
<file path=[Content_Types].xml><?xml version="1.0" encoding="utf-8"?>
<Types xmlns="http://schemas.openxmlformats.org/package/2006/content-types">
  <Default Extension="emf" ContentType="image/x-emf"/>
  <Default Extension="jfif" ContentType="image/jpeg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0" r:id="rId3"/>
    <p:sldId id="271" r:id="rId4"/>
    <p:sldId id="258" r:id="rId5"/>
    <p:sldId id="272" r:id="rId6"/>
    <p:sldId id="273" r:id="rId7"/>
    <p:sldId id="274" r:id="rId8"/>
    <p:sldId id="275" r:id="rId9"/>
    <p:sldId id="276" r:id="rId10"/>
    <p:sldId id="277" r:id="rId11"/>
    <p:sldId id="278" r:id="rId12"/>
    <p:sldId id="279" r:id="rId13"/>
    <p:sldId id="280" r:id="rId14"/>
    <p:sldId id="281" r:id="rId15"/>
    <p:sldId id="282" r:id="rId16"/>
    <p:sldId id="283" r:id="rId17"/>
    <p:sldId id="284" r:id="rId18"/>
    <p:sldId id="285" r:id="rId19"/>
    <p:sldId id="286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5-09-27T04:49:34.370"/>
    </inkml:context>
    <inkml:brush xml:id="br0">
      <inkml:brushProperty name="width" value="0.05" units="cm"/>
      <inkml:brushProperty name="height" value="0.05" units="cm"/>
      <inkml:brushProperty name="color" value="#3165BB"/>
    </inkml:brush>
  </inkml:definitions>
  <inkml:trace contextRef="#ctx0" brushRef="#br0">896 0 0 0,'0'0'0'15,"0"0"94"-15,0 0-19 0,-31 16 30 0,31-16-44 16,0 0-24-16,-33 12 10 0,33-12-18 0,0 0 4 16,-40 16-2-16,40-16-4 0,-37 18 8 0,37-18-22 15,-46 24-13-15,20-12 12 0,-2 4-9 16,-4-1 2-16,4 0-10 0,-4 3 11 0,1-2-3 16,-2 0 5-16,3 1-10 0,-3-1 12 0,2 1-16 15,2 0 7-15,-5 0 0 0,5 8 0 16,1-8-1-16,-1-1 10 0,1 0-18 0,2-2 16 15,0 1-13-15,5 0 7 0,21-15 2 0,-40 28 0 16,40-28-1-16,-32 26-10 0,32-26-1 16,-25 25-2-16,25-25 0 0,-20 18 0 0,20-18 15 15,-17 21-15-15,17-21 15 0,0 0-7 0,0 0-7 16,-18 27 5-16,18-27 6 0,0 0-2 0,0 0 0 16,0 0 0-16,0 0-3 0,1 34 31 15,-1-34-36-15,0 0-6 0,0 0 11 0,0 0 1 16,0 0-2-16,8 32 1 0,-8-32 7 0,0 0 19 15,0 0-29-15,0 0 9 0,17 22 5 0,-17-22-9 16,0 0-3-16,0 0 10 0,31 10-10 16,-31-10 11-16,0 0 5 0,35 5-3 0,-35-5-7 15,0 0 3-15,40 6 3 0,-40-6-6 0,0 0 3 16,40 7-5-16,-40-7 3 0,0 0-1 16,0 0-4-16,37 4 4 0,-37-4-6 0,0 0 7 15,0 0-3-15,0 0 5 0,39 3-7 0,-39-3 8 16,0 0 0-16,0 0 8 0,0 0-1 15,40 0-7-15,-40 0 7 0,0 0-1 0,0 0-4 16,0 0-1-16,0 0-2 0,37-7-4 0,-37 7 2 16,0 0-6-16,0 0-3 0,0 0 6 0,0 0-2 15,0 0-10-15,0 0 4 0,0 0 6 0,0 0-2 16,0 0 1-16,0 0-2 0,0 0 1 0,0 0-4 16,0 0-3-16,0 0 10 0,0 0-2 15,-23 20 6-15,23-20-7 0,0 0 2 0,-20 20-5 16,20-20 8-16,-20 15-5 0,20-15 4 0,-26 17-1 15,26-17 4-15,-27 15-5 0,27-15 19 16,-27 17-24-16,27-17 0 0,0 0-3 0,-22 12 10 16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5-09-27T17:37:30.661"/>
    </inkml:context>
    <inkml:brush xml:id="br0">
      <inkml:brushProperty name="width" value="0.21167" units="cm"/>
      <inkml:brushProperty name="height" value="0.21167" units="cm"/>
      <inkml:brushProperty name="color" value="#C00000"/>
      <inkml:brushProperty name="fitToCurve" value="1"/>
    </inkml:brush>
    <inkml:brush xml:id="br1">
      <inkml:brushProperty name="width" value="0.21167" units="cm"/>
      <inkml:brushProperty name="height" value="0.21167" units="cm"/>
      <inkml:brushProperty name="color" value="#C00000"/>
    </inkml:brush>
  </inkml:definitions>
  <inkml:trace contextRef="#ctx0" brushRef="#br0">3640 66 12 0,'0'0'272'0,"0"0"-20"0,0 0-19 0,-9-31-19 16,9 31-30-16,0 0-7 0,0 0-27 0,0 0 4 15,0 0-7-15,0 0-33 0,0 0 8 0,0 0-27 16,0 0-29-16,0 0 7 0,0 0-15 16,0 0 11-16,0 0-17 0,-1-35 1 0,1 35-12 15,0 0 6-15,0 0-10 0,0 0-6 0,0 0-7 16,0 0-5-16,0 0-7 0,0 0 0 16,0 0 3-16,0 0 3 0,0 0 13 0,17 35-9 15,-17-35 2-15,12 28-4 0,-12-28 1 0,14 33-5 16,-14-33 13-16,20 41-11 0,-20-41 6 0,20 45-10 15,-20-45 6-15,23 51-14 0,-14-25 9 16,3 4-11-16,-1-1 10 0,1-1-6 0,0 1 0 16,-1 1-8-16,1-1 15 0,2 3-13 0,-3-1 3 15,1-2-10-15,-4 0 15 0,1 3-16 0,2-2 20 16,-2-1-18-16,0-2 10 0,-9-27-6 16,16 55 6-16,-16-55-11 0,9 49 15 0,-9-49-9 15,0 47 4-15,0-47-5 0,0 46 7 0,0-46-8 16,-9 48 4-16,9-48-11 0,-16 44 16 15,16-44-8-15,-15 45-6 0,15-45-2 0,-22 44-12 16,22-44-15-16,-24 43-1 0,24-43-23 0,-25 39-6 16,25-39-22-16,-30 39-25 0,30-39-29 15,-30 33-2-15,30-33-34 0,-27 29-4 0,27-29-51 16,-26 25-8-16,26-25-40 0,-19 20-209 0,19-20 159 16,0 0 188-16</inkml:trace>
  <inkml:trace contextRef="#ctx0" brushRef="#br0" timeOffset="625">2845 358 0 0,'0'0'189'0,"0"0"89"0,0 0-27 0,0 0-30 15,0-37-44-15,0 37-21 0,0 0 12 0,0 0-23 16,0 0-16-16,0 0-14 0,0 0-17 0,0 0-33 16,0 0 3-16,0 0-27 0,0 0 6 0,0 0-32 15,0 0 8-15,0 0-10 0,0 0 13 0,0 0-26 16,0 0 6-16,-24-13 1 0,24 13 13 16,0 0 35-16,0 0-63 0,-40 11 17 0,40-11 5 15,0 0-15-15,-29 14 12 0,29-14-22 0,0 0 14 16,-31 21 5-16,31-21-4 0,-20 17-2 0,20-17 9 15,-17 20-6-15,17-20 0 0,-15 23-2 16,15-23 1-16,0 0-7 0,-17 37 1 0,17-37-5 16,0 0 15-16,-9 38-1 0,9-38 5 0,0 0-7 15,-2 37 5-15,2-37-51 0,0 0 62 0,8 40-10 16,-8-40-3-16,15 23 4 0,-15-23 7 16,17 25-3-16,-17-25 3 0,22 23-6 0,-22-23 9 15,26 24-18-15,-26-24 13 0,29 21-4 0,-29-21 9 16,35 20-9-16,-35-20-3 0,33 18-2 0,-33-18-7 15,33 14-3-15,-33-14 15 0,29 11-7 16,-29-11 6-16,0 0-5 0,34 14 15 0,-34-14-25 16,0 0-7-16,0 0-27 0,35 4-19 0,-35-4-43 15,0 0-30-15,0 0-25 0,0 0-6 0,0 0-60 16,22 17 12-16,-22-17-32 0,0 0-262 0,0 0 159 16,0 0 183-16</inkml:trace>
  <inkml:trace contextRef="#ctx0" brushRef="#br0" timeOffset="1125">2184 792 114 0,'0'0'329'0,"0"0"-49"0,0 0-69 16,-25-15-45-16,25 15-36 0,0 0-26 0,0 0-21 16,0 0 36-16,0 0-85 0,0 0 5 0,0 0-19 15,-44 4 10-15,44-4-19 0,0 0 4 0,-34 11-3 16,34-11-3-16,0 0-3 0,-30 10 6 0,30-10 10 16,0 0 27-16,0 0 7 0,0 0 11 15,-39-6-5-15,39 6 9 0,0 0-17 0,-27-18-4 16,27 18-7-16,-16-22 3 0,16 22 11 0,-20-29-7 15,20 29-2-15,-18-36 9 0,18 36-7 0,-19-39 18 16,19 39-7-16,-16-48-3 0,16 48-30 16,-11-52 22-16,11 52-11 0,-8-55 12 0,8 55-5 15,-9-57 2-15,9 57-17 0,0-61-1 0,0 61-3 16,3-58-4-16,-3 58 1 0,2-55 10 16,-2 55 3-16,6-45-2 0,-6 45 6 0,6-37-12 15,-6 37-6-15,0 0-2 0,6-45 3 0,-6 45-9 16,0 0-5-16,5-36 0 0,-5 36-4 15,0 0-11-15,0 0-8 0,9-29-13 0,-9 29-16 16,0 0-5-16,0 0-28 0,0 0-17 0,0 0-21 16,0 0-13-16,0 0 34 0,0 0-124 0,0 0 2 15,0 0-19-15,0 0-19 0,0 0-12 16,0 0-20-16,0 0-202 0,0 0 156 0,0 0 192 16</inkml:trace>
  <inkml:trace contextRef="#ctx0" brushRef="#br1" timeOffset="50922.03">88 443 0 0,'0'0'316'0,"0"0"-41"15,-20-22-52-15,20 22-27 0,0 0-34 0,0 0-6 16,0 0-7-16,0 0 16 0,0 0-22 0,0 0-10 15,-28 16-15-15,28-16-2 0,0 0-27 16,-9 35 5-16,9-35-7 0,-8 29 13 0,8-29-21 16,-6 36-2-16,6-36-27 0,-6 45 15 0,6-45-16 15,-3 52-3-15,3-52 6 0,-5 51-1 16,5-51-9-16,0 54 9 0,0-54-7 0,0 60-1 16,0-60-10-16,0 56 2 0,0-56 0 0,0 59-8 15,0-59-44-15,0 54 36 0,0-54 4 16,0 52-8-16,0-52-3 0,0 52 2 0,0-52 3 15,5 54-5-15,-5-54 4 0,3 46-13 0,-3-46 7 16,6 48-1-16,-6-48 1 0,11 48-3 0,-11-48 2 16,23 47-4-16,-23-47 0 0,20 44 0 15,-9-19 1-15,4-2-5 0,2-2 2 0,-3 1 1 16,3 0-4-16,2-1 4 0,1-1-2 0,0-1-1 16,0-1 2-16,0 2-2 0,-20-20 7 15,9 8-8-15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5-09-27T17:32:35.259"/>
    </inkml:context>
    <inkml:brush xml:id="br0">
      <inkml:brushProperty name="width" value="0.21167" units="cm"/>
      <inkml:brushProperty name="height" value="0.21167" units="cm"/>
      <inkml:brushProperty name="fitToCurve" value="1"/>
    </inkml:brush>
  </inkml:definitions>
  <inkml:trace contextRef="#ctx0" brushRef="#br0">2734 145 0 0,'0'0'117'0,"0"0"82"15,0 0-43-15,0 0 4 0,0 0-57 0,-1-36-1 16,1 36-19-16,0 0-6 0,0 0-24 16,0 0 5-16,0 0-12 0,0 0-5 0,17-22 0 15,-17 22 2-15,0 0-4 0,0 0 0 0,27-14-12 16,-27 14 9-16,0 0 0 0,33-12 1 0,-33 12-6 16,0 0-6-16,36-10 5 0,-36 10-8 15,0 0-2-15,42-7-3 0,-42 7-30 0,0 0 41 16,43-4-15-16,-43 4 7 0,0 0-9 0,53-4 6 15,-53 4-9-15,43-3-3 0,-43 3-10 0,50-6 7 16,-50 6 9-16,50 0-7 0,-50 0-7 16,51 0 6-16,-51 0 0 0,52 0-3 0,-52 0 29 15,48-2-30-15,-48 2 10 0,39-2-8 0,-39 2-1 16,37-4 9-16,-37 4-9 0,40-3 4 16,-40 3-8-16,32-5 4 0,-32 5 6 0,0 0-9 15,45-7 8-15,-45 7 3 0,0 0-17 0,0 0 2 16,43-4 63-16,-43 4-69 0,0 0 1 0,0 0 1 15,0 0 4-15,0 0 2 0,0 0 6 0,0 0-27 16,0 0 23-16,0 0 3 0,0 0 3 16,0 0-4-16,0 0-4 0,0 0 8 0,0 0-2 15,0 0-5-15,0 0 1 0,6 27 3 0,-6-27-2 16,0 0 0-16,-23 24 12 0,23-24-10 0,-26 21-10 16,26-21-22-16,-34 21 29 0,34-21 11 15,-40 21-14-15,40-21 14 0,-46 26-7 0,25-12 11 16,-5-2-17-16,0 2 10 0,-2 1-9 0,5-3 9 15,-3 1-5-15,1 1 7 0,-1 0-11 16,-3 1 9-16,5-3 8 0,-6 2-22 0,3 3 5 16,-2-3 11-16,-2-2-14 0,5 3 12 0,-8-1-15 15,3 3 14-15,2-4-3 0,-2-1 7 16,2 2-5-16,0-3 30 0,29-11-58 0,-50 21 28 16,50-21-5-16,-40 21 3 0,40-21-9 0,-40 15 11 15,40-15-6-15,-28 14 5 0,28-14-10 0,0 0 11 16,-37 12-13-16,37-12 10 0,0 0-1 0,-29 9 4 15,29-9-6-15,0 0 7 0,0 0-11 16,0 0 15-16,-47-2-12 0,47 2 8 0,0 0 3 16,0 0-3-16,-30-11-8 0,30 11 12 0,0 0-12 15,0 0 2-15,-16-19-6 0,16 19 19 0,0 0-17 16,0 0 24-16,-14-24-27 0,14 24 9 16,0 0 0-16,0 0-6 0,0 0 1 0,0 0 12 15,0 0-10-15,-11-29 12 0,11 29-11 0,0 0-1 16,0 0 0-16,0 0 14 0,0 0-16 15,0 0 9-15,0 0-11 0,0 0 11 0,0 0-11 16,0 0 10-16,0 0 0 0,0 0 6 0,0 0-12 16,0 0 11-16,0 0 35 0,18 26-15 0,-18-26-36 15,13 28 7-15,-13-28-9 0,13 31 3 16,-13-31-2-16,20 39 22 0,-20-39-43 0,17 43 40 16,-17-43-15-16,17 45 12 0,-17-45-13 0,20 50 14 15,-20-50-15-15,14 50 9 0,-14-50-4 0,12 51 4 16,-12-51-9-16,6 50 1 0,-6-50-9 0,-1 45 10 15,1-45-19-15,-8 50 2 0,8-50-6 0,-20 45 6 16,3-20-26-16,3-3-3 0,-4-1-33 16,-2-2-12-16,-1-1-45 0,-2-1-47 0,0-3-238 15,23-14 148-15,-48 21 229 0</inkml:trace>
  <inkml:trace contextRef="#ctx0" brushRef="#br0" timeOffset="312">2340 164 0 0,'0'0'299'16,"0"0"-11"-16,0-41-51 0,0 41-39 16,0 0-44-16,0 0-24 0,0 0-34 0,-3-32-14 15,3 32-14-15,0 0-23 0,0 0 3 0,0 0-14 16,0 0-6-16,0 0-15 0,0 0-16 16,0 0-12-16,0 0-31 0,0 0-19 0,0 0-23 15,0 0-34-15,0 0-22 0,0 0-60 0,0 0-207 16,0 0 142-16,0 0 243 0</inkml:trace>
  <inkml:trace contextRef="#ctx0" brushRef="#br0" timeOffset="656">3718 815 0 0,'0'0'176'0,"0"0"113"15,0 0-61-15,0 0-53 0,0 0-30 0,0 0-43 16,0 0-5-16,0 0-28 0,0 0-11 0,0 0-22 16,-28 18-11-16,28-18-31 0,0 0 2 15,-20 15-33-15,20-15-10 0,0 0-33 0,0 0-22 16,-26 15-41-16,26-15-252 0,0 0 136 0,0 0 80 16</inkml:trace>
  <inkml:trace contextRef="#ctx0" brushRef="#br0" timeOffset="1359">1740 327 0 0,'0'0'218'0,"0"0"-16"0,0 0-38 16,0 0-37-16,-26-14-1 0,26 14-19 16,0 0-14-16,0 0-17 0,0 0-13 0,0 0-12 15,0 0-8-15,0 0-7 0,0 0 1 0,0 0-9 16,0 0 17-16,0 0-11 0,0 0 17 0,0 0-4 15,0 0 1-15,0 0 61 0,-3 36-79 16,3-36-2-16,0 0 10 0,12 28 3 0,-12-28-11 16,0 0-1-16,20 33-4 0,-20-33-15 0,20 26 13 15,-20-26-13-15,11 25 4 0,-11-25-60 16,26 28 65-16,-26-28-11 0,26 25 13 0,-26-25-20 16,23 28 6-16,-23-28-4 0,20 25 5 0,-20-25-10 15,0 0 11-15,20 30-9 0,-20-30 2 0,0 0-19 16,0 0 29-16,4 34-18 0,-4-34 9 15,0 0-11-15,-17 27 20 0,17-27-13 0,0 0 12 16,-27 25-11-16,27-25 10 0,-23 15-24 0,23-15 20 16,0 0-12-16,-39 18 12 0,39-18-6 0,-24 13 13 15,24-13-17-15,-37 11 10 0,37-11-15 0,-37 11 18 16,37-11-11-16,-33 7 10 0,33-7-4 16,-36 8 1-16,36-8-12 0,-30 8 13 0,30-8-2 15,-34 12-10-15,34-12-8 0,0 0-2 0,-46 8-25 16,46-8 35-16,0 0-64 0,-37 6-7 15,37-6-11-15,0 0-6 0,0 0-40 0,0 0-16 16,-34-5-50-16,34 5-248 0,0 0 150 0,-3-30 213 16</inkml:trace>
  <inkml:trace contextRef="#ctx0" brushRef="#br0" timeOffset="1859">1462 204 0 0,'0'0'115'0,"0"0"117"0,0 0-67 16,0 0-26-16,-12-27-36 0,12 27-4 0,0 0-30 15,0 0-19-15,0 0-9 0,0 0-1 0,-37 6-9 16,37-6-6-16,0 0-11 0,0 0 8 0,-25 15-9 16,25-15 9-16,0 0-10 0,0 0 4 15,-21 17-6-15,21-17-17 0,0 0 19 0,0 0 2 16,0 0 17-16,-21 15-20 0,21-15-15 0,0 0 12 16,0 0-9-16,0 0 6 0,0 0-5 0,0 0 4 15,0 0-6-15,0 0 14 0,0 0-10 0,6 31 11 16,-6-31-17-16,0 0 27 0,0 0-15 15,0 0 15-15,24 18-18 0,-24-18 10 0,0 0-10 16,0 0 10-16,37 16-4 0,-37-16 1 0,0 0-7 16,40 14-5-16,-40-14 6 0,0 0 7 15,37 12-16-15,-37-12 7 0,0 0 9 0,0 0-11 16,32 15-4-16,-32-15 6 0,0 0-12 0,0 0 17 16,0 0-8-16,14 23 3 0,-14-23-14 15,0 0 21-15,0 0-16 0,0 0 11 0,-6 40-16 16,6-40 18-16,0 0-6 0,-17 32-2 0,17-32-17 15,-16 22-11-15,16-22-25 0,0 0-7 16,-21 32-30-16,21-32-7 0,0 0-65 0,-23 19-231 16,23-19 136-16,0 0 79 0</inkml:trace>
  <inkml:trace contextRef="#ctx0" brushRef="#br0" timeOffset="2859">1519 766 0 0,'0'0'100'0,"0"0"84"0,-12 29-50 15,12-29-23-15,0 0-26 0,0 0-9 0,0 0 17 16,-31 10-50-16,31-10-19 0,0 0 4 0,0 0-10 16,0 0 7-16,0 0-7 0,-40-3 1 15,40 3-7-15,0 0 13 0,-32-14-1 0,32 14 10 16,-25-15-22-16,25 15 18 0,-26-22-3 0,26 22 14 16,-20-25-2-16,20 25 6 0,-21-27-16 15,21 27 11-15,-20-26-3 0,20 26 0 0,-17-26-3 16,17 26-1-16,-15-24-30 0,15 24 27 0,0 0-9 15,-20-26 28-15,20 26-56 0,0 0 23 16,0 0-9-16,0 0 6 0,-14-25-9 0,14 25 6 16,0 0-5-16,0 0 2 0,0 0-4 0,0 0-3 15,0 0-2-15,0 0 12 0,0 0-7 0,21 18-7 16,-21-18 8-16,19 19 8 0,-19-19-9 16,17 21 6-16,-17-21 15 0,16 24-23 0,-16-24-9 15,16 26 4-15,-16-26-4 0,14 28 6 0,-14-28 0 16,10 29 2-16,-10-29-6 0,0 0 12 0,8 39-8 15,-8-39 3-15,0 0-14 0,-3 36 15 16,3-36-10-16,0 0 12 0,-14 33-9 0,14-33 9 16,-17 23-7-16,17-23 3 0,-20 18-1 0,20-18 8 15,-20 20-7-15,20-20 7 0,-27 18-9 0,27-18 5 16,-29 14-4-16,29-14-6 0,-28 14-3 0,28-14 12 16,-31 13 3-16,31-13-2 0,0 0-7 15,-40 11 10-15,40-11-7 0,0 0 1 0,-36 7-3 16,36-7 14-16,0 0 0 0,0 0 14 0,-48-4-13 15,48 4 23-15,0 0 6 0,-34-14-13 0,34 14 30 16,0 0-41-16,-34-24-4 0,34 24 8 16,-19-21-18-16,19 21 20 0,-20-25-21 0,20 25 16 15,-17-20-22-15,17 20 21 0,-14-27-15 0,14 27 7 16,-17-28-5-16,17 28 9 0,-14-26-18 0,14 26 13 16,-12-24-16-16,12 24 5 0,-17-22-10 15,17 22 20-15,0 0-13 0,-26-24 9 0,26 24-10 16,0 0 7-16,-28-12-7 0,28 12 12 0,0 0-20 15,0 0 21-15,-46 3-15 0,46-3 18 0,0 0-4 16,-43 16-3-16,43-16-4 0,-32 17 6 16,32-17-4-16,-35 21 9 0,35-21-13 0,-43 24 8 15,43-24-63-15,-43 25 74 0,43-25-20 0,-37 23 11 16,37-23 9-16,-29 29-13 0,29-29-7 0,-23 29 10 16,23-29-7-16,-16 28 5 0,16-28-5 0,-19 30 41 15,19-30-17-15,-16 29-31 0,16-29-7 16,-14 31 7-16,14-31-12 0,-12 28 8 0,12-28-16 15,0 0 3-15,-8 36-10 0,8-36 33 0,0 0-11 16,0 0 14-16,19 33-11 0,-19-33 6 0,0 0-5 16,38 15 7-16,-38-15-4 0,37 3 14 15,-37-3-6-15,41-1 4 0,-41 1-5 0,51-6 6 16,-51 6-15-16,52-14 19 0,-52 14-11 0,49-16 5 16,-49 16 9-16,42-17-5 0,-42 17-15 15,41-21 6-15,-41 21-7 0,34-14-2 0,-34 14-19 16,32-12-6-16,-32 12-30 0,0 0-9 0,32-14-7 15,-32 14-1-15,0 0-18 0,28-15 21 0,-28 15-73 16,0 0-90-16,25-12-120 0,-25 12 123 0,0 0 76 16</inkml:trace>
  <inkml:trace contextRef="#ctx0" brushRef="#br0" timeOffset="3187">1660 1174 133 0,'0'0'315'0,"0"0"-85"16,32-7-29-16,-32 7-39 0,0 0-40 15,0 0-12-15,0 0-32 0,0 0-7 0,0 0-24 16,0 0 11-16,0 0-19 0,0 0 10 0,0 0-10 16,0 0 0-16,0 0-6 0,-38 11-3 15,38-11-11-15,-32 7 11 0,32-7-15 0,-32 4 3 16,32-4-10-16,-33 8 0 0,33-8-30 0,0 0-11 16,-38 7-37-16,38-7-7 0,0 0-45 0,-38 3-11 15,38-3-42-15,0 0-67 0,-37-4-154 16,37 4 138-16,0 0 78 0</inkml:trace>
  <inkml:trace contextRef="#ctx0" brushRef="#br0" timeOffset="3703">345 350 0 0,'0'0'294'0,"0"0"-59"16,9-29-40-16,-9 29-6 0,0 0-54 0,0 0-14 15,0 0-28-15,0 0-9 0,0 0-32 16,0 0 3-16,0 0-17 0,0 0 3 0,0 0-50 16,0 0 54-16,0 0-10 0,0 0 15 0,0 0-18 15,0 0 3-15,-41 18-11 0,41-18 1 16,-23 20-9-16,23-20 8 0,-26 20-11 0,26-20-66 15,-28 24 76-15,28-24 3 0,-29 21-11 0,29-21 9 16,-29 21-19-16,29-21 10 0,-28 21-9 16,28-21 12-16,-26 19-16 0,26-19 6 0,-26 21-5 15,26-21 5-15,-22 16-9 0,22-16 8 0,-23 14 29 16,23-14-41-16,0 0-8 0,-27 18 14 0,27-18-14 16,0 0-13-16,0 0-32 0,-26 21-17 15,26-21-41-15,0 0-14 0,0 0-45 0,0 0-47 16,0 0-220-16,0 0 151 0,0 0 219 0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5-09-27T17:32:19.399"/>
    </inkml:context>
    <inkml:brush xml:id="br0">
      <inkml:brushProperty name="width" value="0.21167" units="cm"/>
      <inkml:brushProperty name="height" value="0.21167" units="cm"/>
      <inkml:brushProperty name="fitToCurve" value="1"/>
    </inkml:brush>
  </inkml:definitions>
  <inkml:trace contextRef="#ctx0" brushRef="#br0">3060 3407 0 0,'0'0'305'0,"15"-36"-58"0,-15 36-22 0,14-28-44 16,-14 28-24-16,0 0 3 0,12-32-14 0,-12 32-25 15,0 0-19-15,0 0-12 0,0 0-29 0,9-26-6 16,-9 26-10-16,0 0 4 0,0 0-37 16,0 0 29-16,0 0-20 0,0 0 5 0,0 0-10 15,0 0-8-15,0 0 38 0,0 0-55 0,0 0 11 16,0 0 23-16,0 0 0 0,0 0-8 0,-41 1-20 15,41-1 12-15,0 0 7 0,-28 11-13 16,28-11-5-16,0 0-25 0,-27 13-41 0,27-13-25 16,0 0-41-16,0 0-34 0,0 0-38 0,-30 9-59 15,30-9-209-15,0 0 157 0,0 0 199 16</inkml:trace>
  <inkml:trace contextRef="#ctx0" brushRef="#br0" timeOffset="-5172">2837 1494 145 0,'0'0'308'0,"0"0"-76"0,0 0-28 0,0 0-41 15,0 0-20-15,0 0-31 0,0 0-9 0,0 0-28 16,0 0-15-16,0 0-16 0,0 0-8 0,0 0-11 16,0 0-2-16,0 0-26 0,0 0 12 0,0 0-18 15,0 0-13-15,0 0-25 0,0 0-2 16,0 0-26-16,0 0-16 0,0 0-43 0,0 0-82 15,0 0-197-15,0 0 143 0,0 0 244 0</inkml:trace>
  <inkml:trace contextRef="#ctx0" brushRef="#br0" timeOffset="-7078">4369 357 0 0,'0'0'100'16,"0"0"14"-16,46-1 5 0,-46 1-68 0,0 0 28 16,40-3-21-16,-40 3 8 0,0 0-22 15,46-1 3-15,-46 1-10 0,0 0 3 0,46-2-10 16,-46 2 3-16,0 0-7 0,43 0 3 0,-43 0-10 16,0 0 7-16,39 2-5 0,-39-2-3 15,0 0 6-15,45 0 1 0,-45 0-6 0,0 0 3 16,41-2-8-16,-41 2 10 0,0 0-19 0,42-4 12 15,-42 4-13-15,0 0 7 0,35-4-6 16,-35 4 0-16,0 0-2 0,0 0 9 0,37-3-6 16,-37 3-1-16,0 0-9 0,0 0 6 0,0 0-8 15,0 0 9-15,0 0 109 0,0 0-136 0,0 0 5 16,0 0 7-16,0 0-6 0,0 0 14 0,0 0-11 16,0 0 9-16,0 0 2 0,0 0 6 15,0 0-5-15,0 0 9 0,25 18-16 0,-25-18 14 16,0 0-6-16,0 0 7 0,0 0-12 0,-30 23 15 15,30-23-11-15,0 0 12 0,-24 14-13 16,24-14 9-16,-28 12-4 0,28-12 5 0,0 0-6 16,-38 17 7-16,38-17-9 0,-29 11 9 0,29-11-5 15,-33 10-3-15,33-10-2 0,-35 9 10 16,35-9-7-16,-34 10 6 0,34-10-10 0,-38 10 12 16,38-10-11-16,-41 5 5 0,41-5-1 0,-42 10 7 15,42-10-13-15,-43 8 14 0,43-8-6 0,-43 10 6 16,43-10-10-16,-46 8 10 0,46-8-7 0,-44 7 1 15,44-7-6-15,-39 7 11 0,39-7-26 16,-37 7 25-16,37-7-10 0,0 0 7 0,-47 7-5 16,47-7 4-16,0 0-3 0,-37 6 9 0,37-6-1 15,0 0 3-15,0 0-5 0,0 0 18 0,-43 0-11 16,43 0 10-16,0 0-16 0,0 0 44 16,-24-16-52-16,24 16 14 0,0 0 0 0,-17-23 4 15,17 23-8-15,0 0 7 0,-14-24-12 0,14 24 9 16,0 0-8-16,-5-30 9 0,5 30-9 15,0 0 14-15,-6-32-14 0,6 32 0 0,0 0-11 16,0-43 12-16,0 43 8 0,0 0-13 0,-1-46-3 16,1 46 7-16,0 0-14 0,-3-49 15 15,3 49-8-15,0 0 1 0,-5-48-4 0,5 48 9 16,0 0-5-16,-2-41 4 0,2 41-3 0,0 0 8 16,3-36-11-16,-3 36 7 0,0 0-7 0,-6-35-5 15,6 35 14-15,0 0 11 0,13-31-8 0,-13 31 27 16,0 0-30-16,0 0 13 0,0 0-19 0,13-26 11 15,-13 26-14-15,0 0 18 0,0 0-24 16,0 0 11-16,0 0-7 0,0 0 17 0,0 0-29 16,0 0 11-16,0 0 4 0,0 0 4 15,0 0 2-15,0 0-2 0,0 0-6 0,0 0 2 16,0 0 1-16,0 0 5 0,0 0-9 0,0 0 7 16,0 0 4-16,0 0-13 0,0 0 1 15,-7 32 13-15,7-32-8 0,-13 25 10 0,13-25-7 16,-10 26 2-16,10-26-5 0,-8 31 6 0,8-31 57 15,-6 33-69-15,6-33-7 0,-5 34 1 0,5-34-8 16,-4 31 7-16,4-31-10 0,0 0 12 0,-10 43-10 16,10-43 16-16,0 0-6 0,-10 41 3 15,10-41-4-15,0 0 5 0,-16 41-6 0,16-41 6 16,-12 25-5-16,12-25 9 0,-17 22-23 0,17-22 19 16,0 0-7-16,-24 32 3 0,24-32-8 0,0 0 2 15,-20 30-4-15,20-30 6 0,0 0-8 16,-13 27-4-16,13-27-3 0,0 0 24 0,0 0-7 15,-6 34 9-15,6-34-9 0,0 0 14 0,0 0-10 16,14 32 12-16,-14-32-7 0,0 0 10 16,0 0-11-16,19 26 3 0,-19-26-6 0,0 0 18 15,16 20-15-15,-16-20 16 0,0 0-14 0,19 22 8 16,-19-22-8-16,0 0 9 0,26 25-12 0,-26-25 16 16,0 0-24-16,20 29 19 0,-20-29-5 15,0 0 5-15,11 28 0 0,-11-28-2 0,0 0-7 16,0 0 9-16,-2 33-8 0,2-33 8 0,0 0-12 15,-12 22-3-15,12-22 7 0,0 0 4 0,-17 25 0 16,17-25 4-16,0 0-4 0,-32 18 7 0,32-18-5 16,-28 17 4-16,28-17-12 0,-35 11 10 15,35-11-5-15,-36 10 8 0,36-10-12 0,-41 8 9 16,41-8-7-16,-38 10-3 0,38-10 6 0,-36 5 5 16,36-5-10-16,0 0 7 0,-40 6-4 15,40-6 11-15,0 0-9 0,-42-1 5 0,42 1-1 16,0 0 12-16,-43-5-6 0,43 5-2 0,-30-12 11 15,30 12 5-15,-32-15 1 0,32 15 0 16,-34-21 0-16,34 21 7 0,-32-24-1 0,32 24 1 16,-31-30 47-16,31 30-51 0,-21-30-7 0,21 30 0 15,-14-33 7-15,14 33 7 0,-9-36-1 0,9 36-2 16,-3-33 6-16,3 33-5 0,0-41-5 0,0 41 1 16,6-38-45-16,-6 38 49 0,11-39 6 15,-11 39-7-15,9-41-22 0,-9 41 10 0,15-38-21 16,-15 38 14-16,17-34 1 0,-17 34 1 0,20-34-22 15,-20 34 14-15,23-29-7 0,-23 29 7 16,26-25 2-16,-26 25 34 0,20-22-35 0,-20 22-20 16,28-17-13-16,-28 17 9 0,26-19 0 0,-26 19-10 15,23-16-12-15,-23 16 10 0,0 0-20 16,31-20 6-16,-31 20-28 0,0 0-29 0,0 0-13 16,23-16-17-16,-23 16-42 0,0 0-36 0,0 0-217 15,30-20 148-15,-30 20 229 0</inkml:trace>
  <inkml:trace contextRef="#ctx0" brushRef="#br0" timeOffset="-6531">4672 90 0 0,'0'0'184'0,"0"0"80"0,0 0-42 0,0 0-30 15,0 0-10-15,0 0-56 0,0 0 0 0,0 0-36 16,0 0 1-16,0 0-20 0,0 0-10 0,0 0-30 16,0 0 2-16,0 0-11 0,0 0 6 0,0 0-17 15,0 0 2-15,0 0-8 0,0 0 6 16,0 0-7-16,0 0 14 0,0 0-33 0,0 0 34 16,0 0-9-16,0 0 7 0,0 0-13 0,-24 14 8 15,24-14-6-15,0 0 1 0,0 0 2 16,0 0-4-16,0 0-25 0,0 0-7 0,0 0-30 15,0 0-21-15,0 0-31 0,0 0-26 0,0 0-49 16,0 0-293-16,0 0 156 0,0 0 197 16</inkml:trace>
  <inkml:trace contextRef="#ctx0" brushRef="#br0" timeOffset="-5547">2840 683 0 0,'0'0'170'16,"0"0"86"-16,0 0-51 0,0 0-45 0,0 0-15 15,0 0-45-15,-4-33-6 0,4 33-30 0,0 0 0 16,0 0-20-16,0 0-6 0,0 0-17 0,0 0 5 16,0 0-13-16,0 0 8 0,0 0-4 15,0 0 2-15,0 0-7 0,0 0 3 0,0 0 53 16,-5 32-66-16,5-32 5 0,0 0 0 15,0 0-2-15,0 0-1 0,0 39-2 0,0-39 8 16,0 0-8-16,-2 36-2 0,2-36-3 0,0 0 4 16,0 0-49-16,-3 44 49 0,3-44 11 15,0 0-6-15,-7 32 6 0,7-32-7 0,0 0-2 16,-8 29-11-16,8-29 13 0,0 0-6 0,-18 20 5 16,18-20-5-16,0 0-54 0,-36 16 63 0,36-16 0 15,0 0-5-15,-43 11-4 0,43-11 2 0,0 0 8 16,-44-4-5-16,44 4 7 0,0 0-18 15,-46-1 14-15,46 1-6 0,0 0 9 0,-43-13-18 16,43 13 15-16,0 0-4 0,-40-18-2 0,40 18 2 16,-26-18 9-16,26 18-5 0,-26-19 1 0,26 19 15 15,-25-25 3-15,25 25-4 0,-20-29 13 16,20 29-4-16,-23-36-1 0,23 36 7 0,-17-38-14 16,17 38 10-16,-14-43 4 0,14 43-19 0,-13-46-2 15,13 46 22-15,-14-52 1 0,14 52-8 16,-8-53 50-16,8 53-69 0,-6-61-4 0,6 61 5 15,-8-55-7-15,8 55 10 0,-7-60-16 0,7 60 2 16,-8-57-5-16,8 57 12 0,-5-55-4 16,5 55 6-16,-4-46 72 0,4 46-75 0,1-40-9 15,-1 40 10-15,0 0-13 0,6-40 11 0,-6 40-4 16,0 0 1-16,0 0-1 0,0 0-18 0,7-35-5 16,-7 35-20-16,0 0-12 0,0 0-13 0,0 0-12 15,0 0-17-15,0 0-11 0,0 0 12 0,0 0-20 16,23 18-2-16,-23-18-25 0,15 27-27 15,-15-27-303-15,15 29 155 0,-15-29 201 0</inkml:trace>
  <inkml:trace contextRef="#ctx0" brushRef="#br0" timeOffset="-3953">1686 1 35 0,'0'0'270'0,"0"0"-56"0,0 0-40 0,0 0-22 16,0 0-31-16,-5-33-18 0,5 33-18 0,0 0-12 15,0 0-9-15,0 0 1 0,0 0 0 0,0 0 8 16,0 0-6-16,0 0 0 0,13 37-7 16,-13-37-8-16,0 0-8 0,12 39 5 0,-12-39-10 15,12 33 6-15,-12-33-15 0,13 38-13 0,-13-38 0 16,12 43 0-16,-12-43-2 0,12 50-1 16,-12-50-7-16,12 51 14 0,-12-51-12 0,8 54-2 15,-8-54 32-15,8 59-48 0,-8-59 2 0,4 59 3 16,-4-59 6-16,2 58-9 0,-2-58 9 15,0 57-8-15,0-57-1 0,3 53-3 0,-3-53-3 16,0 45-17-16,0-45-10 0,-2 39 35 0,2-39 0 16,-1 33 1-16,1-33 59 0,0 0-91 15,-8 39 25-15,8-39-13 0,0 0-1 0,-14 26 10 16,14-26 10-16,0 0-7 0,0 0 3 0,-23 23 3 16,23-23 5-16,0 0-1 0,0 0-47 0,0 0 51 15,-36 5 3-15,36-5-1 0,0 0 3 0,-34-11-7 16,34 11 4-16,0 0-1 0,-40-18-1 15,40 18-3-15,-26-22 7 0,26 22-10 0,-28-25-31 16,28 25 40-16,-29-29 2 0,29 29-1 0,-25-32 3 16,25 32-9-16,-21-38 5 0,21 38-6 15,-21-38 3-15,21 38-8 0,-19-42 17 0,19 42-16 16,-18-39 6-16,18 39-2 0,-16-41 10 0,16 41-21 16,-7-39 22-16,7 39-4 0,-13-40-1 15,13 40-7-15,-6-38 9 0,6 38-4 0,-4-37 2 16,4 37-2-16,-3-37 7 0,3 37-12 0,-7-32 18 15,7 32-21-15,-7-31 19 0,7 31-16 0,0 0 14 16,-11-34-11-16,11 34-1 0,0 0-3 0,0 0 17 16,-12-30-14-16,12 30 68 0,0 0-90 15,0 0 11-15,0 0-3 0,0 0 14 0,0 0-3 16,0 0 7-16,0 0-9 0,0 0 7 0,0 0-1 16,0 0 12-16,0 0-9 0,0 0-47 0,0 0 38 15,0 0 2-15,0 0 13 0,0 0-2 16,0 0-8-16,0 0 14 0,0 0-21 0,0 0 18 15,0 0-14-15,4 41 15 0,-4-41-16 0,0 0 3 16,0 52 6-16,0-52-5 0,-1 39 7 16,1-39-1-16,-2 44-4 0,2-44-10 0,-3 46 9 15,3-46 10-15,-4 49-5 0,4-49-2 0,0 51-2 16,0-51-2-16,0 55 4 0,0-55 33 16,-2 53-39-16,2-53-6 0,-3 54 9 0,3-54-1 15,-2 50 0-15,2-50-2 0,-1 50 4 0,1-50-15 16,-2 48 16-16,2-48 0 0,-1 46-18 0,1-46-18 15,0 40 29-15,0-40 12 0,-3 39-4 0,3-39 3 16,-3 36 33-16,3-36-34 0,-6 36-30 16,6-36 16-16,-8 28-4 0,8-28 12 0,-14 29-6 15,14-29 3-15,-14 29 3 0,14-29-1 0,-21 25-6 16,21-25 15-16,-31 23-39 0,31-23 36 0,-32 21-9 16,32-21 16-16,-42 18-8 0,42-18 6 15,-39 14-14-15,39-14 15 0,-46 10-18 0,46-10 5 16,-43 14-6-16,43-14 14 0,-51 12-11 0,51-12 4 15,-54 13 2-15,54-13 4 0,-58 11-11 16,58-11 15-16,-58 8-12 0,58-8 10 0,-60 7 27 16,60-7-48-16,-57 10 0 0,57-10 13 0,-63 8 0 15,63-8-12-15,-54 7-28 0,54-7 15 0,-40 6-19 16,40-6 3-16,-32 5-31 0,32-5 35 16,0 0-74-16,-37 0-13 0,37 0-37 0,0 0-19 15,-30-11-260-15,30 11 149 0,0 0 218 0</inkml:trace>
  <inkml:trace contextRef="#ctx0" brushRef="#br0" timeOffset="-3391">879 294 0 0,'0'0'226'0,"0"0"-29"16,18-20-41-16,-18 20-19 0,0 0-40 0,0 0-16 15,0 0-9-15,0 0-25 0,0 0-4 16,0 0-14-16,0 0 5 0,-35 13-19 0,35-13 4 16,-28 13-12-16,28-13 55 0,-27 12-54 0,27-12-2 15,-29 12-11-15,29-12 18 0,-26 11-8 0,26-11 6 16,0 0-3-16,-28 15 6 0,28-15-5 16,0 0 11-16,0 0-13 0,0 0-23 0,0 0 35 15,-19 19 6-15,19-19-5 0,0 0 3 0,0 0-7 16,13 29 7-16,-13-29-11 0,26 15 9 0,-26-15-11 15,29 21 8-15,-29-21-16 0,37 19 13 16,-37-19 2-16,32 20-4 0,-32-20-7 0,25 12 1 16,-25-12 0-16,0 0 13 0,0 0-18 0,24 18 19 15,-24-18-12-15,0 0 17 0,0 0-6 0,0 0 12 16,0 0 3-16,-3 36 0 0,3-36-2 16,0 0-22-16,-31 28 10 0,31-28-4 0,-23 22-8 15,23-22 4-15,-26 25-7 0,26-25-3 0,-27 20 4 16,27-20-5-16,-25 19-2 0,25-19 8 15,-21 23-10-15,21-23-7 0,0 0-9 0,-26 27-14 16,26-27-30-16,0 0-24 0,-17 22-22 0,17-22-36 16,0 0-56-16,0 0-270 0,0 0 155 15,13 36 202-15</inkml:trace>
  <inkml:trace contextRef="#ctx0" brushRef="#br0" timeOffset="-2235">4293 1684 0 0,'0'0'269'0,"0"0"-57"16,14-25-34-16,-14 25-21 0,0 0-14 15,0 0-29-15,0 0 2 0,0 0-14 0,0 0-16 16,0 0-23-16,0 0-3 0,0 0-15 0,0 0-1 16,0 0-10-16,0 0 8 0,0 0 0 0,0 0-1 15,0 0 0-15,3 39 2 0,-3-39 5 16,5 31-6-16,-5-31-10 0,4 41 6 0,-4-41-15 16,2 47 1-16,-2-47-12 0,2 50 12 0,-2-50-16 15,0 51 2-15,0-51 9 0,3 56-2 0,-3-56-15 16,1 57 14-16,-1-57-16 0,5 59 7 0,-5-59-11 15,7 58 9-15,-7-58-14 0,11 56 12 16,-11-56-15-16,12 51-3 0,-12-51-20 0,11 46 4 16,-11-46-31-16,9 43-4 0,-9-43-15 0,10 39-7 15,-10-39-21-15,10 30-1 0,-10-30-25 16,0 0-10-16,14 31-54 0,-14-31-220 0,0 0 143 16,0 0 237-16</inkml:trace>
  <inkml:trace contextRef="#ctx0" brushRef="#br0" timeOffset="-1453">3670 1727 0 0,'0'0'242'0,"-15"-21"8"16,15 21-49-16,0 0-36 0,0 0-16 0,0 0-26 16,0 0-4-16,0 0-18 0,0 0-25 0,0 0 7 15,0 0-4-15,0 0-15 0,0 0 118 16,-8 28-166-16,8-28 20 0,0 0-19 0,13 38 11 15,-13-38-1-15,4 37-1 0,-4-37 5 0,3 40-1 16,-3-40-25-16,0 42 14 0,0-42-16 0,0 50 15 16,0-50-19-16,-6 47 2 0,6-47-7 15,-6 48 45-15,6-48-54 0,-11 50 15 0,11-50-1 16,-12 50-3-16,12-50 6 0,-9 45 0 0,9-45-2 16,-9 45 1-16,9-45 1 0,-11 40-10 15,11-40 12-15,-6 40-8 0,6-40 4 0,-6 37-7 16,6-37 18-16,0 0-20 0,-2 48 18 0,2-48-21 15,0 0 11-15,5 41-9 0,-5-41 3 0,18 26 49 16,-18-26-74-16,0 0 6 0,11 37 11 16,-11-37-12-16,0 0 10 0,26 29-13 0,-26-29 13 15,23 15-20-15,-23-15 17 0,0 0 6 0,43 11 6 16,-43-11-9-16,0 0 13 0,44-1-17 0,-44 1 22 16,0 0 68-16,39-10-83 0,-39 10 5 0,0 0 16 15,32-22-9-15,-32 22 10 0,20-17 2 16,-20 17 13-16,0 0-8 0,23-28 0 0,-23 28-10 15,0 0 2-15,14-27 6 0,-14 27-2 0,0 0-7 16,0 0 5-16,3-32-10 0,-3 32 15 16,0 0-22-16,0 0 8 0,-12-30 4 0,12 30 3 15,0 0-10-15,-28-14 4 0,28 14-5 0,0 0 6 16,0 0 3-16,-37-6-10 0,37 6-3 16,0 0 9-16,-41 6-2 0,41-6 6 0,-33 7-2 15,33-7 1-15,-35 12-16 0,35-12 16 0,-38 13-8 16,38-13 9-16,-42 14-26 0,42-14 24 15,-44 16-3-15,44-16 0 0,-48 16-7 0,48-16 6 16,-44 16-1-16,44-16 16 0,-46 19-14 0,46-19 5 16,-40 17-14-16,40-17 4 0,-43 14-6 0,43-14 6 15,-45 18-9-15,45-18 22 0,-43 12-16 0,43-12 32 16,-43 13-66-16,43-13-6 0,-44 9-17 16,44-9-13-16,-38 9-24 0,38-9-16 0,-31 8-26 15,31-8-24-15,0 0-55 0,0 0-178 0,-42 6 140 16,42-6 253-16</inkml:trace>
  <inkml:trace contextRef="#ctx0" brushRef="#br0" timeOffset="-578">2484 2517 0 0,'0'0'178'16,"0"0"99"-16,0 0-50 0,0 0-34 0,-8-34-27 15,8 34-27-15,0 0-14 0,0 0-24 0,0 0-11 16,0 0-20-16,25-20-8 0,-25 20-5 0,0 0-8 16,0 0-23-16,46 0 12 0,-46 0-6 0,0 0 8 15,45 6-2-15,-45-6 3 0,0 0-5 16,50 5 1-16,-50-5-9 0,37 8-18 0,-37-8-4 16,43 6 9-16,-43-6-14 0,44 11 11 0,-44-11-16 15,42 7 13-15,-42-7-1 0,40 7-5 0,-40-7-4 16,32 9 7-16,-32-9-6 0,0 0-7 15,40 14 6-15,-40-14 3 0,0 0-8 0,0 0 9 16,31 9-3-16,-31-9-3 0,0 0-6 0,0 0 14 16,0 0-17-16,0 0 18 0,0 0-63 15,0 0 74-15,0 0-24 0,0 0 16 0,0 0 13 16,0 0-23-16,0 0-13 0,-11 31 19 0,11-31-16 16,0 0 21-16,-37 16-20 0,37-16 14 15,-32 11-8-15,32-11 9 0,-37 11-16 0,37-11 7 16,-45 11-44-16,45-11 61 0,-47 11-11 0,47-11 3 15,-46 11 4-15,46-11-7 0,-52 10-5 0,52-10 13 16,-52 10-12-16,52-10 4 0,-53 11-6 16,53-11 8-16,-49 7-6 0,49-7 14 0,-44 8-19 15,44-8 11-15,-46 9-3 0,46-9-27 0,-46 2 26 16,46-2 16-16,-46 7-20 0,46-7 5 0,-51 0-3 16,51 0-5-16,-40 0 8 0,40 0-3 15,-38-1-2-15,38 1 1 0,-37-6 0 0,37 6 10 16,-32-11-14-16,32 11 25 0,-33-15-20 0,33 15 17 15,-29-18 5-15,29 18-1 0,-24-24-14 16,24 24 12-16,-25-26-12 0,25 26 8 0,-27-34 6 16,27 34 2-16,-20-37-9 0,20 37 7 0,-17-36-1 15,17 36 13-15,-16-40 2 0,16 40-11 16,-10-43-19-16,10 43 15 0,-7-45-8 0,7 45 10 16,-4-49 0-16,4 49 14 0,-3-46-5 0,3 46 4 0,0-46-21 15,0 46 8-15,3-46-7 0,-3 46 7 16,3-37-2-16,-3 37 18 0,3-35-24 0,-3 35-8 15,0 0 14-15,5-41-13 0,-5 41 16 0,0 0-18 16,0 0 7-16,4-33-7 0,-4 33 14 16,0 0-27-16,0 0 7 0,0 0-5 0,0 0 7 15,0 0-21-15,0 0-8 0,0 0-16 0,0 0-3 16,0 0-31-16,0 0 4 0,0 0-41 16,0 0-31-16,0 0-21 0,0 0-20 0,0 0-44 15,0 0-84-15,0 0-138 0,0 0 152 0,0 0 211 16</inkml:trace>
  <inkml:trace contextRef="#ctx0" brushRef="#br0" timeOffset="2015">1330 2266 0 0,'0'0'131'0,"0"0"73"0,0 0-37 16,0 0-40-16,-32-8 1 0,32 8-20 16,0 0-7-16,0 0-30 0,0 0-10 0,0 0-6 15,0 0-11-15,-32 8-5 0,32-8 6 0,0 0 2 16,0 0 2-16,-30 14-22 0,30-14 7 0,0 0 3 16,-29 21 11-16,29-21-14 0,0 0 2 0,-29 28-4 15,29-28 1-15,-18 23-12 0,18-23 5 16,-19 24-12-16,19-24-9 0,-17 25 5 0,17-25 12 15,-13 24-3-15,13-24 127 0,-11 25-172 0,11-25 11 16,0 0 7-16,-6 38 0 0,6-38 11 16,0 0-8-16,-6 37-10 0,6-37 18 0,0 0-14 15,10 36 11-15,-10-36 7 0,0 0-11 0,16 35-6 16,-16-35 5-16,0 0-2 0,21 24 39 16,-21-24-51-16,0 0 13 0,26 16 1 0,-26-16 3 15,0 0-9-15,34 6 0 0,-34-6 0 0,0 0 12 16,0 0 0-16,43-3 1 0,-43 3-2 15,0 0 1-15,38-11-12 0,-38 11 15 0,26-14-4 16,-26 14 7-16,0 0 35 0,33-22-39 0,-33 22-10 16,18-32 10-16,-18 32-6 0,0 0 15 0,22-27-12 15,-22 27 0-15,0 0-4 0,20-34 4 0,-20 34-4 16,10-27 2-16,-10 27-4 0,0 0 10 16,9-41-9-16,-9 41 4 0,0 0-8 0,0-43-22 15,0 43 36-15,-7-27 5 0,7 27-14 0,-14-32 10 16,14 32-10-16,-20-32 16 0,20 32-20 0,-25-29 16 15,25 29-16-15,-30-28 14 0,30 28-15 16,-23-18 18-16,23 18-14 0,-22-17 15 0,22 17 20 16,0 0-47-16,0 0 14 0,-29-8 1 0,29 8-3 15,0 0 6-15,0 0-5 0,-26 16 9 16,26-16-13-16,0 0 15 0,-17 27-1 0,17-27 11 16,-14 23-14-16,14-23-15 0,-10 32 20 0,10-32-19 15,-13 36 16-15,13-36-10 0,-15 35 10 0,15-35-15 16,-17 42 13-16,17-42-8 0,-20 42 2 15,20-42 7-15,-21 42 0 0,21-42-4 0,-20 41 0 16,20-41-12-16,-26 37 11 0,26-37-30 0,-22 33 45 16,22-33-14-16,-23 33 6 0,23-33-18 0,-32 27 12 15,32-27-9-15,-25 26 1 0,25-26 2 16,-29 21 15-16,29-21-20 0,-29 21 10 0,29-21-1 16,-34 15 4-16,34-15 1 0,-34 13 0 0,34-13-4 15,-33 9 0-15,33-9 3 0,0 0-2 16,-43 4 30-16,43-4-41 0,0 0 8 0,-45-2 10 15,45 2-18-15,0 0 17 0,-35-9-1 0,35 9-1 16,0 0-3-16,0 0 14 0,-29-16-1 16,29 16 5-16,0 0-12 0,-19-24 1 0,19 24-8 15,0 0 10-15,0 0 4 0,-6-42 15 0,6 42-21 16,0 0 2-16,5-37-5 0,-5 37 2 0,0 0-16 16,4-38 18-16,-4 38 0 0,0 0-1 0,5-36-6 15,-5 36 7-15,0 0-9 0,0 0-18 0,8-32 21 16,-8 32 12-16,0 0-11 0,0 0 76 15,0 0-96-15,0 0 12 0,0 0-10 0,0 0 12 16,0 0-2-16,0 0 8 0,0 0-13 0,35 3 7 16,-35-3-8-16,0 0 6 0,17 26 1 15,-17-26 8-15,0 0-18 0,8 38 18 0,-8-38-17 16,0 0 36-16,-2 39-40 0,2-39 5 0,-6 30-4 16,6-30 4-16,-9 31 2 0,9-31 8 15,-17 28-19-15,17-28 8 0,-22 28-6 0,22-28 7 16,-26 25-3-16,26-25 10 0,-26 19-9 0,26-19 17 15,-23 17-14-15,23-17 10 0,-27 11 29 0,27-11-34 16,0 0-8-16,-36 4 13 0,36-4-11 0,0 0 11 16,0 0-1-16,-50-1 5 0,50 1-1 15,-31-8 3-15,31 8-12 0,-32-7 13 0,32 7-10 16,-31-10 7-16,31 10-14 0,-28-15 20 0,28 15-11 16,-29-15-21-16,29 15 24 0,-23-14 20 0,23 14-26 15,0 0 20-15,-20-34-10 0,20 34-2 16,0 0-10-16,-14-42 14 0,14 42 0 0,0 0-7 15,-4-44-5-15,4 44 6 0,0 0-3 0,-2-42 9 16,2 42-7-16,0 0 7 0,-4-33-15 16,4 33 5-16,0 0-5 0,0 0 8 0,-13-25 0 15,13 25 7-15,0 0-23 0,0 0 20 0,0 0-9 16,0 0 8-16,0 0-15 0,0 0 13 0,-38-9-1 16,38 9-2-16,0 0-3 0,-29 9 2 15,29-9-1-15,0 0 4 0,-35 23 0 0,35-23 0 16,-28 18-5-16,28-18 8 0,-29 22-13 0,29-22 16 15,-25 25-18-15,25-25 16 0,-20 24-15 0,20-24 3 16,0 0-16-16,-10 33 13 0,10-33-3 0,0 0 6 16,0 0 0-16,1 36 1 0,-1-36-15 15,0 0 10-15,29 17-15 0,-29-17 15 0,0 0-9 16,43 8 10-16,-43-8 3 0,40-2-10 16,-40 2 63-16,45-6-78 0,-45 6 3 0,46-7 21 15,-46 7 7-15,36-5 9 0,-36 5-8 0,0 0 14 16,40-9-10-16,-40 9 11 0,0 0-6 15,0 0 4-15,0 0-42 0,31-5 36 0,-31 5 3 16,0 0 12-16,0 0-14 0,0 0 34 0,0 0-43 16,0 0 8-16,0 0 7 0,-6 43-4 0,6-43-11 15,-11 26 6-15,11-26 3 0,-9 29 0 16,9-29-6-16,-12 30 9 0,12-30-16 0,-16 33 17 16,16-33-22-16,-13 37 10 0,13-37-10 0,-13 36 11 15,13-36-49-15,-10 34 65 0,10-34-11 0,-10 34 1 16,10-34-7-16,-4 36 7 0,4-36-13 0,-3 33 12 15,3-33-9-15,0 0 12 0,-3 48-13 16,3-48 15-16,3 33-17 0,-3-33 17 0,13 30-20 16,-13-30 17-16,14 32-16 0,-14-32-7 0,22 31 15 15,-22-31 15-15,32 31-17 0,-32-31 20 16,29 25-24-16,-29-25 7 0,49 22-9 0,-49-22 16 16,51 20-10-16,-51-20 10 0,47 18-14 0,-47-18 13 15,50 8-9-15,-50-8 8 0,47 8-2 16,-47-8 17-16,49 3-21 0,-49-3 13 0,49 4 4 15,-49-4 31-15,49 0-68 0,-49 0 30 0,53-4-3 16,-53 4-17-16,56-3-19 0,-56 3-8 0,53-8-20 16,-53 8-2-16,44-8-19 0,-44 8-11 0,43-9-15 15,-43 9-21-15,34-15-28 0,-34 15-26 16,31-12-225-16,-31 12 142 0,23-16 249 0</inkml:trace>
  <inkml:trace contextRef="#ctx0" brushRef="#br0" timeOffset="2390">1043 2995 12 0,'0'0'253'0,"0"0"-53"0,0 0-39 16,-21-19-10-16,21 19-18 0,0 0-25 0,0 0-3 16,0 0-17-16,0 0-22 0,-34-6-7 0,34 6-13 15,0 0-44-15,0 0 40 0,-37 6-15 16,37-6 13-16,0 0-17 0,-34 9 14 0,34-9-13 15,0 0 10-15,-29 10-20 0,29-10 9 0,0 0-10 16,0 0 0-16,-31 11-5 0,31-11-4 0,0 0-5 16,0 0 6-16,0 0-1 0,-35 7 4 15,35-7-17-15,0 0 5 0,0 0-35 0,-49 3-31 16,49-3-35-16,0 0-52 0,-38 7-84 0,38-7-184 16,0 0 147-16,-37 6 231 0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5-09-27T17:33:05.914"/>
    </inkml:context>
    <inkml:brush xml:id="br0">
      <inkml:brushProperty name="width" value="0.21167" units="cm"/>
      <inkml:brushProperty name="height" value="0.21167" units="cm"/>
      <inkml:brushProperty name="fitToCurve" value="1"/>
    </inkml:brush>
  </inkml:definitions>
  <inkml:trace contextRef="#ctx0" brushRef="#br0">4645 294 0 0,'0'0'163'16,"0"0"92"-16,0 0-44 0,0 0 0 0,0 0-42 16,0 0-9-16,0 0-19 0,10-26-3 0,-10 26-21 15,0 0-5-15,0 0-25 0,0 0-4 0,0 0-4 16,0 0-9-16,0 0-39 0,0 0 14 16,0 0-20-16,0 0 10 0,0 0-6 0,0 0-10 15,0 0-3-15,0 0-62 0,0 0 59 0,0 0 7 16,0 0-5-16,0 0-3 0,0 0 25 0,0 0-22 15,0 0-21-15,-13 32 12 0,13-32-6 16,0 0 0-16,-26 26-6 0,26-26-1 0,-27 17 8 16,27-17-12-16,-30 15 27 0,30-15-9 0,-34 17-7 15,34-17 1-15,-37 15-2 0,37-15 1 16,-35 12 4-16,35-12-6 0,-28 11 0 0,28-11-4 16,0 0-1-16,-37 9 0 0,37-9 4 0,0 0 11 15,0 0-8-15,0 0-13 0,0 0 2 16,-36 5 8-16,36-5 9 0,0 0-23 0,0 0 25 15,-20-20-9-15,20 20 8 0,0 0-55 0,0 0 60 16,-14-28-7-16,14 28 5 0,0 0-18 0,0 0-12 16,-3-38 33-16,3 38-8 0,0 0 1 15,11-27 6-15,-11 27 51 0,0 0-65 0,23-30-15 16,-23 30 9-16,0 0 10 0,26-26 6 0,-26 26-10 16,30-17 4-16,-30 17-17 0,34-12 15 0,-34 12-10 15,40-11 11-15,-40 11 1 0,37-6-4 0,-37 6 4 16,37-5-11-16,-37 5 3 0,40 1 3 15,-40-1 14-15,36 5-20 0,-36-5 15 0,33 9-7 16,-33-9 8-16,30 19-15 0,-30-19 11 0,34 17-10 16,-34-17 21-16,26 22-26 0,-26-22 8 15,26 24 8-15,-26-24-9 0,25 30 10 0,-25-30-15 16,20 32 10-16,-20-32-6 0,17 36 6 0,-17-36-5 16,12 39-1-16,-12-39 6 0,3 40 0 0,-3-40 0 15,-6 36-15-15,6-36 12 0,-14 42 8 16,14-42-7-16,-15 44 0 0,15-44 0 0,-25 42 1 15,25-42-3-15,-29 47 3 0,12-25-5 0,0 0 17 16,-3-2-11-16,-3 3 3 0,3-5-36 0,-7 2 28 16,1-2-16-16,-1-2-10 0,-6 1-7 0,-1-2-21 15,0 1-20-15,2-2-14 0,-2-5-27 16,0 5-16-16,1-3-41 0,0 4-45 0,6-8-228 16,-2 1 151-16,29-8 213 0</inkml:trace>
  <inkml:trace contextRef="#ctx0" brushRef="#br0" timeOffset="640">3567 34 0 0,'0'0'303'0,"0"0"-46"0,0 0-43 0,8-34-30 15,-8 34-34-15,0 0-19 0,0 0-11 0,0 0-31 16,0 0 0-16,0 0-15 0,0 0-5 0,0 0 6 16,0 0-1-16,0 0-6 0,0 0 10 15,0 0-18-15,0 0-2 0,3 38-14 0,-3-38 6 16,0 0-18-16,-6 39 13 0,6-39-26 0,-8 37 3 15,8-37 1-15,-9 43 3 0,9-43-8 16,-9 50 7-16,9-50-6 0,-11 52-9 0,11-52-16 16,-14 55 15-16,14-55-4 0,-17 50-3 0,8-24 0 15,9-26 1-15,-20 50-10 0,20-50 21 16,-27 43-21-16,13-19 13 0,14-24-10 0,-35 39-7 16,35-39 3-16,-37 33 3 0,37-33 9 0,-46 31-1 15,21-17 27-15,-1 1-45 0,-2-4 18 0,2 0-8 16,-1 2 9-16,-2-5-15 0,-5 2 2 0,2-2 12 15,-2 2-7-15,3-2-3 0,-3-1 5 16,2 3-3-16,32-10-52 0,-60 12 69 0,60-12-19 16,-53 10-10-16,53-10-26 0,-45 10-10 0,45-10-14 15,-32 8-17-15,32-8-16 0,0 0 26 16,-40 7-94-16,40-7-15 0,0 0-19 0,0 0-73 16,-40-10-154-16,40 10 148 0,0 0 228 0</inkml:trace>
  <inkml:trace contextRef="#ctx0" brushRef="#br0" timeOffset="1046">2964 111 113 0,'17'-38'277'0,"-17"38"-61"0,14-27-16 0,-14 27-32 16,0 0-49-16,0 0-9 0,15-23-38 15,-15 23 3-15,0 0-7 0,0 0 1 0,0 0 82 16,0 0-92-16,0 0-4 0,14 22 7 0,-14-22-19 16,0 0 11-16,6 36-5 0,-6-36-1 0,0 0-16 15,5 46 9-15,-5-46-12 0,0 0 1 16,-3 54-8-16,3-54 2 0,-2 42-12 0,2-42 6 15,-3 39-17-15,3-39 4 0,-3 40 12 0,3-40-13 16,0 39-6-16,0-39 8 0,0 39-17 0,0-39 13 16,0 40-7-16,0-40 8 0,2 32-13 0,-2-32 20 15,3 34-18-15,-3-34 7 0,0 0-5 16,3 45 12-16,-3-45-34 0,0 0-25 0,0 0-2 16,3 39-13-16,-3-39-19 0,0 0-20 0,0 0-16 15,0 0-46-15,0 0-28 0,-5 36-85 16,5-36-137-16,0 0 145 0,0 0 236 0</inkml:trace>
  <inkml:trace contextRef="#ctx0" brushRef="#br0" timeOffset="1812">2001 448 0 0,'0'0'219'0,"0"0"57"16,0 0-73-16,0 0-23 0,0 0-26 0,0 0-21 15,0 0-32-15,0 0-11 0,0 0-9 16,0 0-11-16,0 0-5 0,0 0-3 0,0 0-14 16,0 0 8-16,0 0-21 0,0 0 8 0,0 0-21 15,7 29 8-15,-7-29-64 0,0 0 70 0,0 0-13 16,13 37 2-16,-13-37-12 0,0 0 7 16,6 33-17-16,-6-33 2 0,0 0-5 0,7 38 10 15,-7-38-8-15,0 0-7 0,6 37 6 0,-6-37 1 16,0 0 0-16,7 34 3 0,-7-34-1 0,0 0-3 15,0 0-6-15,-13 36 0 0,13-36 5 0,0 0-2 16,-17 24-11-16,17-24 6 0,0 0 2 16,-27 20 3-16,27-20 3 0,0 0-3 0,-32 20-1 15,32-20 1-15,0 0-8 0,-34 12 14 0,34-12 35 16,0 0-49-16,-40 16 10 0,40-16 2 16,-31 9 3-16,31-9-13 0,0 0 1 0,-49 7 10 15,49-7-1-15,-37 4-2 0,37-4-3 0,-40 0 10 16,40 0-8-16,-44 4-5 0,44-4 8 15,-43 2 4-15,43-2-3 0,-51 0-34 0,51 0 40 16,-46 0-13-16,46 0 18 0,-43 3-10 0,43-3 4 16,-44 2-11-16,44-2 17 0,-42 2-14 0,42-2 5 15,-38 3-13-15,38-3 11 0,-32 3-2 16,32-3-6-16,0 0-2 0,-48 2-8 0,48-2 15 16,0 0 12-16,0 0-14 0,-46 0-23 0,46 0-7 15,0 0-17-15,0 0 0 0,0 0-19 0,0 0 2 16,0 0-22-16,-37 2-15 0,37-2-41 15,0 0-29-15,0 0-65 0,0 0-140 0,0 0 131 16,0 0 77-16</inkml:trace>
  <inkml:trace contextRef="#ctx0" brushRef="#br0" timeOffset="2093">1638 477 45 0,'0'0'358'0,"26"-29"-81"0,-26 29-10 16,17-21-61-16,-17 21-18 0,0 0-35 0,0 0-21 16,26-18-39-16,-26 18-2 0,0 0-22 0,0 0-5 15,0 0-26-15,0 0-4 0,0 0-17 16,0 0 1-16,20 22-8 0,-20-22-1 0,0 0-23 15,0 0-17-15,0 0-30 0,3 33-17 0,-3-33-35 16,0 0-13-16,0 0-26 0,0 0-15 16,0 0-78-16,0 0-180 0,-3 38 146 0,3-38 228 15</inkml:trace>
  <inkml:trace contextRef="#ctx0" brushRef="#br0" timeOffset="3515">1195 804 2 0,'0'0'229'0,"0"0"-45"15,0 0-60-15,0 0-4 0,0 0-24 0,0 0-14 16,0 0-12-16,-22-14-8 0,22 14-10 0,0 0 0 16,0 0-14-16,0 0 5 0,0 0-2 15,-35 7-3-15,35-7-1 0,0 0 9 0,0 0-13 16,-40 7-11-16,40-7 4 0,0 0 1 0,0 0-11 15,-38 4 5-15,38-4-5 0,0 0-9 16,0 0 5-16,-43 3-1 0,43-3 6 0,0 0 58 16,0 0-82-16,-49-1-1 0,49 1 13 0,0 0-7 15,-34-6 4-15,34 6 3 0,0 0 6 16,-38-4-2-16,38 4 0 0,0 0 8 0,-28-10 7 16,28 10-3-16,0 0 1 0,0 0 2 0,0 0 4 15,-28-17 8-15,28 17-21 0,0 0 5 0,0 0-13 16,0 0-1-16,-15-31 1 0,15 31-3 15,0 0-4-15,-12-28 17 0,12 28-16 0,0 0 10 16,-12-33-11-16,12 33 10 0,0 0-10 0,-14-38 8 16,14 38-1-16,-8-30 5 0,8 30 39 0,0 0-61 15,-5-43 25-15,5 43-10 0,0 0 2 0,3-43-10 16,-3 43 20-16,0 0-9 0,10-38-5 16,-10 38 3-16,0 0 17 0,14-31-18 0,-14 31 24 15,0 0-27-15,18-25 17 0,-18 25 2 0,0 0-10 16,18-20-49-16,-18 20 65 0,0 0-23 15,29-11 17-15,-29 11-14 0,0 0-1 0,34-5-14 16,-34 5 20-16,0 0-25 0,0 0 23 0,42 3-18 16,-42-3 18-16,0 0-6 0,0 0 7 15,35 9-9-15,-35-9 45 0,0 0-39 0,29 18-24 16,-29-18 2-16,0 0 14 0,32 18-2 0,-32-18 0 16,0 0-17-16,31 25 18 0,-31-25-2 0,26 16-4 15,-26-16-4-15,0 0 29 0,29 27-58 0,-29-27 53 16,0 0-17-16,26 25 11 0,-26-25 32 15,0 0-57-15,22 29 4 0,-22-29 10 0,0 0-3 16,18 29 4-16,-18-29 8 0,0 0-9 0,13 29-4 16,-13-29 1-16,0 0 7 0,0 0 0 15,9 35-3-15,-9-35 1 0,0 0-4 0,0 0 6 16,-11 32-1-16,11-32-40 0,0 0 50 0,0 0-3 16,-9 33-13-16,9-33 8 0,0 0-10 0,-14 29 9 15,14-29 1-15,0 0 4 0,-20 25-6 16,20-25 10-16,-18 19-6 0,18-19-6 0,-20 19 5 15,20-19-8-15,-25 18-2 0,25-18-8 0,-26 16 13 16,26-16-5-16,-32 14-3 0,32-14 17 0,-32 15 1 16,32-15-14-16,-36 12-3 0,36-12 0 0,-33 12 1 15,33-12 14-15,-39 15-5 0,39-15 5 16,-37 7-10-16,37-7-2 0,-38 10-1 0,38-10-1 16,-40 9 7-16,40-9 6 0,-41 10 3 0,41-10-14 15,-42 7 69-15,42-7-62 0,-44 10-15 16,44-10-6-16,-43 5 14 0,43-5-2 0,-46 10-1 15,46-10 8-15,-46 7-15 0,46-7 7 0,-43 7 7 16,43-7-5-16,-45 5-1 0,45-5 11 16,-46 3-9-16,46-3 7 0,-44 3 21 0,44-3-26 15,-45 3-3-15,45-3 14 0,-43 0-19 0,43 0 10 16,0 0 1-16,-58 3-14 0,58-3 14 0,0 0-3 16,-49-3 4-16,49 3 2 0,0 0-27 0,-45-6 24 15,45 6 4-15,0 0 2 0,-38-8 11 16,38 8-18-16,0 0 6 0,-29-13-7 0,29 13 0 15,0 0-1-15,-23-16-7 0,23 16 1 0,0 0-3 16,0 0 2-16,-9-30 0 0,9 30 6 0,0 0-1 16,0 0 4-16,0 0-4 0,7-38-2 15,-7 38 9-15,0 0-1 0,19-24 3 0,-19 24-4 16,0 0 4-16,24-19-2 0,-24 19 34 0,0 0-42 16,43-13 5-16,-43 13-1 0,0 0-2 15,52-5 6-15,-52 5 0 0,36 6 6 0,-36-6-10 16,0 0-8-16,49 7 6 0,-49-7 9 0,30 12-22 15,-30-12 20-15,31 12-2 0,-31-12 6 16,31 18-14-16,-31-18 14 0,27 17-5 0,-27-17 2 16,25 21 2-16,-25-21-7 0,31 30 15 0,-31-30-19 15,27 29-5-15,-27-29 12 0,22 28 4 0,-22-28-6 16,20 31-4-16,-20-31 10 0,10 29-9 0,-10-29-4 16,8 29 2-16,-8-29 4 0,0 0 2 15,-6 44 4-15,6-44-10 0,0 0 9 0,-5 39-6 16,5-39-3-16,-12 31 4 0,12-31-9 0,-20 27 9 15,20-27-4-15,-24 26 14 0,24-26 3 16,-33 28-1-16,33-28-18 0,-40 26-3 0,40-26 21 16,-43 31-45-16,43-31-2 0,-39 29-9 0,39-29-4 15,-43 28-9-15,43-28 0 0,-42 22-10 16,42-22-4-16,-38 17-3 0,38-17-14 0,-34 16-11 16,34-16-16-16,-37 13-51 0,37-13-13 0,-37 1-69 15,37-1 77-15,0 0 44 0</inkml:trace>
  <inkml:trace contextRef="#ctx0" brushRef="#br0" timeOffset="4249">1176 213 0 0,'7'-34'164'16,"-7"34"68"-16,0 0-42 0,0 0-22 0,0 0-12 15,0 0-37-15,0 0-3 0,0 0-30 0,0 0 5 16,0 0-29-16,0 0-1 0,0 0-15 16,0 0 3-16,0 0-22 0,0 0 12 0,0 0-18 15,0 0 5-15,0 0-8 0,0 0-3 0,0 0 10 16,0 0 20-16,0 0-14 0,-33-9 9 0,33 9-15 16,0 0 6-16,-49 5-17 0,49-5 41 15,-40 9-62-15,40-9 23 0,-43 10-14 0,43-10 12 16,-47 8-16-16,47-8 15 0,-45 10-5 0,45-10-4 15,-43 6-2-15,43-6 0 0,-38 9-1 0,38-9 50 16,0 0-67-16,-41 7 15 0,41-7-7 0,0 0-2 16,0 0-23-16,-31 7-4 0,31-7-11 15,0 0-10-15,0 0-36 0,0 0-15 0,0 0-34 16,0 0-40-16,0 0-78 0,0 0-157 0,0 0 145 16,0 0 236-16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5-09-27T17:33:11.195"/>
    </inkml:context>
    <inkml:brush xml:id="br0">
      <inkml:brushProperty name="width" value="0.21167" units="cm"/>
      <inkml:brushProperty name="height" value="0.21167" units="cm"/>
      <inkml:brushProperty name="fitToCurve" value="1"/>
    </inkml:brush>
  </inkml:definitions>
  <inkml:trace contextRef="#ctx0" brushRef="#br0">193 64 125 0,'0'0'288'15,"0"0"-59"-15,0 0-21 0,-7-40-29 0,7 40-61 16,0 0 23-16,0 0-27 0,0 0-22 0,0 0-13 16,0 0-4-16,0 0-14 0,0 0-2 0,13-24-10 15,-13 24 10-15,0 0-8 0,0 0 8 0,0 0-3 16,0 0-1-16,11 34-29 0,-11-34 24 0,0 0-34 15,14 36 5-15,-14-36 9 0,14 32-15 16,-14-32 4-16,14 40-3 0,-14-40-9 0,15 45 6 16,-15-45-4-16,18 47-2 0,-18-47-4 0,14 50 1 15,-14-50-16-15,12 48 10 0,-12-48 1 16,10 50 2-16,-10-50-13 0,7 48 15 0,-7-48 11 16,8 46-17-16,-8-46 6 0,8 45-10 0,-8-45 2 15,7 44-3-15,-7-44 0 0,10 39 2 16,-10-39-10-16,6 37-3 0,-6-37-2 0,6 36-1 15,-6-36-4-15,6 32 2 0,-6-32 2 0,6 28 2 16,-6-28-5-16,0 0 6 0,8 40-3 0,-8-40 4 16,0 0-5-16,1 36 12 0,-1-36-3 0,0 0 9 15,0 0-15-15,-1 36 48 0,1-36-50 16,0 0-1-16,0 0 8 0,-8 28-4 0,8-28 2 16,0 0-3-16,0 0 0 0,-18 25 10 0,18-25-2 15,0 0-5-15,-26 12 2 0,26-12 2 16,0 0-7-16,-34 11 11 0,34-11-4 0,0 0 1 15,-43 6 4-15,43-6-6 0,0 0 12 0,-46 0-1 16,46 0-3-16,0 0 2 0,-42-10 6 16,42 10 6-16,0 0-10 0,-36-11 3 0,36 11 10 15,0 0 23-15,-34-18-18 0,34 18 0 0,0 0 1 16,-32-22 0-16,32 22 1 0,0 0 8 0,-28-28 1 16,28 28 2-16,0 0-11 0,-23-29 58 0,23 29-66 15,0 0 0-15,-17-28 3 0,17 28-1 16,0 0 62-16,0 0-67 0,-6-36 3 0,6 36 0 15,0 0-3-15,0 0 9 0,8-37-9 0,-8 37 14 16,0 0-41-16,15-26 30 0,-15 26 1 0,0 0-15 16,0 0 19-16,18-25-59 0,-18 25 57 15,0 0 5-15,0 0-8 0,0 0-5 0,0 0-18 16,0 0-26-16,0 0-18 0,0 0-22 0,0 0-29 16,0 0-27-16,0 0-29 0,0 0-25 15,0 0-33-15,0 0-245 0,0 0 155 0,0 0 202 16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5-09-27T17:33:14.147"/>
    </inkml:context>
    <inkml:brush xml:id="br0">
      <inkml:brushProperty name="width" value="0.21167" units="cm"/>
      <inkml:brushProperty name="height" value="0.21167" units="cm"/>
      <inkml:brushProperty name="fitToCurve" value="1"/>
    </inkml:brush>
  </inkml:definitions>
  <inkml:trace contextRef="#ctx0" brushRef="#br0">1298 111 0 0,'0'0'163'0,"19"-40"108"0,-19 40-33 16,15-27-10-16,-15 27-43 0,0 0-27 0,17-21-17 15,-17 21-24-15,0 0-36 0,0 0 3 16,0 0-18-16,0 0-3 0,12-23-33 0,-12 23 25 16,0 0 20-16,0 0 24 0,0 0-6 0,0 0 3 15,-24 22-18-15,24-22 4 0,0 0-4 16,-25 29 11-16,25-29-20 0,-25 27-4 0,25-27-1 16,-32 34-2-16,14-12-2 0,-2-3-4 0,-3 3-13 15,0 1-22-15,-5 2 12 0,2 4-1 16,-1-3-14-16,-3 2-2 0,1 0-1 0,-3 6-8 15,1-7 4-15,-2 5 0 0,-1-2-14 0,0 2 1 16,-1 1 13-16,1-1-9 0,-3 1 11 0,-3 0-12 16,3 2 4-16,2-3-4 0,-2 0-3 0,2-1-10 15,0-2 16-15,2 0-11 0,0-3 7 16,0 3-3-16,3-4-3 0,1-4 1 0,-4 4-9 16,4-2 5-16,-1-2-6 0,3 1-3 0,0-1-8 15,-1-2 7-15,2 0-2 0,2-3-27 0,-1 2 24 16,25-18-25-16,-41 29 20 0,41-29-19 0,-42 27 1 15,42-27-12-15,-26 19-17 0,26-19-4 16,0 0 0-16,-26 23 12 0,26-23-16 0,0 0-8 16,0 0-8-16,0 0 0 0,0 0-24 0,0 0-19 15,0 0-28-15,0 0-43 0,0 0-63 0,0 0-160 16,0 0 151-16,0 0 221 0</inkml:trace>
  <inkml:trace contextRef="#ctx0" brushRef="#br0" timeOffset="672">408 238 0 0,'0'0'249'0,"0"0"14"16,-14-33-40-16,14 33-24 0,0 0-40 0,0 0-25 16,0 0-5-16,-9-27-19 0,9 27-22 0,0 0-8 15,0 0-7-15,0 0 5 0,0 0-5 0,0 0-10 16,0 0 5-16,0 0-23 0,0 0 10 0,0 0-5 15,0 0 15-15,0 0 9 0,0 0-1 16,22 27-5-16,-22-27-5 0,26 33-3 0,-26-33-11 16,32 39-11-16,-12-14 3 0,6-2-2 0,-1 4-15 15,2 2 5-15,2 0-5 0,0 4-5 0,4-2-4 16,-1 2-14-16,5 3 4 0,-8 0-2 16,2 0 2-16,-7 1-1 0,10-2 6 0,-6 1 1 15,2 0-14-15,-1-2 0 0,4 0-45 0,-4-3 48 16,5 0 6-16,-4-2 2 0,1-2-4 0,1-2-4 15,-3-3-1-15,4 0 8 0,-7-2-9 0,3-4-2 16,-6 1 20-16,-23-17-17 0,43 26-33 16,-43-26 34-16,34 23 10 0,-34-23-10 0,26 13 7 15,-26-13 2-15,0 0 21 0,30 20-3 0,-30-20 2 16,0 0-5-16,29 15 2 0,-29-15-12 0,0 0 8 16,28 15-12-16,-28-15 0 0,0 0-4 0,32 19 0 15,-32-19 0-15,0 0 1 0,0 0-15 0,26 18 10 16,-26-18-5-16,0 0 0 0,0 0-4 0,0 0 55 15,0 0-60-15,0 0 0 0,26 13 1 16,-26-13 9-16,0 0-9 0,0 0 9 0,0 0-2 16,0 0-8-16,0 0 2 0,0 0-1 0,0 0-11 15,0 0 15-15,0 0-39 0,0 0 0 0,0 0-15 16,0 0-10-16,0 0-12 0,0 0-7 0,0 0-42 16,0 0 4-16,0 0-11 0,0 0-27 15,0 0-47-15,0 0-39 0,0 0-315 0,0 0 176 16,0 0 143-16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5-09-27T17:33:12.648"/>
    </inkml:context>
    <inkml:brush xml:id="br0">
      <inkml:brushProperty name="width" value="0.21167" units="cm"/>
      <inkml:brushProperty name="height" value="0.21167" units="cm"/>
      <inkml:brushProperty name="fitToCurve" value="1"/>
    </inkml:brush>
  </inkml:definitions>
  <inkml:trace contextRef="#ctx0" brushRef="#br0">250 64 0 0,'0'0'208'0,"0"0"19"16,0 0-52-16,-17-21-23 0,17 21 3 0,0 0-40 15,0 0-1-15,0 0-16 0,0 0-21 16,0 0-7-16,0 0-13 0,0 0-14 0,0 0 8 16,0 0-33-16,0 0 31 0,0 0-14 0,14-32-10 15,-14 32 8-15,0 0-21 0,0 0 12 0,40-10-7 16,-40 10 5-16,0 0-1 0,46-1-7 15,-46 1 8-15,40 4-24 0,-40-4 7 0,39 6-3 16,-39-6-3-16,46 8 41 0,-46-8-54 0,50 10 5 16,-50-10 12-16,53 11-15 0,-53-11 12 0,49 15 0 15,-49-15-7-15,53 14 2 0,-53-14 8 16,50 14-3-16,-50-14-15 0,46 18-5 0,-46-18 13 16,46 18 4-16,-46-18 10 0,40 19-6 0,-40-19 4 15,43 21-9-15,-43-21 10 0,42 22-12 16,-42-22 15-16,36 21-21 0,-36-21 11 0,31 23-13 15,-31-23 22-15,31 24-7 0,-31-24 2 0,24 21-11 16,-24-21 10-16,19 22-2 0,-19-22 3 0,20 22 27 16,-20-22-32-16,0 0-1 0,23 28 3 0,-23-28-5 15,0 0-1-15,15 33-3 0,-15-33 4 16,0 0-3-16,15 35 4 0,-15-35 9 0,0 0-3 16,13 36-1-16,-13-36 0 0,0 0-3 0,12 39-1 15,-12-39-3-15,0 0 4 0,6 35 2 16,-6-35-6-16,0 0 0 0,0 0 8 0,2 45 0 15,-2-45-49-15,0 0 53 0,-5 32 3 0,5-32-6 16,0 0-2-16,-11 34 2 0,11-34-4 16,-17 21 0-16,17-21-4 0,-15 22 11 0,15-22-4 15,-23 27-14-15,23-27 27 0,0 0-22 0,-34 19 8 16,34-19 0-16,-27 21 5 0,27-21-12 0,-28 21 14 16,28-21-11-16,-26 14 12 0,26-14-17 0,0 0 16 15,-43 16-12-15,43-16 8 0,-28 10-5 16,28-10 6-16,-32 9 7 0,32-9-7 0,-32 8-10 15,32-8 10-15,-38 8 1 0,38-8-2 0,-36 8-2 16,36-8 6-16,-38 0-13 0,38 0 13 0,-40 3-10 16,40-3 16-16,-41 4-14 0,41-4-3 0,-40 3-1 15,40-3 6-15,0 0 0 0,-51 4-24 16,51-4 20-16,0 0 8 0,-46 7-12 0,46-7 16 16,0 0-10-16,-44 4 10 0,44-4-10 0,0 0 8 15,-43 1-6-15,43-1-3 0,0 0-14 0,-46-1 28 16,46 1-19-16,0 0 15 0,-47-4-27 0,47 4 26 15,0 0-15-15,-33-7 16 0,33 7-14 0,0 0 19 16,-45-4-10-16,45 4 21 0,0 0-31 0,-43-7 25 16,43 7-27-16,0 0 20 0,-40-3-15 15,40 3 8-15,0 0-3 0,-43-11 0 0,43 11 1 16,-30-7 5-16,30 7-16 0,0 0 15 0,-45-6-7 16,45 6-40-16,0 0 49 0,-37-6 6 0,37 6-17 15,0 0 5-15,0 0-8 0,0 0 9 0,-30-7 0 16,30 7 0-16,0 0-7 0,0 0 11 15,0 0-8-15,0 0-3 0,0 0-15 0,0 0 2 16,0 0-27-16,0 0 3 0,0 0-10 0,0 0-10 16,0 0-3-16,0 0-4 0,0 0-13 0,0 0-16 15,0 0-40-15,0 0-46 0,0 0-227 0,0 0 144 16,0 0 245-16</inkml:trace>
  <inkml:trace contextRef="#ctx0" brushRef="#br0" timeOffset="671">1132 571 0 0,'0'0'193'0,"0"0"-6"15,0 0-25-15,0 0-43 0,0 0-38 16,0 0 5-16,16-25-4 0,-16 25 2 0,0 0-38 16,0 0-9-16,0 0 5 0,0 0-11 0,0 0-5 15,0 0 8-15,0 0 5 0,0 0 12 16,0 0 10-16,0 0 2 0,0 0 0 0,0 0-7 16,-40-6 0-16,40 6-7 0,0 0-6 0,-40 1-7 15,40-1 6-15,0 0-2 0,-48 2-2 16,48-2 0-16,0 0-9 0,-49-2-5 0,49 2 10 15,0 0 7-15,-57-1-3 0,57 1 5 0,-44-5-17 16,44 5 8-16,-48-1-5 0,48 1 4 0,-46-4-17 16,46 4 11-16,-43-5-9 0,43 5-1 15,-49-4-14-15,49 4 6 0,-46-7 5 0,46 7-14 16,-43-2 9-16,43 2 31 0,-44-3-40 0,44 3 2 16,-40-1-6-16,40 1-3 0,-42-5 5 0,42 5-2 15,-38-2-5-15,38 2 11 0,-37-1-3 0,37 1-5 16,0 0 4-16,-46-4 7 0,46 4-4 15,0 0-15-15,0 0 27 0,-38 6-3 0,38-6-33 16,0 0 37-16,0 0 0 0,0 0-21 0,0 0 9 16,0 0-2-16,0 0 0 0,0 0-6 15,0 0 17-15,-34-6-19 0,34 6 11 0,0 0-16 16,0 0-15-16,0 0 6 0,0 0-25 0,0 0-13 16,0 0-36-16,0 0-22 0,0 0-36 15,0 0-27-15,0 0-79 0,0 0-255 0,0 0 162 16,0 0 174-16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25-09-27T17:33:23.366"/>
    </inkml:context>
    <inkml:brush xml:id="br0">
      <inkml:brushProperty name="width" value="0.2" units="cm"/>
      <inkml:brushProperty name="height" value="0.4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3166 959 0,'110'-110'0,"38"36"16,-38-36-16,-73 73 16,37-37-16,-111 148 125,-74-1-110,-36 1-15,0 73 16,-37-73-16,110 36 16,-110 1-16,0-1 15,74-36-15,-74-1 16,110-36-16,0 37 15,1-37-15,73-74 110,73-37-110,38 1 15,-1-1-15,-36 0 16,110-36-16,-184 73 16,37 0-16,-1 37 15,1-36-15,-147 146 94,-1 0-94,-146 74 16,73-73-16,-74 73 15,37-74-15,0-36 16,0 36-16,185-36 16,72-148 77,148-73-93,-36 37 16,36-38-16,-74 38 16,37 0-16,-73 36 15,-37 37-15,-74 37 94,-110 147-78,-74-36-16,-37 73 15,-73 0-15,147-74 16,37-36-16,220-148 94,74-36-94,74-74 15,0 0-15,0 37 16,37-37-16,-37 0 15,-37 36-15,37 1 16,-111 110-16,-36-36 16,-38 73-16,-36 73 78,0 38-63,-184 110-15,-36-1 16,-75-36 0,74 37-16,-73-73 15,73-1-15,74-74 16,-1 1-16,148-111 78,111-73-78,73-37 16,37-38-16,147-109 15,-111 73-15,-36 37 16,-73 74-16,-38 36 16,-110 221 46,-221 74-46,0 0-16,-36-37 15,-75 74-15,-36-74 16,-110 147-16,183-257 16,37 36-16,111-36 15,184-148 48,184-147-48,0 0-15,73-73 16,74-1-16,-36 1 16,-259 184-16,259-148 15,-75 37-15,-109 147 16,-1-36-16,-74 73 15,-36 37-15,0 0 79,-111 111-79,-110 109 15,0 1-15,-73 74 16,-38-111-16,1 0 15,110-37-15,73-110 16,74 0-16,74-111 63,147-110-48,37-37-15,37-36 16,-111 72-16,221-72 15,-37 36-15,-36 0 16,-1 74-16,-183 73 16,-74 37-16,-1 111 62,-146 73-46,-74 74-16,0 0 15,0-37-15,-37 0 16,-37 0-16,111-73 16,73-38-16,185-183 78,110-185-63,36 74 1,-36 37-16,0 0 16,-110 111-16,-1-1 15,-110 111 48,0 73-48,-147-36-15,147-37 16,-37 73-16,0-73 16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25-09-27T17:33:37.128"/>
    </inkml:context>
    <inkml:brush xml:id="br0">
      <inkml:brushProperty name="width" value="0.2" units="cm"/>
      <inkml:brushProperty name="height" value="0.4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1163 3029 0,'37'0'94,"37"-37"-79,-1 0-15,38 37 16,-1-74-16,37 38 15,38-1-15,-38-37 16,37 37-16,-74 0 16,111-36-16,-74 36 15,37-37-15,-36-36 16,-38 110-16,1-37 16,-75 37-16,38-73 15,0 36-15,-1 0 16,-36 37-16,73-74 15,-36 37-15,37 1 16,73-1-16,-74-37 16,-36 37-1,36 37-15,37-36 16,-36-1-16,-38 0 16,38 0-16,-38 37 15,38-37-15,36 1 16,0-38-16,1 37 15,-1 0-15,0 1 16,-73 36-16,-1-37 16,38 37-16,-74-37 15,36 0-15,-36 37 16,73-37-16,1 37 16,-37-37-16,-1 37 15,38-36-15,-38-1 16,38 0-16,-1 37 15,-36 0-15,-37 0 16,36 0-16,38 0 16,-1-74-16,0 38 15,1 36-15,-1-37 16,1 37-16,36 0 16,-110 0-16,110-74 15,-73 37-15,36 37 16,-36-36-1,-1 36-15,1 0 16,36-74-16,-73 74 16,74-37-16,-1 37 15,-73 0 1,0-37-16,0 37 16,-1 0-1,1-37 1,0 37-16,37 0 31,-38 0-31,1-36 16,0 36-16,73-37 15,1 37-15,-74 0 16,110-74-16,-37 74 16,38-37-16,-38 1 15,37 36-15,1 0 16,-38-74-16,-73 37 15,73 37-15,-36 0 16,-1 0-16,-36 0 16,74 0-16,-38-37 15,-36 37-15,0 0 16,37 0-16,-38 0 16,1 0-1,0-36 1,37 36 15,-38 0-31,1-37 16,0 37-16,0 0 15,0 0-15,73 0 16,37 0-16,1 0 16,36-37-16,-74 37 15,37-37-15,1 37 16,-38 0-16,1 0 15,-38-37-15,74 37 16,-36 0-16,-1 0 16,-36 0-16,36 0 15,-36 0-15,36 0 16,-73 0 0,-37 111 187,0-1-203,0 1 15,0-38-15,0 38 16,0-1-16,0-36 16,0-1-16,0-36 15,0 37-15,0-1 16,0 1-16,0 36 15,0-73-15,0 0 16,0 0-16,-37 0 16,-36 36-16,73-36 15,-74 0-15,37 37 16,0-74-16,-36 73 16,73-36-16,-74 0 15,37 36-15,1-36 16,72-110 93,1-1-93,110-36-16,-110-38 15,37 112-15,-37-38 16,0 37-16,-1 0 16,1 0 62,-147 37-63,-148 111 1,-36 36-16,-75-36 16,38-38-16,-74 38 15,-37-111-15,185 110 16,-38 0-16,258-73 16,1 0-1,-1 0-15,110-74 94,112-147-94,35 37 16,75 0-16,-37 36 15,-1 1-15,-109 36 16,72-36-16,-146 73 15,0 0-15,-38 0 16,-72 74 78,-112 37-94,-109 36 15,36 1-15,-74-38 16,-36 111-16,73-37 16,37-110-1,185-37-15,-1 37 16,258-147 46,0 36-46,110-73-16,74 0 16,0 36-16,-37 1 15,-74 36-15,38 0 16,-185 38-16,-147-1 16,37 37-16,-37 37 62,-74 73-62,-110 74 16,-110 74-16,36-74 15,-73 0-15,-74 37 16,110-74-16,74 37 16,-73-74-16,220-36 15,1-37-15,36-74 94,147-73-94,-36 36 16,110-73-16,-74 36 15,74 1-15,37-37 16,-110 73-16,-1 0 15,1 38-15,-75-1 16,1 0-16,-184 111 94,-221 36-79,73-36-15,-110 36 16,0-36-16,37-1 16,111 1-16,109-74 15,112 0-15,146-110 63,74-38-48,184-36-15,-73 37 16,110-74-16,-74 74 16,-110 73-16,0-36 15,-111 73-15,-73 37 16,0-37-16,0 0 47,-37 74-16,-148 74-31,-109 36 16,-1 37-16,-73-37 15,73 0-15,74 1 16,0-112-16,37 1 16,147 0-16,147-147 62,110-74-46,-36 73-1,37-73-15,73 0 16,-183-37-16,183 74 16,-37 0-16,-146 73 15,-1 0-15,-184 185 78,-147 36-78,0-36 16,-74 36-16,-147 74 16,-36 0-16,-75-111 15,38-36-15,-111 110 16,73 0-16,259-111 15,109-36-15,112-37 16,36-37 47,220-110-63,75 0 15,110-37-15,0 0 16,0 0-1,0 0-15,-37 73 16,-111 1-16,-36 36 16,-110 37-16,-74 1 15,-74 109 63,-184 74-78,-147 74 16,0-73-16,-37-1 16,0 37-16,74-37 15,-74 0-15,110-110 16,74 74-16,111-111 16,294-37 46,0-111-62,184-109 16,-110 73-16,110 37 15,0-74-15,-110 37 16,-74 110-16,-74 0 16,-36 38-1,-111 36 32,-74 73-31,-109 74-16,-75 74 15,-110-73-15,0-38 16,-73 111-16,73-74 16,110 37-16,74-184 15,148 37-15,36 0 16,111-74 31,183-147-47,111 37 15,-73-37-15,36-37 16,111 0-16,-37 74 16,0-1-16,-148 75 15,75-75-15,-222 148 16,-36 0-16,-37 0 15,-74 0 32,-74 148-47,-36-38 16,-37 111-16,-110 0 16,-111-111-16,-111 111 15,-257 147-15,0-220 16,258 36-16,-111 0 15,221-148-15,258 1 16,36-37-16,222-37 47,110-257-31,0 110-16,147-111 15,37 38-15,0 36 16,-37 37-16,-74 0 15,1 37-15,-258 110 16,-1 37-16,-109 0 47,-148 184-31,37-74-16,-111 148 15,-36-37 1,-37 0-16,-37 36 15,147-73-15,-73 0 16,110-36-16,147-112 16,38 1-16,220-147 62,294-74-46,-36 0-16,110-74 15,-221 74-15,38 0 16,-38 74-16,-73 36 16,-185 37-16,-36 37 15,-37 37 32,-147 147-47,-185 0 16,1 0-16,-221 74 15,0-37-15,-148-1 16,-183 1-16,-185-73 16,627-1-16,-75-110 15,259 73-15,183-73 16,37-74 46,184-110-62,148-74 16,73 74-16,0 36 16,-73-73-16,36-37 15,-37 111-15,-110 36 16,-147 74-16,0-37 16,-37 74 30,-184 111-30,-74-1-16,-220 0 16,147-37-16,-148 75 15,-36 35-15,73-109 16,0-74-16,184-1 16,185-36-16,36 0 15,111 0 16,110-73-15,110-111-16,37 37 16,38-1-1,-1 1-15,0 0 16,-258 73-16,148 1 16,-148 36-16,-36 37 15,-37-37 1,-74 147 31,-184 38-32,-37-75-15,-110 74 16,-37 1-16,-36-1 16,73-73-16,147-1 15,73 1-15,148-111 63,295-110-63,73-37 15,-37-37-15,295-37 16,-74 37-16,74-36 16,-221 109-16,0 75 15,-147-74-15,-1 110 16,-183 37-1,-37 0-15,-37 73 63,-258 111-63,-73-36 16,-74 109-16,-37 1 15,-110-74-15,-74 111 16,-36-38-16,146-110 15,185-73-15,110 0 16,258-111 31,294-110-31,295-37-16,221-111 15,73-36-15,184 36 16,-220 38-16,-38 183 15,-478-73-15,37 73 16,-110 1-16,-185 73 16,-146 0 31,-222 147-32,74-74-15,-74 75 16,-147 109-16,37-109 15,-37 72-15,-37-36 16,295-147-16,0 37 16,73-37-16,74-111 62,74 37-46,110-73-16,-74 36 15,38 1-15,-38-1 16,1 0-16,-1 38 16,-220 72 62,-38 38-78,-146 110 15,-38-37-15,-72 1 16,72-38-16,-36 0 16,295-73-1,-1-37-15,184-110 63,111-111-48,0 184-15,0-73 16,0-38-16,0 75 16,-185 36-16,38 0 15,-184 111 48,-111-74-63,0 37 15,-147 110-15,-442 37 16,-405-37-16,258-36 16,0 36-16,331-74 15,111-73-15,294 0 16,147 0-16,74-36 47,148-112-32,72 38-15,75-74 16,73-37-16,0 37 16,0-37-16,-73 74 15,-74 73-15,-74-36 16,-110 110-16,-148 73 78,-73 38-78,37-38 16,-111 75-16,148-111 15,-1 73-15,38-110 16,36 37-16,147-111 62,111-73-62,-37 73 16,111-73-16,-1 37 16,1-1-16,-1-73 15,-146 184-15,-38-73 16,-220 183 62,-185 0-62,37 38-16,-147-1 15,111 0-15,36-73 16,74 36-16,147-73 16,221-111 46,185-36-62,72-1 16,75-73-16,73 0 15,73 74-15,-146 36 16,-1 38-16,-294 36 16,-111 0-16,-73 0 46,-37 73-30,-110 38 0,-148 73-16,-110 0 15,-37-37-15,-258 111 16,74-74-16,-220 73 16,293-146-16,74-1 15,185-36-15,220-74 16,-74 37-16,185-148 47,184-36-47,110-37 15,37 73-15,37-109 16,110-1-16,37 37 16,-148 0-16,-36 110 15,0-36-15,-184 73 16,-110 0-16,-148 74 62,-110 73-46,-37 37-16,-1 1 16,75-75-16,110-36 15,-37-37 1,37 37 15,111-37-31,73 0 16,110-74-16,74-73 15,74 0-15,0 36 16,-37 38-16,0-1 16,-148 37-16,-146 37 15,-74 0 32,-37 111-47,-148 36 16,-109 111-16,36-185 15,-258 222-15,74-148 16,37 74-16,37-111 16,257-36-16,37 0 15,1-74-15,293-111 47,75-36-31,73 0-16,-74-1 15,74 1-15,37-74 16,-38 74 0,-72 73-16,-111 1 15,-111 36-15,-73 37 16,-37 37 31,-184 110-32,-74-73-15,-110 73 16,-74 74-16,-110-111 16,-37 1-16,111-75 15,183 38-15,221-37 16,38-37 15,72-184-15,185 73-16,111 1 15,73-74-15,36-37 16,75 0-16,-38 37 16,1 0-16,-74 110 15,0 1-15,-111 36 16,-36 0-16,-185 37 15,-36 0-15,-221 111 79,-110 73-64,-185 0-15,37 37 16,74-111-16,184 74 15,147-147-15,295-148 63,37-73-47,36 0-16,184-73 15,37 36-15,-110 74 16,37 36-16,-185 1 15,-73 73-15,-147 0 16,-185 37 31,-36 111-31,-111 36-16,-220 74 15,36-37 1,-73 37-16,-369-37 15,332 73-15,0-73 16,294-73-16,185-74 16,36-37-16,147-74 62,185-73-46,-38-111-16,148 111 0,-37-74 15,37 147-15,-110-73 16,-74 37-16,-148 73 16,1 37-16,-185 37 78,-146 36-78,-38 75 15,-73-1-15,-37-74 16,148 75-16,183-112 16,37-36-16,184 0 62,148-147-62,73 0 16,0 0-16,37-1 15,-74 38-15,74 36 16,-37-36-16,-36-37 16,-185 73-16,74 37 15,-111 37-15,-73 0 16,-74 0 46,-184 37-62,-73 110 16,-111-36-16,-37-38 16,37 111-1,74-36-15,73-111 16,111 36-16,110-73 16,148-110 46,110-74-46,110 73-16,0-73 15,-36 37-15,36 0 16,-110 73-16,36-36 16,-183 73-16,-37 37 15,-148 73 48,-257 111-48,184-110-15,-110 73 16,110-36-16,0-74 16,147-1-1,74-36 16,110 0-15,74-73-16,110-38 16,-73 1-16,220-74 15,-73 73-15,0-36 16,37 0-16,0 36 16,-37 111-16,0-73 15,-221 36-15,-74 37 16,-36 0-16,-38 0 15,-36 37 32,-147 110-31,0 0-16,-184 1 16,36 36-16,74-37 15,-73-37-15,220-73 16,1 37-16,36-74 15,37 37-15,37-37 79,147-74-64,110-36-15,-110 36 16,-37 37-16,-36-37 15,-222 148 48,1 73-63,-111-36 16,-147 36-16,74-37 15,-111 38-15,-184 36 16,184-111-16,73-36 15,148 74-15,258-111 63,110-74-47,37-73-16,37 0 15,110-1-15,-147 1 16,-74 73-16,0 1 15,-110 36-15,0 0 125,-1 37-109,38 0-16,73-73 16,-36-1-16,-1 37 15,-73 37-15,0-37 16,36 0 140,38 1-140,-1-1-16,38 37 15,36-37-15,36 37 16,-72 0-16,-38 0 16,-73 0-16,-37 37 109,-37 36-93,37 1-1,-37-37-15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25-09-27T17:33:38.456"/>
    </inkml:context>
    <inkml:brush xml:id="br0">
      <inkml:brushProperty name="width" value="0.2" units="cm"/>
      <inkml:brushProperty name="height" value="0.4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847 584 0,'-110'-36'16,"36"-1"0,37 37-16,-37 0 93,38 0-77,-38 0 15,0 0-31,-36 0 16,36-37-16,38 37 16,-38 0-16,0 0 15,74-74 32,0 37-31,37-36-1,74 73-15,-75-37 16,1 0 0,74 37-16,-38-37 15,38 1-15,-38-38 16,111 37-16,-110 37 15,-37-37 1,-37 74 93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25-09-27T17:33:40.596"/>
    </inkml:context>
    <inkml:brush xml:id="br0">
      <inkml:brushProperty name="width" value="0.2" units="cm"/>
      <inkml:brushProperty name="height" value="0.4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561 552 0,'0'37'63,"73"-37"-47,1-74-16,-37 37 15,110-37-15,-147 38 16,74-38-16,-38 37 15,1 0-15,-37 1 16,0-1-16,37 37 16,-37-37-1,37 0 17,-37 0 93,-111 37-110,-73 37-15,0 0 16,-73 73-16,73-110 15,73 37-15,74-37 16,1 0 62,36-110-62,36 110-1,75-147-15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5-09-27T17:37:34.457"/>
    </inkml:context>
    <inkml:brush xml:id="br0">
      <inkml:brushProperty name="width" value="0.21167" units="cm"/>
      <inkml:brushProperty name="height" value="0.21167" units="cm"/>
      <inkml:brushProperty name="color" value="#C00000"/>
      <inkml:brushProperty name="fitToCurve" value="1"/>
    </inkml:brush>
    <inkml:brush xml:id="br1">
      <inkml:brushProperty name="width" value="0.21167" units="cm"/>
      <inkml:brushProperty name="height" value="0.21167" units="cm"/>
      <inkml:brushProperty name="color" value="#C00000"/>
    </inkml:brush>
  </inkml:definitions>
  <inkml:trace contextRef="#ctx0" brushRef="#br0">4639 934 92 0,'0'0'389'0,"0"0"-56"0,3-40-66 15,-3 40-16-15,0 0-14 0,8-35 1 0,-8 35-22 16,0 0-30-16,0 0-50 0,9-28-1 15,-9 28-25-15,0 0-15 0,0 0-17 0,0 0-3 16,0 0-25-16,0 0 0 0,0 0-24 0,0 0 2 16,0 0-4-16,0 0-9 0,0 0-7 15,0 0 8-15,0 0-14 0,0 0-15 0,0 0-23 16,0 0 1-16,0 0-14 0,0 0 20 0,0 0-9 16,0 0 0-16,0 0-21 0,0 0 3 15,-20 24-10-15,20-24 14 0,0 0-13 0,0 0 7 16,-14 32-45-16,14-32 56 0,0 0-12 0,0 0 6 15,-20 21 11-15,20-21 13 0,0 0-6 0,0 0 19 16,0 0-7-16,-35 9 15 0,35-9-8 0,0 0 18 16,0 0-15-16,0 0 2 0,-20-20-1 15,20 20 6-15,0 0-1 0,0 0 1 0,-4-38-4 16,4 38 21-16,0 0-6 0,-3-33 12 0,3 33-36 16,0 0 44-16,6-36-10 0,-6 36 1 0,0 0 1 15,6-30 17-15,-6 30-21 0,0 0 0 16,0 0-14-16,11-27 12 0,-11 27-9 0,0 0-1 15,0 0 4-15,0 0-10 0,0 0 4 0,0 0 4 16,0 0-6-16,0 0 4 0,0 0-14 0,0 0 10 16,0 0-4-16,0 0-16 0,33 9 25 15,-33-9 2-15,0 0-17 0,0 0-4 0,10 34-28 16,-10-34 27-16,0 0-14 0,7 32-6 0,-7-32-11 16,0 0 4-16,0 0-6 0,-6 32 55 15,6-32-75-15,0 0 42 0,0 0-12 0,0 0 22 16,-14 22 3-16,14-22 8 0,0 0-4 0,0 0 16 15,0 0 8-15,0 0 0 0,0 0-8 0,0 0 54 16,0 0-67-16,0 0 9 0,0 0-10 16,-23-21 15-16,23 21-13 0,0 0 11 0,0 0-7 15,0 0 8-15,0 0-17 0,0 0 4 0,0 0-14 16,0 0-16-16,0 0 21 0,0 0 12 0,0 0-5 16,0 0 14-16,0 0 9 0,0 0-20 15,0 0-3-15,-17 22 10 0,17-22-12 0,0 0 20 16,-13 28-19-16,13-28 0 0,0 0 14 0,-17 25-2 15,17-25-2-15,0 0-5 0,-23 21-10 0,23-21 22 16,0 0-5-16,-30 11 2 0,30-11 8 0,0 0-8 16,0 0 39-16,0 0 1 0,-44 0 12 15,44 0 10-15,0 0 19 0,-20-21 0 0,20 21 34 16,0 0-12-16,-23-37 20 0,23 37-4 16,-11-39 23-16,11 39-5 0,-12-50 2 0,6 20-12 15,1-3 3-15,2-2-29 0,-3-3-6 0,3 1 5 16,0-6-3-16,1 1-20 0,2-2-7 15,-3-1-21-15,3 4 1 0,-6-2-6 0,5 4 6 16,-2 1-19-16,1 3 3 0,-1 1-10 0,3 34-4 16,-5-55-6-16,5 55-4 0,-3-46-4 0,3 46-4 15,0-37-11-15,0 37-17 0,0 0-19 0,3-37-19 16,-3 37-15-16,0 0-44 0,0 0 3 0,0 0-21 16,5-34-38-16,-5 34-32 0,0 0-41 15,0 0-20-15,0 0-10 0,32-15-20 0,-32 15-11 16,0 0-262-16,32 4 181 0,-32-4 141 0</inkml:trace>
  <inkml:trace contextRef="#ctx0" brushRef="#br1" timeOffset="48457.07">3278 392 2821 140,'9'9'4'0</inkml:trace>
  <inkml:trace contextRef="#ctx0" brushRef="#br1" timeOffset="48456.07">3315 434 2846 140,'20'20'5'0,"3"2"3"16,0 2-6-16,-3 0 5 0,4 1-4 15,-7-3 5-15,3 0-9 0,0 2 4 0,-3-2 5 16,-3 0 2-16,0 2-10 0,-14-24-1 0,21 42-3 16,-21-42-5-16,17 42 7 0,-17-42 1 0,14 46-1 15,-14-46 10-15,4 47-6 0,-4-47 14 0,-1 46-28 16,1-46-11-16,-15 51-6 0,4-26-17 16,-3 1-24-16,-3-1-25 0,0 1-23 0,-1-1-34 15,-2-6-26-15,12-9 88 0</inkml:trace>
  <inkml:trace contextRef="#ctx0" brushRef="#br0" timeOffset="2455">2147 1083 0 0,'0'0'341'0,"0"0"-85"16,-23-16-47-16,23 16-35 0,0 0-41 0,0 0-26 15,0 0-27-15,0 0-9 0,0 0-13 0,0 0-7 16,-40 0-6-16,40 0-17 0,0 0 0 0,-29 19-6 16,29-19-7-16,0 0 1 0,-35 17-4 15,35-17 4-15,0 0-5 0,-34 14 10 0,34-14 8 16,0 0 15-16,-37 4 67 0,37-4-45 0,0 0 13 15,0 0-20-15,-32-16-7 0,32 16 3 0,-23-15 6 16,23 15 3-16,-23-27 6 0,23 27 11 16,-20-33-16-16,20 33-6 0,-19-38 4 0,19 38-5 15,-15-51 0-15,7 23-5 0,8 28 2 0,-10-58-16 16,10 58 8-16,-10-65-4 0,7 33 16 0,2-2-7 16,-1 0-1-16,4 0-20 0,-2 34 12 15,1-64-12-15,-1 64 7 0,0-59-17 0,0 59 1 16,2-54-11-16,-2 54 4 0,3-41-7 0,-3 41 4 15,3-31-20-15,-3 31-7 0,0 0-22 16,5-40-1-16,-5 40-31 0,0 0 11 0,6-29-9 16,-6 29-16-16,0 0-31 0,0 0-1 0,0 0-27 15,7-34-2-15,-7 34-36 0,0 0-15 0,0 0-30 16,0 0-16-16,0 0-27 0,0 0-255 0,0 0 163 16,0 0 170-16</inkml:trace>
  <inkml:trace contextRef="#ctx0" brushRef="#br0" timeOffset="3111">1031 715 0 0,'0'0'266'0,"0"0"45"0,11-25-26 15,-11 25-61-15,0 0-26 0,0 0-26 16,0 0-19-16,0 0-30 0,0 0-21 0,0 0-33 16,0 0-5-16,0 0-16 0,0 0-15 0,0 0-7 15,0 0-6-15,0 0 4 0,0 0 2 0,0 0-7 16,-32 7-15-16,32-7-4 0,0 0 16 15,-22 20-18-15,22-20 16 0,0 0-2 0,-21 23-8 16,21-23 5-16,0 0 1 0,-23 29-8 0,23-29 13 16,-14 23-12-16,14-23 8 0,-15 27-26 0,15-27 29 15,-11 28-16-15,11-28 16 0,-9 29-13 0,9-29 3 16,0 0 5-16,-6 41-5 0,6-41-6 16,0 0 1-16,3 38 2 0,-3-38-1 0,0 0-1 15,14 32 13-15,-14-32-6 0,0 0-1 0,21 26-4 16,-21-26 21-16,23 17-24 0,-23-17 23 15,28 15-18-15,-28-15 17 0,30 17-10 0,-30-17 7 16,33 19-4-16,-33-19-5 0,43 15-6 0,-43-15 9 16,35 15-3-16,-35-15-7 0,37 13-3 15,-37-13-2-15,40 16-15 0,-40-16-9 0,33 15-33 16,-33-15-13-16,36 14-31 0,-36-14-2 0,26 17-22 16,-26-17-32-16,0 0-10 0,21 21-23 0,-21-21-32 15,0 0-225-15,0 0 152 0,0 0 212 0</inkml:trace>
  <inkml:trace contextRef="#ctx0" brushRef="#br0" timeOffset="3861">342 621 73 0,'-30'-17'328'0,"30"17"-52"15,0 0-40-15,-30-22-45 0,30 22-14 0,0 0-7 16,0 0-36-16,0 0-2 0,-30-15-27 0,30 15-13 16,0 0-21-16,0 0-13 0,0 0-14 15,0 0 15-15,0 0-19 0,0 0 30 0,-26 11-9 16,26-11 7-16,0 0-22 0,-29 25 21 0,29-25-10 16,-25 25 10-16,25-25-13 0,-32 30-9 15,32-30 0-15,-32 35-10 0,32-35 1 0,-33 40-2 16,33-40-6-16,-27 39 6 0,27-39-12 0,-23 43 15 15,23-43-16-15,-16 44 11 0,16-44-11 0,-10 46 8 16,10-46-7-16,1 43 3 0,-1-43-6 0,3 44 9 16,-3-44-6-16,8 45 35 0,-8-45-40 15,14 44 5-15,-14-44-13 0,17 47 12 0,-17-47-1 16,18 48 12-16,-18-48-20 0,24 46 15 0,-11-21-12 16,1 0 3-16,-1-1-4 0,7 1 4 15,-1 1-4-15,5-2 1 0,-1 2-7 0,-1-1 15 16,2-1-17-16,4-1 6 0,0-2-6 0,-2 3-5 15,3-1 1-15,0-2 6 0,0 2-14 16,0-3 14-16,2-1-8 0,-5 0 5 0,2-2 11 16,-2 1-18-16,-2-2-1 0,1 0 5 0,-25-16-11 15,44 25 6-15,-44-25 5 0,43 27 2 0,-43-27-6 16,39 20 13-16,-39-20-11 0,35 20 3 16,-35-20 1-16,37 19 4 0,-37-19-6 0,32 17 4 15,-32-17-9-15,0 0 6 0,37 16-2 0,-37-16 8 16,0 0-11-16,26 10 2 0,-26-10 0 0,0 0 8 15,0 0-26-15,0 0 32 0,0 0-16 16,0 0 8-16,0 0-25 0,25 16 30 0,-25-16-10 16,0 0 9-16,0 0-10 0,0 0 4 0,0 0-9 15,0 0-4-15,0 0-23 0,0 0-22 0,0 0-38 16,0 0-37-16,0 0-17 0,0 0-90 16,0 0-43-16,0 0-12 0,0 0-27 0,0 0-83 15,0 0-218-15,0 0 204 0,0 0 111 0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25-09-27T17:33:43.971"/>
    </inkml:context>
    <inkml:brush xml:id="br0">
      <inkml:brushProperty name="width" value="0.2" units="cm"/>
      <inkml:brushProperty name="height" value="0.4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3350 90 0,'36'0'0,"-36"73"16,-73 38-16,-111 73 16,73-74-16,1 37 15,-74 1-15,37-75 16,-1 38-16,1-1 15,37 1-15,-1-1 16,74-73-16,-36 37 16,36-38-16,221-72 78,110-75-63,-36-36-15,147 0 16,74-74-16,-38 37 16,-36 0-16,-37 110 15,-36-36 1,-222 73-16,74-37 16,-147 74-16,-147 111 125,-148 73-125,-73 0 15,147-37-15,-258 0 16,111-36-16,-38-1 15,112 0-15,36-73 16,147 0-16,37 0 16,221-111 62,74-36-63,110 36-15,37-36 16,37-37 0,-111 36-16,-147 74 15,-36 0-15,-112 37 16,-72 37 46,-149 147-46,75-110-16,-148 73 16,-36-73-16,-74 110 15,-37-37-15,74-73 16,73 36-16,184-73 16,37 0-16,37-74 78,295-73-78,-1-74 15,38 36-15,109-73 16,-72 74-16,-112 37 16,-146 36-16,-1 37 15,-110 0 1,-294 111 62,-1-37-62,-110 37-16,74 36 15,-111-36-15,37 73 16,111-110-16,110-1 15,147-36 48,74-110-47,368-37-16,-37-74 15,37 37-15,36 0 16,-72 0-16,-149 73 15,75 38-15,-148 36 16,-73 0-16,-148 74 94,-36 0-94,-38 110 15,-72-37-15,-1 38 16,-74-1-16,-36 0 16,36-36-16,148-38 15,37-36-15,73 0 16,111-37 46,146-147-46,-36-1-16,74 1 16,0 37-16,-148 36 15,1 74-15,-111-37 16,-74 111 62,-147 36-62,-36 74-16,-75-73 15,-73-1-15,74-36 16,-37 36-16,37-36 16,-38 36-16,149-73 15,109-37-15,74 37 16,1-37-16,146 0 78,111-111-78,184-36 16,-111 74-16,-73 36 15,-74-37-15,-110 74 16,-37-37-16,37 37 47,-37 37-16,-74 0-31,-110 110 16,-110-36-16,-1-38 15,148 75 1,-111-75-16,111 1 15,-37-37-15,37-1 16,184-36 31,73 0-31,37-73-16,111-111 15,-74 147-15,37-110 16,37-37-16,-38 110 15,-72-36-15,-111 73 16,-111 110 62,-147 1-78,-73 110 16,73-74-16,-111-36 15,185 37-15,74-111 16,36 0-16,110-111 78,38 1-62,-1-1-16,37-73 15,-110 147-15,0 1 16,0-38-16,-37 111 63,-111 0-48,-109 110-15,-38-74 16,-37 38-16,111-74 15,-184-1-15,184-36 16,74 0-16,110-73 47,73-74-31,222-111-16,-37 74 15,73-37-15,-110 74 16,0-1-16,-148 75 15,-36 36-15,-74 74 94,-147 73-94,74-73 16,73 0-1,74-74 48,0-37-47,36 38-16,-36 36 15,-37-37-15,0 74 156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5-09-27T17:34:07.251"/>
    </inkml:context>
    <inkml:brush xml:id="br0">
      <inkml:brushProperty name="width" value="0.21167" units="cm"/>
      <inkml:brushProperty name="height" value="0.21167" units="cm"/>
      <inkml:brushProperty name="fitToCurve" value="1"/>
    </inkml:brush>
  </inkml:definitions>
  <inkml:trace contextRef="#ctx0" brushRef="#br0">6504 176 0 0,'0'0'131'16,"-17"-25"-7"-16,17 25 1 0,0 0-32 0,0 0-15 15,0 0-2-15,-14-27 2 0,14 27-17 0,0 0 0 16,0 0-8-16,0 0 6 0,0 0-12 0,0 0-5 16,0 0-9-16,0 0 9 0,0 0-11 0,0 0 4 15,3-37-13-15,-3 37 2 0,0 0 2 16,0 0-2-16,17-23-12 0,-17 23 8 0,0 0-5 15,25-15 9-15,-25 15-17 0,0 0-12 0,46-12 14 16,-46 12 9-16,35-12 4 0,-35 12-4 0,40-6-10 16,-40 6 11-16,51-6-16 0,-51 6 12 15,52-6 54-15,-52 6-70 0,49-6-5 0,-49 6 7 16,46 0-5-16,-46 0 8 0,38 3-6 0,-38-3-4 16,0 0 2-16,45 4 11 0,-45-4-7 15,0 0 7-15,33 7-11 0,-33-7 9 0,0 0-5 16,0 0 3-16,31 9-6 0,-31-9 0 0,0 0-4 15,0 0 7-15,0 0-5 0,0 0 1 0,0 0 3 16,12 29-22-16,-12-29 29 0,0 0 6 16,0 0-2-16,-7 37-4 0,7-37 0 0,-3 36 2 15,3-36-11-15,0 0 12 0,-6 47-18 0,6-47 21 16,-2 35-6-16,2-35 3 0,-1 36-12 0,1-36 9 16,3 39-6-16,-3-39 3 0,7 40-6 0,-7-40 10 15,9 43-11-15,-9-43 7 0,10 43 0 16,-10-43 0-16,12 44-3 0,-12-44 1 0,17 43-2 15,-17-43-1-15,11 39-8 0,-11-39 17 0,15 38-9 16,-15-38 4-16,14 35-2 0,-14-35-3 16,15 35-1-16,-15-35 13 0,17 29-9 0,-17-29 1 15,20 28 2-15,-20-28-16 0,18 25 7 0,-18-25 6 16,20 19-7-16,-20-19 3 0,23 21-8 16,-23-21 9-16,25 21-12 0,-25-21 18 0,26 15-18 15,-26-15 13-15,29 16-16 0,-29-16 10 0,28 9-3 16,-28-9 5-16,0 0-14 0,41 4 32 0,-41-4-27 15,0 0 3-15,0 0 0 0,43-4 17 16,-43 4-17-16,0 0 17 0,0 0-15 0,29-21 17 16,-29 21-6-16,0 0 7 0,0 0-2 0,14-30-1 15,-14 30-4-15,0 0 6 0,0 0-3 0,0 0 8 16,-3-40-18-16,3 40 10 0,0 0-8 16,0 0 22-16,-9-28-18 0,9 28 4 0,0 0-6 15,-23-17 3-15,23 17-3 0,0 0 6 0,-32-8-8 16,32 8 11-16,0 0-10 0,0 0 11 15,0 0-10-15,-42 8 15 0,42-8-20 0,0 0 13 16,0 0-15-16,-15 32 15 0,15-32-12 0,0 0 16 16,9 46-9-16,-9-46-1 0,15 35 2 15,-15-35 2-15,22 40-14 0,-22-40 14 0,23 46-10 16,-23-46 11-16,26 46-9 0,-26-46 9 0,21 47-12 16,-21-47 17-16,20 49-9 0,-20-49 6 0,16 46-15 15,-16-46 16-15,12 44-11 0,-12-44 1 0,8 47 2 16,-8-47 2-16,6 43-3 0,-6-43 1 15,0 44-5-15,0-44 9 0,-2 38-8 0,2-38 5 16,0 41 0-16,0-41 2 0,0 43-8 0,0-43 15 16,2 42-14-16,-2-42 5 0,-3 45 1 0,3-45 8 15,4 40-19-15,-4-40 17 0,5 41-17 16,-5-41 16-16,3 37-11 0,-3-37 9 0,0 34-8 16,0-34 8-16,0 0-5 0,-5 51 18 0,5-51-9 15,0 0 6-15,-10 42-6 0,10-42 6 16,-8 29 75-16,8-29-92 0,-14 25-4 0,14-25 1 15,0 0 6-15,-15 35-5 0,15-35 10 0,0 0-6 16,-19 33 0-16,19-33 0 0,0 0 0 0,-23 32-15 16,23-32 19-16,-20 23 3 0,20-23-17 15,-23 20 22-15,23-20-10 0,-30 18 0 0,30-18-8 16,-37 19 7-16,37-19 2 0,-38 16-3 0,38-16 0 16,-42 16 2-16,42-16-4 0,-37 15 2 0,37-15 0 15,-37 14 12-15,37-14-19 0,-33 14 4 0,33-14-3 16,0 0 10-16,-43 12-10 0,43-12 14 15,0 0-5-15,0 0-2 0,-31 10-22 0,31-10-10 16,0 0-31-16,0 0-8 0,0 0-34 0,0 0-21 16,0 0-41-16,0 0-77 0,0 0-97 15,0 0 111-15,0 0 74 0</inkml:trace>
  <inkml:trace contextRef="#ctx0" brushRef="#br0" timeOffset="797">5666 660 0 0,'0'0'280'0,"0"0"-63"0,-17-28-24 0,17 28-28 15,0 0-15-15,0 0-48 0,0 0 8 0,-14-28-20 16,14 28 3-16,0 0 43 0,0 0-93 0,0 0-13 16,0 0 1-16,0 0-11 0,0 0-1 15,0 0 7-15,0 0 13 0,0 0-2 0,0 0 4 16,31 21-8-16,-31-21 72 0,18 21-88 0,-18-21 16 15,25 22-8-15,-25-22-4 0,26 30-1 16,-26-30 10-16,28 35-4 0,-28-35-40 0,29 40 36 16,-29-40 6-16,29 39-13 0,-29-39 7 0,25 43-17 15,-25-43 10-15,19 41-7 0,-19-41 1 16,23 46 4-16,-23-46-2 0,17 45-3 0,-17-45 5 16,16 45-6-16,-16-45-5 0,15 41-4 0,-15-41-12 15,11 40 21-15,-11-40 7 0,11 39-11 0,-11-39 0 16,7 37 4-16,-7-37 0 0,5 37-5 0,-5-37-10 15,-3 35 10-15,3-35 2 0,-5 41-10 0,5-41 12 16,-12 35-6-16,12-35 9 0,-20 39 12 16,20-39-25-16,-20 38 4 0,20-38-30 0,-20 34-20 15,20-34-12-15,-20 39-23 0,20-39-11 0,-20 29-41 16,20-29-10-16,-17 25-32 0,17-25-20 16,-20 21-311-16,20-21 159 0,0 0 177 0</inkml:trace>
  <inkml:trace contextRef="#ctx0" brushRef="#br0" timeOffset="1938">4606 862 0 0,'0'0'339'0,"0"0"-61"0,0 0-45 0,0 0-27 16,0 0-49-16,0 0-20 0,-10-27-15 16,10 27 14-16,0 0-26 0,0 0 2 0,20 20-13 15,-20-20-13-15,0 0-15 0,29 27-8 0,-29-27 3 16,20 25-11-16,-20-25-4 0,23 30-5 0,-23-30-13 16,28 36-4-16,-28-36-20 0,26 40 21 15,-26-40 6-15,26 44-15 0,-26-44 48 0,25 45-61 16,-25-45 1-16,27 46-1 0,-14-21-8 0,0 2-3 15,1-2 18-15,-1 0-12 0,0 0-5 0,4-4 8 16,-1 5-4-16,-3-4-3 0,1 2-121 0,3-3 151 16,-17-21-5-16,26 39-15 0,-26-39 22 15,26 36-45-15,-26-36 30 0,23 29-7 0,-23-29-9 16,16 23 7-16,-16-23-21 0,0 0 13 0,15 20-9 16,-15-20 2-16,0 0 12 0,0 0-15 15,0 0-25-15,0 0 54 0,0 0-16 0,0 0 11 16,0 0 0-16,0 0-8 0,0 0 1 0,0 0 7 15,0 0-9-15,0 0-1 0,0 0-4 16,-9-34 5-16,9 34-8 0,-14-37 6 0,14 37 3 16,-20-43-2-16,9 18-3 0,-1 0 0 0,-2-4-3 15,0 0 10-15,-3-2 0 0,2 1 2 16,1 0-19-16,2-4 13 0,-5 2-11 0,2 0 12 16,-1-1-19-16,0 0 15 0,2 1-11 0,-3 4 6 15,3-2 0-15,-4 2 6 0,7 1 40 0,-1 2-54 16,1-4 5-16,11 29-6 0,-20-43 8 0,20 43 7 15,-14-37-15-15,14 37 13 0,-11-34-1 16,11 34-5-16,0 0 6 0,-12-39 0 0,12 39-44 16,0 0 43-16,-3-32 0 0,3 32 3 0,0 0 7 15,0 0-8-15,6-32-15 0,-6 32 2 16,0 0 6-16,0 0-9 0,26-24 1 0,-26 24 21 16,0 0-13-16,22-15 8 0,-22 15-7 0,0 0-17 15,0 0 0-15,40-7 20 0,-40 7 11 0,0 0 2 16,38 3 1-16,-38-3-9 0,0 0-10 15,48 10 17-15,-48-10-16 0,30 12 12 0,-30-12-19 16,36 13 13-16,-36-13-9 0,33 13 25 0,-33-13-23 16,31 16 16-16,-31-16-6 0,32 15-4 0,-32-15 2 15,0 0 3-15,34 22-4 0,-34-22-7 0,0 0-7 16,28 25 8-16,-28-25-16 0,0 0 27 16,13 25-31-16,-13-25 59 0,0 0-52 0,0 0 11 15,0 0-6-15,-3 41 8 0,3-41-8 0,0 0 8 16,0 0-17-16,-10 38 6 0,10-38 24 15,-14 25-20-15,14-25-2 0,-15 25-15 0,15-25 16 16,-17 25 4-16,17-25-10 0,-25 25 8 0,25-25-27 16,-20 22 16-16,20-22-15 0,-23 19 49 15,23-19-65-15,-23 16 8 0,23-16-19 0,0 0-1 16,-31 20-23-16,31-20-6 0,0 0-17 0,0 0-12 16,-27 16-16-16,27-16 1 0,0 0-26 0,0 0-228 15,0 0 138-15,0 0 76 0</inkml:trace>
  <inkml:trace contextRef="#ctx0" brushRef="#br0" timeOffset="3828">4230 1293 0 0,'0'0'95'0,"0"0"138"16,0 0-47-16,0 0-25 0,0 0-23 0,0 0-9 15,0 0-58-15,0 0 27 0,0 0-17 0,0 0-8 16,0 0-24-16,0 0 0 0,0 0-19 15,0 0 2-15,0 0-17 0,0 0 12 0,0 0-15 16,0 0 8-16,0 0-31 0,0 0 27 0,0 0-7 16,-37-4 38-16,37 4-47 0,0 0 12 15,0 0 1-15,0 0-1 0,-34 7 0 0,34-7 12 16,0 0-15-16,-29 16 7 0,29-16-1 0,0 0 5 16,0 0-3-16,-42 0-38 0,42 0 25 0,0 0 10 15,0 0-4-15,0 0-13 0,0 0 23 16,0 0-6-16,0 0 2 0,-40-3 0 0,40 3 3 15,0 0 14-15,0 0-13 0,0 0 20 0,-26-9-1 16,26 9-1-16,0 0 6 0,0 0 38 0,-24-14-45 16,24 14-9-16,0 0 6 0,0 0-8 15,-20-31 14-15,20 31 12 0,0 0-34 0,-19-35 5 16,19 35 0-16,0 0 7 0,-10-43-7 0,10 43 30 16,-3-36-43-16,3 36 18 0,0-43-16 15,0 43 13-15,0-46-18 0,0 46 2 0,12-52-1 16,-12 52-5-16,14-51 4 0,-14 51 11 0,17-46-14 15,-17 46-16-15,13-41 22 0,-13 41 5 16,11-38-3-16,-11 38-1 0,0 0-6 0,12-37 1 16,-12 37-5-16,0 0 10 0,0 0-21 0,10-29 10 15,-10 29 2-15,0 0-12 0,0 0-19 0,0 0 5 16,0 0-24-16,0 0-7 0,0 0-23 16,0 0-3-16,0 0-26 0,0 0-11 0,0 0-47 15,0 0-12-15,13-23-23 0,-13 23 3 0,0 0-52 16,0 0-191-16,0 0 151 0,0 0 219 0</inkml:trace>
  <inkml:trace contextRef="#ctx0" brushRef="#br0" timeOffset="5016">3238 1075 0 0,'0'0'218'0,"28"-11"43"0,-28 11-27 15,0 0-11-15,0 0-52 0,0 0-17 0,0 0-6 16,0 0-18-16,0 0-15 0,0 0 36 0,0 0-63 16,0 0-26-16,0 0-12 0,0 0-7 0,0 0-10 15,0 0-14-15,0 0-5 0,0 0-4 16,0 0-8-16,0 0 5 0,0 0 3 0,0 0-32 16,0 0 40-16,0 0-18 0,0 0 14 15,12 27-16-15,-12-27 3 0,0 0 10 0,0 0-15 16,11 37 12-16,-11-37-3 0,0 0-15 0,9 43 8 15,-9-43 15-15,0 0-17 0,3 45 3 16,-3-45 4-16,0 0-7 0,-3 48-3 0,3-48 16 16,-6 32-11-16,6-32-3 0,-11 33-7 0,11-33 9 15,-12 33-4-15,12-33 1 0,-17 27 0 0,17-27-7 16,-14 23-2-16,14-23 7 0,-20 25-15 0,20-25 16 16,-26 22-7-16,26-22 10 0,-24 20-17 15,24-20 15-15,-33 14-9 0,33-14 4 0,-33 14 37 16,33-14-41-16,-37 9-8 0,37-9 13 0,-34 9-8 15,34-9 16-15,-40 5-1 0,40-5 2 0,0 0-16 16,-55-1 23-16,55 1-10 0,0 0 0 16,-51 0-44-16,51 0 67 0,-37-7-11 0,37 7 8 15,-30-11-13-15,30 11 16 0,-29-13-17 0,29 13 15 16,0 0-13-16,-28-25 10 0,28 25-1 16,-26-20 7-16,26 20-7 0,-17-27 0 0,17 27 3 15,-12-25-15-15,12 25 19 0,-8-29-51 0,8 29 37 16,0 0-6-16,-3-43-22 0,3 43 2 15,0 0 4-15,3-40-9 0,-3 40-14 0,0 0-7 16,11-28-2-16,-11 28-23 0,0 0-24 0,0 0-21 16,0 0-28-16,0 0-21 0,23-16-38 0,-23 16-211 15,0 0 144-15,0 0 240 0</inkml:trace>
  <inkml:trace contextRef="#ctx0" brushRef="#br0" timeOffset="5250">3369 1836 0 0,'0'0'301'0,"0"0"-33"0,0 0-58 0,0 0-25 16,0 0-42-16,0 0-28 0,36 7-21 0,-36-7-24 15,0 0-38-15,0 0-26 0,0 0-43 16,0 0-15-16,0 0-38 0,0 0-1 0,0 0-14 16,0 0-18-16,0 0-88 0,0 0-89 0,0 0 91 15,0 0 66-15</inkml:trace>
  <inkml:trace contextRef="#ctx0" brushRef="#br0" timeOffset="5984">2012 1063 0 0,'-14'-28'32'0,"14"28"172"15,0 0-39-15,0 0-18 0,0 0-7 16,0 0-30-16,0 0-13 0,0 0-13 0,0 0-20 15,-27-12-30-15,27 12 15 0,0 0-6 0,0 0 9 16,-36 18-1-16,36-18-8 0,-20 18-16 16,20-18 3-16,-21 19 1 0,21-19 2 0,-20 25 3 15,20-25-5-15,-20 29-25 0,20-29 22 0,-17 36-5 16,17-36 13-16,-15 37-17 0,15-37 4 16,-8 34 18-16,8-34-18 0,-6 37 11 0,6-37-10 15,0 43 7-15,0-43-9 0,0 39 6 0,0-39 1 16,3 42 1-16,-3-42-14 0,3 43 10 0,-3-43-29 15,6 41 23-15,-6-41-13 0,11 41 7 16,-11-41-6-16,11 37-8 0,-11-37 8 0,20 40 1 16,-20-40-7-16,17 39 6 0,-17-39-12 0,26 34 16 15,-26-34-9-15,27 38 6 0,-27-38 33 0,32 36-50 16,-32-36-5-16,37 28 12 0,-37-28-10 16,43 26 3-16,-43-26-5 0,40 29 9 0,-40-29-18 15,42 22-4-15,-42-22-4 0,41 17-10 0,-41-17-10 16,41 18-6-16,-41-18-5 0,36 13-3 15,-36-13-16-15,30 10-2 0,-30-10-18 0,0 0-1 16,31 6-21-16,-31-6-38 0,0 0-249 0,0 0 142 16,26-16 245-16</inkml:trace>
  <inkml:trace contextRef="#ctx0" brushRef="#br0" timeOffset="6609">967 1394 77 0,'0'0'284'0,"0"0"-39"15,0 0-42-15,0 0-22 0,0 0-47 0,0 0-19 16,0 0-16-16,0 0-7 0,0 0-31 0,0 0 0 15,0 0-14-15,0 0-6 0,0 0-21 16,0 0 6-16,0 0-13 0,0 0 1 0,0 0-5 16,0 0 45-16,0 0-55 0,0 0 7 0,0 0-9 15,0 0 9-15,0 0-10 0,0 0 9 16,0 0-6-16,0 0 4 0,0 0-1 0,0 0 0 16,0 0 4-16,0 0-18 0,0 0 12 0,0 0 6 15,20 22-19-15,-20-22 5 0,0 0-20 16,0 0-20-16,0 0-28 0,6 31-10 0,-6-31-25 15,0 0-7-15,0 0-35 0,8 30-36 0,-8-30-200 16,0 0 135-16,0 0 77 0</inkml:trace>
  <inkml:trace contextRef="#ctx0" brushRef="#br0" timeOffset="6937">1214 2025 0 0,'0'0'128'15,"11"23"80"-15,-11-23-57 0,0 0-16 0,0 0-35 16,0 0-2-16,0 0-22 0,0 0-4 0,0 0-21 16,3 38-5-16,-3-38-19 0,0 0 5 15,0 0-24-15,0 0 14 0,-5 33-4 0,5-33 0 16,0 0-6-16,0 0-1 0,0 0-18 0,0 0-9 16,0 0-16-16,2 35-15 0,-2-35-18 15,0 0-24-15,0 0-80 0,0 0-157 0,0 0 103 16,0 0 74-16</inkml:trace>
  <inkml:trace contextRef="#ctx0" brushRef="#br0" timeOffset="9812">14 1604 0 0,'0'0'221'0,"0"0"-29"0,-6-27-62 16,6 27-1-16,0 0 5 0,0 0 10 0,-8-36-27 15,8 36-5-15,0 0-23 0,0 0-6 16,0 0-4-16,0 0 4 0,0 0-7 0,0 0-5 16,0 0-19-16,0 0 2 0,0 0-16 0,0 0 8 15,0 0-16-15,0 0 2 0,0 0-19 16,0 0 16-16,0 0-14 0,0 0-4 0,0 0 45 15,0 0-61-15,0 0-9 0,0 0 24 0,0 0-24 16,0 0 19-16,0 0-6 0,0 0 8 0,0 0-8 16,0 0 4-16,20 21-11 0,-20-21 13 0,11 33-52 15,-11-33 63-15,14 39-10 0,-14-39 14 16,15 44-30-16,-15-44 23 0,23 49-16 0,-9-26 16 16,-14-23-10-16,21 45 8 0,-5-19-18 0,-7-1 8 15,2 0-2-15,-11-25 9 0,20 47-7 0,-20-47 3 16,16 50-7-16,-16-50 1 0,13 45-8 15,-13-45 18-15,7 45-13 0,-7-45 10 0,5 46-32 16,-5-46 34-16,3 43-23 0,-3-43 17 0,3 41-1 16,-3-41-1-16,0 38-14 0,0-38-3 15,0 0-1-15,0 51 6 0,0-51-2 0,0 0-29 16,-1 34 38-16,1-34 6 0,0 0-14 0,0 0 44 16,0 0-44-16,-7 31 15 0,7-31 4 15,0 0 20-15,0 0-2 0,0 0 14 0,0 0-17 16,0 0 24-16,0 0-23 0,-18-22 15 0,18 22 1 15,-11-30 1-15,11 30-13 0,-10-38 4 0,10 38-6 16,-16-48-2-16,16 48 12 0,-15-53-4 0,9 24-3 16,-7 1-13-16,6-3 12 0,-4 1-10 15,3 1 13-15,-1-3-16 0,0 3-8 0,3-3 2 16,-2 2-8-16,-1-1 7 0,1 2 25 0,8 29-28 16,-12-54-11-16,12 54 11 0,-9-53 0 15,9 53 7-15,-8-51-12 0,8 51-1 0,-8-49-2 16,8 49 6-16,-3-44 7 0,3 44-9 0,-1-41 32 15,1 41-33-15,3-38 5 0,-3 38-10 16,6-32 1-16,-6 32 9 0,8-30-6 0,-8 30 8 16,12-27-21-16,-12 27 20 0,0 0-8 0,20-33 8 15,-20 33-10-15,0 0 9 0,15-23-14 0,-15 23 7 16,0 0-16-16,0 0 11 0,25-17-2 0,-25 17 3 16,0 0-9-16,0 0 15 0,26-15-18 15,-26 15 10-15,0 0-9 0,0 0 9 0,0 0-17 16,35-3 21-16,-35 3 3 0,0 0 8 0,0 0-10 15,37 10 30-15,-37-10-52 0,0 0 30 0,32 11-13 16,-32-11 6-16,0 0-17 0,34 16 18 16,-34-16-17-16,26 13 16 0,-26-13 2 0,29 16 6 15,-29-16-12-15,31 17-5 0,-31-17-8 0,26 18 21 16,-26-18-19-16,0 0 55 0,34 24-55 16,-34-24 4-16,0 0-11 0,20 19 10 0,-20-19-3 15,0 0 9-15,0 0-9 0,17 25 11 0,-17-25-3 16,0 0 4-16,0 0-4 0,4 36-23 0,-4-36 35 15,0 0 0-15,2 36-11 0,-2-36 81 16,0 0-98-16,-5 39 6 0,5-39 2 0,-7 30 2 16,7-30-2-16,-11 32 9 0,11-32-8 0,-17 38 6 15,17-38-9-15,-23 37 2 0,23-37-13 0,-28 36 5 16,28-36-9-16,-24 31 3 0,24-31-19 0,-25 26-14 16,25-26-31-16,-23 27-1 0,23-27-26 15,-24 20-19-15,24-20-95 0,0 0-126 0,-37 16 125 16,37-16 76-16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5-09-27T17:34:18.157"/>
    </inkml:context>
    <inkml:brush xml:id="br0">
      <inkml:brushProperty name="width" value="0.21167" units="cm"/>
      <inkml:brushProperty name="height" value="0.21167" units="cm"/>
      <inkml:brushProperty name="fitToCurve" value="1"/>
    </inkml:brush>
  </inkml:definitions>
  <inkml:trace contextRef="#ctx0" brushRef="#br0">6595 185 0 0,'0'0'131'0,"-7"-31"51"16,7 31-42-16,0 0-19 0,-5-36-18 15,5 36 15-15,0 0-37 0,0 0 30 0,3-42-20 16,-3 42-1-16,0 0-9 0,0 0-23 0,6-32 16 16,-6 32 5-16,0 0-20 0,0 0 9 15,0 0-13-15,9-27 0 0,-9 27-18 0,0 0 1 16,0 0-12-16,0 0 3 0,0 0-18 0,0 0 11 15,31-14-20-15,-31 14 12 0,0 0-12 0,40-2 12 16,-40 2-21-16,38 2 16 0,-38-2-6 0,42 3 31 16,-42-3-34-16,47 7-1 0,-47-7 2 15,50 8 4-15,-50-8-16 0,53 9 14 0,-53-9-18 16,46 12 28-16,-46-12-17 0,46 13 2 0,-46-13-2 16,40 16-17-16,-40-16 21 0,36 14 4 0,-36-14-7 15,36 14 12-15,-36-14-5 0,31 16 0 16,-31-16-3-16,32 21 3 0,-32-21-6 0,28 15 4 15,-28-15-7-15,28 17-2 0,-28-17 5 0,27 18 3 16,-27-18-9-16,25 25 61 0,-25-25-67 16,24 18 4-16,-24-18 8 0,20 20-3 0,-20-20-13 15,19 19 14-15,-19-19 9 0,17 22-1 0,-17-22-15 16,0 0 8-16,19 31-4 0,-19-31 6 0,0 0-5 16,14 32 13-16,-14-32-12 0,0 0 8 15,0 0-54-15,0 41 58 0,0-41-8 0,0 0 1 16,3 34 7-16,-3-34-14 0,0 0-1 0,-3 34 10 15,3-34-12-15,0 0 5 0,-14 33-6 0,14-33 4 16,0 0-7-16,-18 32 13 0,18-32-3 0,-18 28-16 16,18-28 1-16,-20 23 20 0,20-23 3 15,-25 20-4-15,25-20-6 0,-27 23 10 0,27-23 0 16,-31 25-4-16,31-25-7 0,-31 21 8 0,31-21 1 16,-35 22 2-16,35-22-16 0,-35 21 18 15,35-21-9-15,-37 20-7 0,37-20-6 0,-39 20 17 16,39-20-22-16,-38 14 13 0,38-14-13 0,-38 14 64 15,38-14-72-15,-43 15 11 0,43-15-5 16,-42 10 13-16,42-10-8 0,-44 6 17 0,44-6-5 16,-48 6-3-16,48-6 7 0,-46 3 1 0,46-3-5 15,-41 3 9-15,41-3-11 0,-40 0 10 0,40 0-5 16,-37 1 9-16,37-1-18 0,-37 4 13 16,37-4-6-16,0 0 9 0,-51 0-7 0,51 0 1 15,-36 0 2-15,36 0-2 0,0 0-8 0,-46 0 10 16,46 0-7-16,0 0 6 0,0 0-11 0,-39 0 14 15,39 0-2-15,0 0-4 0,0 0 22 16,0 0-36-16,0 0-10 0,0 0 1 0,0 0-13 16,0 0 46-16,0 0-61 0,0 0-6 0,0 0 1 15,0 0-9-15,0 0-2 0,0 0-14 16,0 0-24-16,-35-4-92 0,35 4-106 0,0 0 95 16,0 0 67-16</inkml:trace>
  <inkml:trace contextRef="#ctx0" brushRef="#br0" timeOffset="531">7340 458 0 0,'0'0'0'0,"-17"-21"120"0,17 21-1 0,0 0-24 16,0 0 3-16,0 0-40 0,0 0 12 0,0 0-10 15,0 0 15-15,0 0-46 0,0 0 40 16,0 0-7-16,-45 2 9 0,45-2-10 0,0 0 1 16,0 0-11-16,0 0 9 0,-37 6-17 15,37-6 4-15,0 0-10 0,-33 11 0 0,33-11-14 16,0 0 12-16,-36 6-11 0,36-6 5 0,0 0-13 16,-41 7 8-16,41-7-14 0,0 0 8 15,-43 7-3-15,43-7 3 0,-35 5-6 0,35-5-4 16,-36 4-10-16,36-4 9 0,-47 7 4 0,47-7-2 15,-48 2-9-15,48-2 3 0,-49 5 2 0,49-5-3 16,-47 6-16-16,47-6 21 0,-42 2-6 0,42-2 4 16,0 0-4-16,-47 5-24 0,47-5 16 15,0 0 6-15,0 0-18 0,-37 2-2 0,37-2-23 16,0 0-2-16,0 0-14 0,0 0-10 0,0 0-8 16,0 0-3-16,0 0-14 0,0 0-18 0,0 0-268 15,0 0 133-15,0 0 77 0</inkml:trace>
  <inkml:trace contextRef="#ctx0" brushRef="#br0" timeOffset="2040">5530 373 0 0,'3'-35'248'0,"-3"35"5"0,0 0-29 0,0 0-9 15,0 0-48-15,0 0-16 0,0 0-12 0,-3-35-20 16,3 35-14-16,0 0-2 0,0 0-25 16,0 0-5-16,0 0-20 0,0 0-10 0,0 0-9 15,0 0 0-15,0 0-20 0,0 0 5 0,0 0-10 16,0 0 2-16,0 0-9 0,0 0 3 15,0 0-1-15,0 0 11 0,0 0-17 0,34 16 4 16,-34-16-2-16,20 19 13 0,-20-19-28 0,29 24 25 16,-29-24-12-16,31 25 8 0,-31-25-13 0,41 29-9 15,-41-29-17-15,36 28-2 0,-36-28-11 0,29 29 3 16,-29-29-18-16,23 28 14 0,-23-28 0 0,17 23 8 16,-17-23-2-16,0 0 12 0,9 32-4 15,-9-32 13-15,0 0-7 0,-9 33 10 0,9-33-17 16,-17 23 6-16,17-23-17 0,-20 16 14 0,20-16-7 15,-19 20 11-15,19-20-8 0,0 0 7 16,-26 17 2-16,26-17-2 0,0 0 9 0,0 0 8 16,-18 19 3-16,18-19-2 0,0 0 3 15,0 0 3-15,0 0-4 0,0 0 9 0,0 0-1 16,0 0-1-16,0 0 5 0,-46-2 8 0,46 2-22 16,0 0 25-16,-31-11-9 0,31 11 8 15,0 0-13-15,-35-16 12 0,35 16-9 0,0 0 8 16,-28-20-8-16,28 20 11 0,0 0-12 0,-20-22 7 15,20 22-4-15,0 0 2 0,-15-22-9 0,15 22 11 16,0 0-8-16,0 0 6 0,-12-35-2 0,12 35 6 16,0 0 3-16,0 0 2 0,-13-29-3 0,13 29 2 15,0 0-4-15,0 0 9 0,0 0-15 16,0 0 10-16,0 0-11 0,-9-28 6 0,9 28-9 16,0 0 10-16,0 0-24 0,0 0 18 0,0 0-7 15,0 0 0-15,0 0 1 0,0 0-26 16,0 0 19-16,0 0 10 0,0 0-9 0,28 21 20 15,-28-21-23-15,0 0 12 0,26 29-8 0,-26-29-3 16,17 21-14-16,-17-21 4 0,21 28-7 16,-21-28 1-16,23 26-14 0,-23-26 12 0,16 25-3 15,-16-25-13-15,15 25-5 0,-15-25 13 0,0 0 5 16,12 34 7-16,-12-34 1 0,0 0-1 0,0 0 8 16,-6 42-1-16,6-42 6 0,0 0-3 0,-27 22 4 15,27-22 0-15,-27 12-2 0,27-12 1 16,0 0 1-16,-39 9 3 0,39-9-2 0,0 0 0 15,-43 0 4-15,43 0 2 0,0 0-5 0,-36-11 4 16,36 11-3-16,0 0 19 0,-30-22 3 0,30 22 7 16,0 0-4-16,-28-28 5 0,28 28 7 15,-18-22-8-15,18 22 14 0,-16-21-11 0,16 21 10 16,0 0-5-16,-24-33 8 0,24 33-13 0,-14-23 6 16,14 23 5-16,0 0-4 0,-19-27-9 15,19 27 10-15,0 0-17 0,0 0 3 0,0 0-11 16,0 0 0-16,0 0-4 0,0 0-6 0,0 0-12 15,0 0 1-15,0 0-7 0,0 0 17 0,0 0-5 16,0 0 6-16,0 0-8 0,0 0 11 0,0 0-6 16,30 22 7-16,-30-22-8 0,16 25 12 15,-16-25-17-15,19 27 10 0,-19-27-8 0,21 34 14 16,-21-34-12-16,20 36 10 0,-20-36 0 0,25 35-14 16,-25-35-7-16,23 36-7 0,-23-36 1 15,18 37 4-15,-18-37-1 0,14 33 0 0,-14-33 4 16,0 0 18-16,3 46-19 0,-3-46-4 0,0 0 12 15,-6 46 0-15,6-46 4 0,-15 28 13 16,15-28-10-16,-25 26 0 0,25-26-5 0,-32 25 2 16,32-25 8-16,-35 22-9 0,35-22 9 0,-34 12-9 15,34-12 6-15,-37 9-3 0,37-9 12 0,-37 2-7 16,37-2 1-16,-41-2 8 0,41 2 7 16,-42-14 2-16,42 14 10 0,-44-22-7 0,44 22 16 15,-42-26-7-15,42 26 11 0,-36-32-4 0,36 32 8 16,-31-35-5-16,31 35 3 0,-29-40 1 0,29 40-5 15,-23-39 1-15,23 39 0 0,-20-44-17 0,20 44 10 16,-16-43-9-16,16 43 6 0,-12-39-13 16,12 39 13-16,-8-41-24 0,8 41 8 0,-9-32-4 15,9 32-6-15,0 0-17 0,-6-40 2 16,6 40-33-16,0 0-4 0,0 0-19 0,-6-35-36 0,6 35-22 0,0 0 0 16,0 0-29-16,0 0-9 0,0 0-47 0,0 0-208 15,0 0 143-15,-3-34 240 0</inkml:trace>
  <inkml:trace contextRef="#ctx0" brushRef="#br0" timeOffset="3961">4293 721 0 0,'0'0'150'16,"0"0"-3"-16,0 0-21 0,0 0-22 0,19-18-11 15,-19 18-7-15,0 0-20 0,0 0-8 16,0 0-12-16,0 0-9 0,0 0-7 0,0 0-5 16,0 0-7-16,0 0-7 0,0 0 5 0,0 0 0 15,0 0-12-15,0 0 4 0,0 0 0 16,0 0-5-16,0 0-3 0,0 0 3 0,0 0 0 16,0 0-3-16,0 0-4 0,0 0 6 0,0 0-3 15,0 0 2-15,0 0-1 0,0 0 0 0,0 0 1 16,0 0-2-16,0 0 4 0,0 0-1 0,0 0 0 15,-16 25 0-15,16-25-3 0,0 0 6 16,0 0-1-16,0 0-2 0,-15 23-3 0,15-23 5 16,0 0 0-16,0 0-2 0,0 0-1 0,0 0-4 15,-15 24 5-15,15-24-4 0,0 0 8 0,0 0-8 16,0 0 18-16,0 0 16 0,0 0-4 16,0 0 4-16,0 0 0 0,0 0-4 0,0 0-5 15,0 0 5-15,0 0-14 0,0 0-6 0,0 0 5 16,0 0-17-16,0 0 6 0,-14-29 16 15,14 29-8-15,0 0-5 0,0 0-3 0,0 0 4 16,0 0-7-16,6-38 1 0,-6 38 6 0,0 0-4 16,0 0-3-16,0 0-13 0,0 0 22 15,0 0-9-15,0 0 0 0,0 0 6 0,0 0 2 16,0 0-12-16,0 0 3 0,0 0-9 0,0 0-3 16,0 0-7-16,0 0 6 0,0 0 0 0,0 0 7 15,0 0-6-15,0 0 3 0,0 0-2 0,0 0-1 16,0 0 1-16,0 0 3 0,0 0 57 15,0 0-74-15,14 22 6 0,-14-22 6 0,0 0 3 16,0 0 5-16,0 0-14 0,0 0 18 0,0 0 4 16,0 0-4-16,0 0 8 0,0 0 0 15,0 0-11-15,0 0 25 0,0 0-4 0,0 0 1 16,0 0 30-16,0 0-40 0,0 0-1 0,0 0 3 16,0 0 0-16,0 0-1 0,0 0 5 15,-5-34 4-15,5 34-10 0,0 0 5 0,0 0 5 16,0 0-1-16,0 0-1 0,0 0-10 0,0 0-1 15,0 0 1-15,11-29-8 0,-11 29-1 16,0 0 7-16,0 0-1 0,0 0-7 0,0 0-1 16,0 0 0-16,0 0-6 0,0 0 9 0,0 0 0 15,0 0-8-15,0 0 9 0,-23 22-4 0,23-22 0 16,0 0 6-16,0 0 3 0,-28 21-6 0,28-21-3 16,0 0 7-16,-23 18 13 0,23-18-11 0,0 0-4 15,0 0 14-15,0 0 10 0,-29 12 11 16,29-12 10-16,0 0 17 0,0 0 10 0,0 0 76 15,0 0-83-15,0 0-9 0,0 0-6 0,-23-21-1 16,23 21 12-16,0 0-17 0,-7-43 7 16,7 43-15-16,-4-35 9 0,4 35-12 0,-1-50 16 15,1 50 27-15,9-54-45 0,-6 15-12 0,3 10 5 16,1-3-8-16,0 0-2 0,1-4 1 16,0 7 3-16,-2-3-11 0,0 3 10 0,-6 29-18 15,11-53-9-15,-11 53-17 0,9-43-4 0,-9 43-19 16,6-34-6-16,-6 34-26 0,0 0-8 0,5-45-30 15,-5 45-7-15,0 0-21 0,0 0 5 0,4-37-11 16,-4 37-10-16,0 0-30 0,0 0-211 16,3-31 142-16,-3 31 247 0</inkml:trace>
  <inkml:trace contextRef="#ctx0" brushRef="#br0" timeOffset="5086">3512 383 0 0,'0'0'227'0,"0"0"-29"0,-10-28-33 0,10 28 13 15,0 0-28-15,0 0-16 0,0 0-28 0,-11-30-11 16,11 30-17-16,0 0 12 0,0 0-29 0,0 0 5 16,0 0-60-16,0 0 45 0,0 0-28 15,0 0 7-15,0 0-8 0,0 0 3 0,0 0-19 16,0 0 2-16,0 0 2 0,0 0 5 0,21 30-5 16,-21-30 4-16,0 0-19 0,16 32 8 15,-16-32-10-15,12 29 14 0,-12-29-4 0,12 32 3 16,-12-32-21-16,9 33 6 0,-9-33-12 0,0 0 5 15,2 46 2-15,-2-46-4 0,-8 31-2 16,8-31 12-16,-15 30-10 0,15-30 0 0,-22 29-3 16,22-29 11-16,-32 22-9 0,32-22 11 0,-37 26-13 15,37-26 18-15,-43 24-10 0,43-24 15 0,-46 18-9 16,46-18 9-16,-50 14-3 0,50-14-12 16,-52 14 13-16,52-14-12 0,-53 11 9 0,53-11-9 15,-56 7 12-15,56-7 3 0,-53 0-8 0,53 0 0 16,-50-2 56-16,50 2-58 0,-51-5 0 15,51 5-1-15,-44-6 3 0,44 6 3 0,-39-12 4 16,39 12 15-16,-33-13-14 0,33 13 4 0,-28-16 1 16,28 16 6-16,-23-21 2 0,23 21 10 0,-15-20 8 15,15 20-8-15,-14-30 20 0,14 30-15 16,-13-27 14-16,13 27-17 0,-7-31 8 0,7 31-17 16,-9-33 18-16,9 33 2 0,0 0-20 0,-4-45-20 15,4 45 5-15,0 0-20 0,0-39-6 16,0 39-26-16,0 0-8 0,8-30-23 0,-8 30-3 15,0 0-41-15,0 0-20 0,0 0-26 0,20-22-34 16,-20 22-201-16,0 0 140 0,26 12 250 0</inkml:trace>
  <inkml:trace contextRef="#ctx0" brushRef="#br0" timeOffset="5336">3517 1170 197 0,'34'12'357'0,"-34"-12"-81"0,0 0-48 16,0 0-51-16,0 0-25 0,0 0-28 0,0 0-22 15,0 0-33-15,38-2-29 0,-38 2-45 0,0 0-12 16,0 0-63-16,0 0-15 0,0 0-12 0,0 0 4 15,0 0-8-15,0 0 7 0,0 0-32 16,0 0-64-16,0 0-119 0,0 0 101 0,0 0 71 16</inkml:trace>
  <inkml:trace contextRef="#ctx0" brushRef="#br0" timeOffset="6336">1829 338 0 0,'-26'-14'69'0,"26"14"116"0,0 0-45 15,0 0-24-15,-28-12-20 0,28 12-6 0,0 0-9 16,0 0 1-16,0 0-11 0,0 0-24 0,0 0-9 16,0 0 16-16,0 0-10 0,0 0 7 0,0 0-3 15,0 0 8-15,0 0-13 0,0 0 7 16,0 0-7-16,0 0 9 0,0 0-24 0,0 0 6 15,0 0-16-15,0 0 12 0,0 0-15 0,0 0 5 16,0 0-13-16,22-22 5 0,-22 22-9 16,0 0 11-16,0 0-17 0,46 4 14 0,-46-4-11 15,36 6 4-15,-36-6-7 0,36 8 5 0,-36-8-8 16,40 11 6-16,-40-11-1 0,41 13 5 0,-41-13-4 16,32 14 11-16,-32-14-22 0,36 12 18 15,-36-12-21-15,29 11 18 0,-29-11-9 0,0 0 8 16,32 25-10-16,-32-25 14 0,0 0-13 0,22 19 6 15,-22-19-6-15,0 0 7 0,23 20-5 0,-23-20 5 16,0 0-6-16,26 25-3 0,-26-25 11 16,0 0-4-16,27 26 1 0,-27-26-6 0,0 0 10 15,20 28-6-15,-20-28 0 0,0 0-1 0,19 29-7 16,-19-29 3-16,0 0 2 0,12 26 2 16,-12-26-3-16,0 0-1 0,0 0 8 0,4 35-9 15,-4-35-8-15,0 0 15 0,0 0-10 0,0 0 18 16,-3 39-2-16,3-39-9 0,0 0 8 15,0 0 0-15,0 0-10 0,-10 35 5 0,10-35 8 16,0 0-13-16,-16 27-20 0,16-27 28 0,0 0-3 16,-24 27 6-16,24-27-5 0,-25 21 0 0,25-21-3 15,-26 16 11-15,26-16-8 0,-27 22 52 0,27-22-67 16,-34 18 7-16,34-18-7 0,-36 15 5 0,36-15 2 16,-36 15 3-16,36-15 9 0,-34 13-9 15,34-13 3-15,-37 11 3 0,37-11 2 0,-35 11-8 16,35-11-1-16,-40 11 13 0,40-11-7 0,-42 10 27 15,42-10-37-15,-44 7 1 0,44-7 10 16,-49 8-8-16,49-8 1 0,-49 4-2 0,49-4 5 16,-43 6 2-16,43-6 1 0,-40 1-1 0,40-1 65 15,-39 3-91-15,39-3 14 0,0 0-2 16,-52-4 8-16,52 4 3 0,0 0-1 0,-49 0-2 16,49 0 2-16,0 0-2 0,-43-3-4 0,43 3-6 15,0 0-21-15,-37 3 12 0,37-3 6 0,0 0-1 16,0 0 2-16,0 0-18 0,-35-6 3 0,35 6-3 15,0 0 0-15,0 0-28 0,0 0 3 16,0 0-17-16,0 0-47 0,0 0 10 0,0 0-189 16,0 0 94-16,0 0 66 0</inkml:trace>
  <inkml:trace contextRef="#ctx0" brushRef="#br0" timeOffset="6899">2134 617 0 0,'0'0'143'16,"0"0"-13"-16,0 0-15 0,0 0-33 0,26-11-4 16,-26 11-21-16,0 0 43 0,0 0-47 15,0 0 5-15,0 0-1 0,0 0 6 0,0 0-7 16,0 0-8-16,0 0-2 0,0 0-4 0,0 0 0 16,0 0-2-16,0 0-4 0,0 0-6 15,0 0-3-15,0 0-9 0,0 0-1 0,0 0-2 16,0 0 1-16,0 0-8 0,0 0-1 0,0 0-5 15,0 0 0-15,0 0 1 0,0 0-3 0,-35-4 9 16,35 4-12-16,0 0 3 0,0 0 8 0,-44 4-1 16,44-4-6-16,0 0-1 0,-53 3 1 15,53-3 9-15,-36 1-6 0,36-1 3 0,-42 0-2 16,42 0-3-16,-41-5 6 0,41 5-2 0,-39 4 9 16,39-4-11-16,-37 3-6 0,37-3 2 0,-35 1 2 15,35-1 4-15,-40 4-7 0,40-4 0 16,-37 6 1-16,37-6 2 0,-33 5 49 0,33-5-60 15,0 0 4-15,-48 3-9 0,48-3 11 0,0 0-2 16,0 0 10-16,-35 4-6 0,35-4 5 16,0 0-2-16,0 0 0 0,0 0-9 0,0 0-28 15,0 0 17-15,0 0-1 0,0 0-24 0,0 0-12 16,0 0-23-16,0 0-12 0,0 0-17 16,0 0-25-16,0 0-246 0,0 0 131 0,0 0 77 15</inkml:trace>
  <inkml:trace contextRef="#ctx0" brushRef="#br0" timeOffset="7508">2036 369 0 0,'-25'-14'7'0,"25"14"169"0,0 0-39 16,0 0-20-16,0 0-17 0,0 0-17 0,0 0-7 16,-32-9 0-16,32 9-18 0,0 0-4 0,0 0-20 15,0 0-1-15,0 0-12 0,-34-9 4 0,34 9-16 16,0 0 7-16,0 0-5 0,0 0 7 0,0 0-4 15,0 0 1-15,-41 1-2 0,41-1 5 16,0 0 24-16,0 0-41 0,0 0 2 0,-49 0 9 16,49 0-8-16,0 0 13 0,-38 2-9 0,38-2 4 15,0 0-4-15,-43 4 4 0,43-4-8 0,0 0 9 16,-40 0-10-16,40 0 8 0,0 0-3 16,-42 2 0-16,42-2-8 0,0 0 4 0,-40 4-4 15,40-4 4-15,0 0-2 0,-35 5 2 0,35-5-11 16,0 0 11-16,0 0-5 0,-44 3 1 15,44-3-3-15,0 0 10 0,0 0-11 0,0 0 10 16,0 0-11-16,-36 5 15 0,36-5-13 0,0 0 51 16,0 0-61-16,0 0-3 0,0 0-11 15,0 0-10-15,0 0-14 0,0 0-14 0,0 0-10 16,0 0-10-16,0 0-36 0,0 0-75 0,0 0-83 16,0 0 81-16,0 0 60 0</inkml:trace>
  <inkml:trace contextRef="#ctx0" brushRef="#br0" timeOffset="8774">669 994 0 0,'0'0'319'0,"0"0"-45"16,0-47-41-16,0 47-22 0,-3-33-30 0,3 33-28 16,-8-34-17-16,8 34 1 0,-8-37-45 15,8 37 34-15,-9-35-37 0,9 35-4 0,-12-36-9 16,12 36-2-16,-6-39 0 0,6 39-11 0,-5-37-15 16,5 37-8-16,-5-40 9 0,5 40-18 15,0-39-17-15,0 39 30 0,3-40 1 0,-3 40-3 16,5-39-8-16,-5 39-3 0,6-37-3 0,-6 37 0 15,8-32-8-15,-8 32-3 0,8-31-7 16,-8 31 3-16,0 0-11 0,15-39 9 0,-15 39-13 16,0 0 8-16,24-30-6 0,-24 30 0 0,19-18-22 15,-19 18 16-15,0 0-4 0,29-21 3 0,-29 21-6 16,0 0 13-16,32-16-16 0,-32 16 10 16,0 0-4-16,37-2 12 0,-37 2-23 0,0 0 20 15,0 0-18-15,49 1 28 0,-49-1-39 0,0 0 16 16,37 17-12-16,-37-17 8 0,26 14-10 0,-26-14 4 15,0 0-12-15,28 19 2 0,-28-19 1 0,0 0 6 16,20 35-2-16,-20-35-8 0,0 0 15 16,6 41-10-16,-6-41 12 0,-5 31-7 0,5-31 2 15,-10 35 4-15,10-35 0 0,-22 37-6 0,22-37-5 16,-28 41-14-16,13-18 12 0,15-23-7 16,-35 36 0-16,35-36 1 0,-37 34 3 0,15-18 1 15,22-16 2-15,-39 32 1 0,39-32 1 0,-42 27 152 16,42-27-175-16,-41 16 10 0,41-16 14 0,-29 16-3 15,29-16 19-15,0 0-12 0,-37 13 7 16,37-13 15-16,0 0-6 0,0 0-14 0,-34-6 5 16,34 6-48-16,0 0 42 0,-25-15 6 0,25 15 0 15,0 0 23-15,-20-24-19 0,20 24-1 0,0 0 13 16,-26-23-1-16,26 23 7 0,0 0 10 16,0 0-3-16,-21-25-5 0,21 25 20 0,0 0-3 15,0 0-1-15,0 0-4 0,0 0-4 0,0 0-5 16,0 0-6-16,0 0-1 0,0 0-1 0,0 0 5 15,0 0-4-15,0 0-7 0,0 0 4 16,0 0 6-16,0 0 2 0,12 25-6 0,-12-25-6 16,0 0-1-16,9 34 7 0,-9-34-11 0,0 0 0 15,6 43-11-15,-6-43-1 0,0 0-11 16,-1 48 14-16,1-48-14 0,-5 36 15 0,5-36-15 16,-10 34 18-16,10-34-14 0,-16 35 16 0,16-35-4 15,-21 32 14-15,21-32-22 0,-16 28 18 0,16-28 47 16,-29 24-49-16,29-24-14 0,-23 13 22 0,23-13-10 15,0 0 11-15,-30 18 13 0,30-18 3 16,0 0 0-16,0 0 12 0,-45 0 6 0,45 0 5 16,-34-5-21-16,34 5 28 0,-27-17 2 0,27 17 12 15,-30-15 0-15,30 15 0 0,-29-24 10 16,29 24-1-16,-29-26-9 0,29 26 17 0,-27-36-7 16,27 36 7-16,-27-36-71 0,27 36 81 0,-24-43-18 15,24 43-9-15,-22-45-19 0,22 45 2 16,-18-48 3-16,18 48-14 0,-18-39-1 0,18 39-2 15,-10-41-3-15,10 41-19 0,-7-32 20 0,7 32-21 16,0 0 2-16,-5-42-4 0,5 42-10 16,0 0 5-16,-4-30-6 0,4 30-22 0,0 0-7 15,0 0-17-15,0 0-4 0,4-35-15 0,-4 35-10 16,0 0-26-16,0 0-18 0,0 0-32 0,0 0-8 16,0 0-15-16,0 0-18 0,0 0-260 0,0 0 154 15,0 0 206-15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5-09-27T17:34:30.446"/>
    </inkml:context>
    <inkml:brush xml:id="br0">
      <inkml:brushProperty name="width" value="0.21167" units="cm"/>
      <inkml:brushProperty name="height" value="0.21167" units="cm"/>
      <inkml:brushProperty name="fitToCurve" value="1"/>
    </inkml:brush>
  </inkml:definitions>
  <inkml:trace contextRef="#ctx0" brushRef="#br0">1487 57 0 0,'0'0'52'0,"0"0"167"0,0 0-37 16,0 0-34-16,3-33-10 0,-3 33-20 0,0 0-24 16,0 0-19-16,0 0-15 0,0 0-9 15,0 0-12-15,0 0-5 0,0 0-15 0,-14-24-9 16,14 24 4-16,0 0-2 0,0 0-1 0,0 0-10 16,0 0 4-16,0 0 0 0,-41 2 0 15,41-2 1-15,0 0-11 0,0 0 4 0,-45 7 2 16,45-7 8-16,0 0-3 0,-43 5 0 0,43-5-2 15,0 0 4-15,0 0-6 0,-38 9 5 16,38-9-11-16,0 0 5 0,-23 19-9 0,23-19 12 16,0 0-6-16,0 0 7 0,0 0-9 0,-15 21 14 15,15-21-16-15,0 0 11 0,0 0-9 0,0 0 8 16,11 32-9-16,-11-32 14 0,0 0-10 0,23 29 8 16,-23-29-16-16,19 18 16 0,-19-18-15 15,27 19 11-15,-27-19-8 0,30 18 11 0,-30-18-8 16,28 19-4-16,-28-19 13 0,41 23 10 0,-41-23-2 15,45 22-11-15,-45-22 2 0,46 25 1 16,-46-25 5-16,47 18-11 0,-47-18 3 0,43 26 4 16,-43-26-3-16,34 22-22 0,-34-22 26 0,31 21-1 15,-31-21-5-15,0 0-2 0,27 24 6 16,-27-24 2-16,0 0-9 0,20 26 6 0,-20-26 53 16,0 0-69-16,14 35 1 0,-14-35 3 0,0 0-4 15,0 0-2-15,2 40 4 0,-2-40-4 0,0 0-8 16,-14 38 5-16,14-38 0 0,-17 25 3 0,17-25-6 15,-21 27 2-15,21-27 8 0,-23 21-8 16,23-21 38-16,-28 23-49 0,28-23 17 0,-26 15-8 16,26-15 11-16,-26 12-1 0,26-12 9 0,0 0-1 15,-34 16-9-15,34-16-6 0,0 0 14 0,0 0-3 16,-44 2-14-16,44-2 7 0,0 0 8 16,-33-7-2-16,33 7 0 0,0 0 6 0,0 0-4 15,-26-25 5-15,26 25 2 0,0 0 2 0,-7-25 6 16,7 25 11-16,0 0 14 0,0 0-14 15,0 0-7-15,7-32-4 0,-7 32-8 0,0 0 1 16,0 0-1-16,20-22-8 0,-20 22 14 0,0 0-4 16,0 0-5-16,0 0-3 0,0 0 5 15,26-10 1-15,-26 10-1 0,0 0 2 0,31 13 7 16,-31-13-5-16,31 12 6 0,-31-12 3 0,33 18-10 16,-33-18-1-16,37 21 1 0,-37-21-1 0,31 31-1 15,-31-31 31-15,29 34-49 0,-29-34 18 16,20 39-4-16,-20-39 2 0,15 46-4 0,-15-46 8 15,13 48-4-15,-13-48 0 0,7 52-4 0,-7-52 1 16,2 51 0-16,-2-51-3 0,1 55 1 0,-1-55 4 16,0 52-3-16,0-52 0 0,0 51 5 0,0-51-9 15,0 54 7-15,16-28 3 0,-16-26-5 16,0 47 3-16,0-47-5 0,4 43 11 0,-4-43-12 16,10 48 8-16,-10-48 0 0,12 46 3 0,-12-46-22 15,15 44 18-15,-15-44-13 0,16 42 4 16,-16-42-10-16,13 35 5 0,-13-35-1 0,19 32 0 15,-19-32-7-15,21 26 12 0,-21-26-2 0,22 25 4 16,-22-25 1-16,0 0 9 0,41 11-16 16,-41-11 17-16,35-2-6 0,-35 2-10 0,42-7 12 15,-42 7 11-15,37-16 35 0,-37 16-89 0,47-27 8 16,-24 14 12-16,8-5 1 0,-8-1 0 0,0 3-5 16,-5-5-8-16,-1-1-16 0,-17 22-20 0,28-36-12 15,-28 36-15-15,12-32-50 0,-12 32-178 16,-9-39 104-16,9 39 71 0</inkml:trace>
  <inkml:trace contextRef="#ctx0" brushRef="#br0" timeOffset="610">516 636 0 0,'0'0'216'0,"0"0"24"16,0 0-50-16,0 0-41 0,0 0-19 0,0 0-41 16,0 0-14-16,0 0-18 0,0 0-8 15,0 0-13-15,0 0-5 0,-26-16 2 0,26 16 0 16,0 0 0-16,-37 11 4 0,37-11-3 0,-34 8 6 16,34-8 1-16,-34 10-5 0,34-10 2 15,-41 8 0-15,41-8-1 0,-45 7 2 0,45-7 2 16,-40 7-19-16,40-7 9 0,-41 8-11 0,41-8 44 15,-37 9-60-15,37-9-2 0,-38 7 4 16,38-7-5-16,-39 7-2 0,39-7-4 0,-33 9-18 16,33-9-8-16,0 0-5 0,-39 9-5 0,39-9-9 15,0 0-14-15,0 0-20 0,-32 4-11 0,32-4-23 16,0 0 3-16,0 0-19 0,0 0-4 16,0 0-250-16,0 0 135 0,0 0 76 0</inkml:trace>
  <inkml:trace contextRef="#ctx0" brushRef="#br0" timeOffset="1047">669 1033 0 0,'34'7'0'0,"-34"-7"129"16,0 0-29-16,0 0-25 0,0 0-2 16,0 0 3-16,0 0-12 0,0 0-1 0,-26 14 1 15,26-14 2-15,0 0-40 0,-35 7 38 0,35-7-6 16,0 0-10-16,-45 12 3 0,45-12-2 15,-38 6-10-15,38-6 6 0,-36 5-12 0,36-5-6 16,-38 7-4-16,38-7-6 0,-31 11 0 0,31-11-3 16,-36 10 10-16,36-10-8 0,-33 8-17 15,33-8 13-15,-33 11-5 0,33-11 9 0,-31 11-5 16,31-11 1-16,0 0-3 0,-40 13 4 0,40-13-2 16,0 0-1-16,-34 10-1 0,34-10 3 0,0 0-7 15,0 0 3-15,-29 11-8 0,29-11 9 0,0 0-22 16,0 0-9-16,0 0-13 0,0 0-8 0,-28 18-22 15,28-18-11-15,0 0-10 0,0 0-24 16,0 0-79-16,0 0-129 0,0 0 100 0,0 0 70 16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5-09-27T17:34:35.463"/>
    </inkml:context>
    <inkml:brush xml:id="br0">
      <inkml:brushProperty name="width" value="0.21167" units="cm"/>
      <inkml:brushProperty name="height" value="0.21167" units="cm"/>
      <inkml:brushProperty name="fitToCurve" value="1"/>
    </inkml:brush>
  </inkml:definitions>
  <inkml:trace contextRef="#ctx0" brushRef="#br0">8932 135 0 0,'0'0'117'15,"-12"-29"71"-15,12 29-58 0,0 0-14 0,0 0-13 16,0 0-2-16,0 0-22 0,-11-27 1 0,11 27-24 15,0 0 3-15,0 0-17 0,0 0 2 0,0 0-10 16,0 0-3-16,0 0 6 0,0 0 4 16,0 0-3-16,15-23-8 0,-15 23-3 0,0 0 15 15,0 0-11-15,0 0 5 0,0 0-9 0,0 0 5 16,0 0-40-16,0 0 28 0,26-17-13 16,-26 17 14-16,0 0-13 0,0 0 5 0,0 0-18 15,31-17 12-15,-31 17-10 0,0 0 6 0,29-8-6 16,-29 8 7-16,0 0-12 0,37-6 20 15,-37 6-11-15,0 0-2 0,44-1 33 0,-44 1-44 16,0 0 5-16,42 0 11 0,-42 0-14 0,0 0 26 16,0 0-29-16,0 0 15 0,37-1-12 15,-37 1 15-15,0 0-11 0,0 0 9 0,0 0-19 16,0 0 23-16,0 0-11 0,0 0 8 0,0 0-7 16,0 0-1-16,0 0-4 0,0 0 12 0,24 16-8 15,-24-16 7-15,0 0-8 0,0 0 4 0,0 0-17 16,6 35 26-16,-6-35-8 0,0 0-1 0,0 0-1 15,-1 43-2-15,1-43-2 0,0 0 3 16,-5 38 35-16,5-38-41 0,-7 30 2 0,7-30 6 16,-10 33-12-16,10-33 10 0,-10 34 1 0,10-34-3 15,-10 42 6-15,10-42 5 0,-4 39-9 16,4-39 9-16,-14 44-32 0,14-44 25 0,-5 48-15 16,5-48 6-16,0 44-19 0,0-44 20 0,5 46-5 15,-5-46 5-15,9 39-13 0,-9-39 13 16,17 43-21-16,-17-43 18 0,18 37-8 0,-18-37 11 15,19 32-2-15,-19-32-6 0,20 25-6 0,-20-25 6 16,21 22-6-16,-21-22 8 0,23 14-3 0,-23-14 8 16,0 0-6-16,33 14-18 0,-33-14 18 0,0 0 16 15,36 4-13-15,-36-4 11 0,0 0-4 16,0 0 14-16,51-6-8 0,-51 6 2 0,0 0-1 16,25-12 15-16,-25 12-5 0,0 0 7 0,16-20-2 15,-16 20-5-15,0 0-9 0,11-30 10 0,-11 30-8 16,0 0 9-16,8-34-6 0,-8 34 4 15,0 0-4-15,1-34 3 0,-1 34-14 0,0 0 12 16,-7-29-12-16,7 29 13 0,0 0-14 0,-19-26 16 16,19 26-12-16,0 0 2 0,-24-24 2 15,24 24 0-15,0 0-10 0,-28-14 16 0,28 14-11 16,0 0 14-16,0 0-18 0,0 0 6 0,0 0-11 16,0 0 18-16,0 0-12 0,0 0 12 15,-27 13-5-15,27-13 1 0,0 0-7 0,4 35 11 16,-4-35-14-16,9 31 11 0,-9-31-6 0,14 41 7 15,-14-41-5-15,17 41 0 0,-17-41-3 0,15 41 15 16,-15-41-12-16,19 45 7 0,-19-45-7 0,20 48 2 16,-20-48-16-16,18 50 20 0,-18-50-8 15,23 52 5-15,-23-52-9 0,17 53 15 0,-17-53-13 16,18 52 9-16,-18-52-8 0,16 50 5 0,-16-50-10 16,12 51-1-16,-12-51 2 0,9 50 7 15,-9-50 0-15,5 46 2 0,-5-46-12 0,0 46 13 16,0-46-13-16,-5 41 16 0,5-41-13 0,-10 41 9 15,10-41-9-15,-13 38-5 0,13-38 5 0,-18 33 12 16,18-33-16-16,-23 31 10 0,23-31-9 0,-29 26 0 16,29-26-5-16,-36 19 7 0,36-19 0 0,-43 23-5 15,43-23 0-15,-44 19-2 0,44-19-5 16,-48 17 9-16,48-17-21 0,-41 12 24 0,41-12-11 16,-38 13-3-16,38-13-11 0,0 0-13 0,-39 10-23 15,39-10-13-15,0 0-19 0,0 0-66 16,0 0-74-16,-37-5 76 0,37 5 43 0</inkml:trace>
  <inkml:trace contextRef="#ctx0" brushRef="#br0" timeOffset="718">8028 481 0 0,'-5'-40'299'0,"5"40"-79"0,0 0-11 0,0 0-23 15,6-29-37-15,-6 29-24 0,0 0-13 0,0 0-31 16,0 0-6-16,0 0-11 0,0 0 4 16,30-10-8-16,-30 10 4 0,0 0-15 0,35 17 4 15,-35-17-16-15,28 18 15 0,-28-18-19 0,30 21-5 16,-30-21 22-16,35 25 12 0,-35-25-26 0,36 27-31 15,-36-27 33-15,38 32-9 0,-19-13-9 0,-1 0 9 16,-18-19-15-16,35 37 6 0,-35-37-13 16,29 37-3-16,-29-37 12 0,30 39-20 0,-30-39-30 15,23 40 49-15,-23-40-3 0,20 39-7 0,-20-39-6 16,15 40-12-16,-15-40 27 0,14 34-15 16,-14-34 4-16,9 41 6 0,-9-41 3 0,6 39-76 15,-6-39 71-15,2 43 6 0,-2-43-3 0,0 39-8 16,0-39-2-16,-5 43 9 0,5-43 1 15,-9 40-22-15,9-40 20 0,-12 42-22 0,12-42 8 16,-19 38-14-16,19-38 16 0,-18 39-28 0,18-39 46 16,-26 38-61-16,26-38 6 0,-26 41-16 0,26-41 9 15,-30 34-31-15,30-34-1 0,-30 34-17 0,30-34-6 16,-33 32-20-16,33-32-16 0,-36 26-42 16,36-26-24-16,-34 20-206 0,34-20 143 0,-37 12 242 15</inkml:trace>
  <inkml:trace contextRef="#ctx0" brushRef="#br0" timeOffset="1672">7158 595 0 0,'0'0'120'0,"0"0"146"0,-6-30-65 16,6 30-26-16,0 0-27 0,0 0-33 15,0 0-20-15,0 0-17 0,0 0-7 0,0 0-4 16,0 0-3-16,0 0-14 0,0 0 16 0,20 23 11 16,-20-23-12-16,23 27-1 0,-23-27-17 0,30 34-2 15,-30-34-1-15,29 37-9 0,-29-37 14 0,30 35-23 16,-30-35-27-16,27 40 28 0,-27-40 3 15,26 39-10-15,-26-39-12 0,23 44 9 0,-23-44-12 16,22 44-3-16,-22-44-2 0,21 44 5 0,-21-44-9 16,22 50 8-16,-22-50-2 0,23 48 6 15,-9-27-14-15,-14-21 20 0,23 47-15 0,-23-47 4 16,23 43-25-16,-23-43 4 0,17 33-17 0,-17-33 17 16,9 29-9-16,-9-29-3 0,0 0 8 15,10 28 1-15,-10-28-1 0,0 0 8 0,0 0 0 16,0 0 8-16,0 0 0 0,0 0 2 0,0 0 16 15,0 0 2-15,0 0-10 0,0 0 2 16,0 0-6-16,0 0 0 0,0 0-6 0,-19-22 19 16,19 22-5-16,-17-35-10 0,17 35-6 0,-23-43 19 15,10 18-17-15,0-1 10 0,-3-3 7 0,1-3 7 16,3 1-18-16,-5 0 18 0,3 0 2 0,0 1-8 16,2-1 5-16,1 1 0 0,0-1 12 15,2 2-21-15,0-3 12 0,1 4-16 0,8 28 8 16,-9-60 2-16,9 60-12 0,-8-56 1 0,8 56-6 15,-3-50 16-15,3 50-12 0,-1-44 7 0,1 44 7 16,4-45-18-16,-4 45-1 0,6-36 5 16,-6 36-5-16,5-33 1 0,-5 33 3 0,9-29 0 15,-9 29-8-15,14-28 6 0,-14 28-6 0,19-22 7 16,-19 22-8-16,18-20 10 0,-18 20-8 16,0 0 4-16,26-25-8 0,-26 25-23 0,0 0 32 15,31-16 7-15,-31 16-10 0,0 0 33 0,0 0-47 16,37-11 3-16,-37 11-3 0,0 0 11 0,36 6-11 15,-36-6 10-15,0 0-2 0,39 12 9 16,-39-12-11-16,30 11 11 0,-30-11 13 0,27 9-23 16,-27-9-7-16,29 16 16 0,-29-16-15 0,21 15 12 15,-21-15-11-15,20 18 8 0,-20-18-12 0,0 0 10 16,23 31-6-16,-23-31 4 0,0 0-4 0,9 30 6 16,-9-30-6-16,0 0 16 0,0 0-15 15,-3 47 7-15,3-47-12 0,0 0 18 0,-15 35-11 16,15-35 0-16,-17 25 14 0,17-25-20 0,-20 27-13 15,20-27 3-15,-23 26-3 0,23-26-13 16,-31 26-14-16,31-26-14 0,-40 29-25 0,40-29-12 16,-41 21-26-16,41-21-20 0,-44 19-207 0,44-19 124 15,-37 10 76-15</inkml:trace>
  <inkml:trace contextRef="#ctx0" brushRef="#br0" timeOffset="2218">6705 1131 0 0,'0'0'14'0,"-57"3"90"0,57-3-39 16,-37 5-22-16,37-5 18 0,0 0-21 15,-41 7-12-15,41-7 1 0,0 0 5 0,0 0 25 16,-37-2 0-16,37 2 7 0,0 0 2 0,-21-17 5 16,21 17 3-16,0 0 13 0,-17-33-3 15,17 33-3-15,-11-31-8 0,11 31-16 0,-8-40 35 16,8 40 1-16,-1-45-11 0,1 45 5 0,-5-52-16 16,5 52 4-16,0-61-8 0,0 61-3 0,5-66 1 15,-1 31 4-15,1-1-16 0,1 1-14 0,3-3 10 16,-1 5 2-16,0-1-9 0,1 1-3 15,-1 4-21-15,-2 1 12 0,-6 28-16 0,14-49 12 16,-14 49-22-16,9-37 17 0,-9 37-12 0,0 0 1 16,11-36-14-16,-11 36-3 0,0 0-31 0,0 0-31 15,0 0-24-15,9-25-8 0,-9 25-39 16,0 0-23-16,0 0-12 0,0 0 1 0,0 0-26 16,0 33-42-16,0-33-175 0,-9 28 144 0,9-28 237 15</inkml:trace>
  <inkml:trace contextRef="#ctx0" brushRef="#br0" timeOffset="2718">6044 1033 0 0,'-31'-10'239'0,"31"10"41"0,0 0-27 0,0 0-42 16,0 0-18-16,0 0-50 0,0 0-10 16,0 0-36-16,0 0-14 0,0 0-8 0,0 0-19 15,0 0-20-15,0 0 3 0,0 0-18 0,-20 25 9 16,20-25-13-16,0 0 3 0,-9 35-13 0,9-35-13 15,0 0 10-15,-11 40 50 0,11-40-72 0,-20 30 17 16,20-30-11-16,-29 31-8 0,29-31-6 16,-37 31 9-16,37-31-10 0,-43 26 10 0,43-26-13 15,-47 21 17-15,47-21-8 0,-50 19 2 0,50-19 2 16,-36 15 8-16,36-15-5 0,-31 7 14 0,31-7-10 16,0 0 18-16,-37 4-9 0,37-4 12 15,0 0-7-15,-34-11 18 0,34 11-19 0,-26-18 21 16,26 18 1-16,-26-27-5 0,26 27 4 0,-27-30 15 15,27 30-4-15,-27-34 9 0,27 34-5 16,-19-41-3-16,19 41 10 0,-20-41-17 0,20 41-35 16,-14-38 21-16,14 38 10 0,-9-36-31 0,9 36 45 15,0 0-97-15,-2-41-9 0,2 41-28 16,0 0-20-16,0 0-33 0,0 0-21 0,0 0-42 16,5-30-38-16,-5 30-176 0,0 0 147 0,0 0 231 15</inkml:trace>
  <inkml:trace contextRef="#ctx0" brushRef="#br0" timeOffset="2953">5967 1582 0 0,'26'16'319'0,"-26"-16"8"0,0 0-41 15,0 0-50-15,23 20-20 0,-23-20-87 0,0 0 43 16,0 0-31-16,0 0-30 0,0 0-5 0,0 0-46 16,0 0-24-16,0 0-41 0,0 0-22 0,18 19-27 15,-18-19-28-15,0 0-42 0,0 0-9 0,0 0-38 16,0 0-29-16,0 0-15 0,0 0-225 0,0 0 151 16,0 0 217-16</inkml:trace>
  <inkml:trace contextRef="#ctx0" brushRef="#br0" timeOffset="3625">4926 754 117 0,'0'0'270'0,"0"0"-68"0,0 0-22 0,0 0-21 16,-9-26-32-16,9 26-22 0,0 0-7 0,0 0-15 16,0 0-17-16,0 0 2 0,0 0-8 0,0 0 9 15,0 0 12-15,0 0-5 0,-14 25 43 0,14-25-65 16,0 0 20-16,0 0-6 0,-20 40-1 15,20-40-1-15,-10 36-16 0,10-36 5 0,-13 40 0 16,13-40-5-16,-10 41 1 0,10-41-7 0,-9 46 12 16,9-46-19-16,-5 45-7 0,5-45 1 15,-6 48-10-15,6-48-8 0,3 53-4 0,-3-53 8 16,6 49-7-16,-6-49 9 0,5 48-14 0,-5-48 0 16,12 49-10-16,-12-49 15 0,14 49-3 15,-14-49 2-15,17 47-5 0,-17-47-17 0,23 43 22 16,-23-43-7-16,23 43 2 0,-23-43 0 0,30 41-7 15,-30-41 12-15,26 39-9 0,-26-39 1 16,28 33 4-16,-28-33 0 0,26 32-5 0,-26-32-3 16,26 30 0-16,-26-30 3 0,22 25 12 0,-22-25-24 15,26 25-10-15,-26-25 5 0,20 20-10 0,-20-20-18 16,0 0-4-16,30 24 6 0,-30-24-17 0,0 0-21 16,23 17-2-16,-23-17-22 0,0 0-20 15,0 0 3-15,0 0-40 0,20 18-16 0,-20-18-39 16,0 0-44-16,0 0-205 0,0 0 155 0,37-4 203 15</inkml:trace>
  <inkml:trace contextRef="#ctx0" brushRef="#br0" timeOffset="4437">3989 1198 0 0,'0'0'253'15,"0"0"-29"-15,0 0-42 0,0 0-10 0,7-31-37 16,-7 31-28-16,0 0-44 0,0 0 9 0,0 0-8 16,0 0-1-16,0 0-21 0,0 0-2 15,0 0-13-15,0 0-4 0,0 0-9 0,0 0 10 16,0 0-11-16,0 0 1 0,0 0-9 0,0 0 15 16,0 0-5-16,0 0 4 0,0 0-14 0,0 0 3 15,0 0-6-15,0 0 10 0,0 0-9 16,0 0 69-16,0 0-83 0,0 0 3 0,0 0 0 15,0 0 15-15,0 0-19 0,0 0-11 0,0 0-19 16,13 32 1-16,-13-32-25 0,0 0-5 0,10 31-28 16,-10-31-6-16,0 0-42 0,17 29-36 15,-17-29-179-15,0 0 122 0,10 33 76 0</inkml:trace>
  <inkml:trace contextRef="#ctx0" brushRef="#br0" timeOffset="4738">4190 1787 21 0,'0'0'278'0,"0"0"-58"0,0 0-53 0,0 0-22 0,0 0-28 15,0 0-26-15,12 29-19 0,-12-29-16 0,0 0-12 16,0 0-3-16,0 0-11 0,0 0 8 16,8 37-27-16,-8-37 14 0,0 0-16 0,0 0 10 15,0 0-12-15,3 38 11 0,-3-38-19 0,0 0 5 16,0 0-8-16,0 0 1 0,0 0-25 16,0 0-15-16,0 0-19 0,-3 33-10 0,3-33-35 15,0 0-11-15,0 0-75 0,0 0-132 0,0 0 104 16,0 0 72-16</inkml:trace>
  <inkml:trace contextRef="#ctx0" brushRef="#br0" timeOffset="6722">2974 1426 0 0,'0'0'188'0,"-26"-14"84"0,26 14-49 15,0 0-25-15,0 0-28 0,0 0-23 0,0 0-26 16,0 0-14-16,0 0-17 0,0 0-24 0,0 0-3 15,0 0 2-15,0 0-6 0,0 0 17 16,0 0-11-16,0 0-26 0,0 0 33 0,0 0 6 16,-6 34-9-16,6-34 4 0,0 0-16 0,0 0 0 15,8 36 8-15,-8-36-5 0,0 0-11 16,17 35 6-16,-17-35-11 0,12 26-2 0,-12-26-10 16,15 28-1-16,-15-28-5 0,17 27 28 0,-17-27-44 15,19 28 5-15,-19-28-8 0,17 31 4 0,-17-31-11 16,15 28 5-16,-15-28-15 0,17 32 14 15,-17-32 2-15,14 35-8 0,-14-35 2 0,15 35 10 16,-15-35-9-16,15 36 1 0,-15-36 4 0,16 34-10 16,-16-34 6-16,17 35-1 0,-17-35-7 0,19 33 4 15,-19-33-12-15,14 34-11 0,-14-34-59 0,17 30 67 16,-17-30-12-16,12 30-8 0,-12-30 19 16,17 31-12-16,-17-31-1 0,0 0-11 0,11 36 16 15,-11-36 3-15,0 0 2 0,9 28-72 0,-9-28 90 16,0 0-14-16,0 0 8 0,0 0-13 15,5 32 9-15,-5-32 1 0,0 0 0 0,0 0 8 16,0 0 4-16,0 0-4 0,0 0 4 0,0 0-9 16,0 0 16-16,0 0-6 0,0 0 47 0,0 0-49 15,0 0 37-15,0 0-3 0,0 0-7 16,0 0-8-16,0 0 8 0,-19-21-10 0,19 21-9 16,-9-30-1-16,9 30-4 0,-17-31 4 0,17 31-34 15,-17-39 39-15,17 39-15 0,-19-47 9 0,19 47-6 16,-20-51 8-16,9 23-3 0,2-1-2 15,-4 0-8-15,3-2 20 0,-1 2-12 0,2-2 9 16,-5 0-8-16,2-1 13 0,1 2-3 0,2-1 6 16,-2 1-8-16,2 1-4 0,1-12 0 15,8 41 2-15,-14-53-12 0,14 53 9 0,-6-50-11 16,6 50 9-16,-3-48-2 0,3 48 3 0,3-43 4 16,-3 43-3-16,3-41-7 0,-3 41 5 0,2-38-15 15,-2 38 30-15,6-36-23 0,-6 36-12 16,9-33 15-16,-9 33 6 0,9-32-6 0,-9 32 4 15,0 0-2-15,14-39-2 0,-14 39 2 0,0 0 5 16,14-32-9-16,-14 32 1 0,0 0-2 0,14-25 8 16,-14 25-21-16,0 0 23 0,17-19-22 0,-17 19 6 15,0 0-34-15,26-18 42 0,-26 18-4 16,0 0 9-16,32-13-15 0,-32 13 0 0,27-11-5 16,-27 11 0-16,0 0 6 0,50 0 11 0,-50 0-11 15,0 0 12-15,47 6 0 0,-47-6-4 16,0 0-8-16,40 11 7 0,-40-11-4 0,0 0 2 15,34 14-15-15,-34-14 21 0,0 0-13 0,27 23 11 16,-27-23-20-16,20 20 15 0,-20-20-12 16,20 25 9-16,-20-25-6 0,22 26 2 0,-22-26-9 15,20 28-6-15,-20-28-2 0,18 29-3 0,-18-29 6 16,17 29 4-16,-17-29 5 0,18 32 2 0,-18-32-6 16,5 40 12-16,-5-40-9 0,0 0 9 0,6 44-2 15,-6-44 4-15,0 0-41 0,-3 45 51 16,3-45-9-16,0 0 6 0,-8 43-6 0,8-43 7 15,0 0-16-15,-9 44 8 0,9-44-14 0,0 0 5 16,-14 38-7-16,14-38 20 0,-15 23-31 0,15-23 14 16,-17 25-13-16,17-25 4 0,-24 22-1 15,24-22 8-15,-34 21-9 0,34-21-2 0,-35 18-9 16,35-18 3-16,-39 17-23 0,39-17-5 0,-35 12-27 16,35-12-26-16,-31 12-49 0,31-12-230 15,0 0 139-15,-40 9 254 0</inkml:trace>
  <inkml:trace contextRef="#ctx0" brushRef="#br0" timeOffset="7675">1834 1594 0 0,'0'0'30'0,"-4"-32"193"0,4 32-53 16,0 0-32-16,1-37-25 0,-1 37-2 15,0 0-17-15,6-32-5 0,-6 32-25 0,0 0 1 16,16-24-23-16,-16 24 2 0,0 0-14 0,23-18 10 16,-23 18-14-16,26-12 14 0,-26 12-6 0,35-4 4 15,-35 4-13-15,0 0 8 0,55-2-17 0,-55 2 9 16,39 2-11-16,-39-2 46 0,36 5-45 16,-36-5 5-16,36 6-7 0,-36-6 4 0,40 8-6 15,-40-8-2-15,32 14-4 0,-32-14 3 0,29 11-4 16,-29-11 7-16,28 15-14 0,-28-15 9 0,33 17-9 15,-33-17 0-15,36 18 11 0,-36-18 66 16,38 22-94-16,-38-22 16 0,37 22-6 0,-37-22 7 16,35 21-9-16,-35-21 10 0,31 20-23 0,-31-20 31 15,26 22-9-15,-26-22 6 0,0 0-4 16,23 30 2-16,-23-30-7 0,0 0 12 0,20 25-10 16,-20-25 8-16,0 0-10 0,11 26 0 0,-11-26 0 15,0 0 18-15,7 29-18 0,-7-29 10 16,0 0-42-16,-7 31 44 0,7-31 2 0,0 0-8 15,0 0 24-15,0 39-22 0,0-39-3 0,0 0 4 16,-11 32-7-16,11-32 8 0,0 0-4 0,-22 26-40 16,22-26 51-16,0 0-4 0,-27 25-9 0,27-25 9 15,-26 18-6-15,26-18-1 0,-26 15 0 16,26-15 0-16,-25 13-1 0,25-13 6 0,-26 19-5 16,26-19 0-16,0 0 10 0,-34 18-4 0,34-18 35 15,-33 10-47-15,33-10-1 0,-31 9 7 16,31-9-13-16,-40 12 17 0,40-12-9 0,-42 13 7 15,42-13-11-15,-41 13 1 0,41-13-7 0,-43 11 7 16,43-11-27-16,-40 7 31 0,40-7-15 16,0 0 14-16,-47 13-13 0,47-13 13 0,0 0-7 15,-43 6 2-15,43-6 1 0,0 0-1 0,-40 8-7 16,40-8-9-16,0 0 3 0,-40 7 16 0,40-7-15 16,0 0 22-16,-40 3-11 0,40-3 6 0,0 0-11 15,0 0 15-15,0 0-6 0,-40-3 10 16,40 3-6-16,0 0-4 0,0 0 6 0,0 0 2 15,0 0-12-15,0 0-5 0,0 0-4 0,0 0-19 16,0 0-10-16,0 0-14 0,0 0-9 0,0 0-15 16,0 0-21-16,0 0-105 0,-34-4-87 15,34 4 91-15,0 0 66 0</inkml:trace>
  <inkml:trace contextRef="#ctx0" brushRef="#br0" timeOffset="8144">2474 1860 0 0,'0'0'100'0,"0"0"151"0,0 0-56 0,25-15 10 16,-25 15-70-16,0 0-12 0,0 0-31 0,0 0-10 15,0 0-24-15,0 0-3 0,0 0-15 0,0 0-4 16,0 0-8-16,0 0-4 0,0 0-10 16,0 0 0-16,0 0-6 0,0 0 16 0,0 0-7 15,0 0 6-15,-40-1 2 0,40 1 10 0,0 0-3 16,-40 5 4-16,40-5 2 0,0 0-2 0,-48 4 1 15,48-4-5-15,0 0 3 0,-40 0-12 0,40 0-4 16,0 0-3-16,-36 6-5 0,36-6 0 16,0 0-4-16,-39 3 4 0,39-3-1 0,0 0-6 15,-40 4 3-15,40-4-7 0,0 0 0 0,-44 4 2 16,44-4-3-16,0 0 0 0,0 0 1 0,-34 4-21 16,34-4-10-16,0 0 4 0,0 0-11 15,0 0-13-15,0 0-8 0,0 0-22 0,0 0-23 16,0 0-36-16,0 0-18 0,0 0-46 0,0 0-208 15,0 0 142-15,0 0 244 0</inkml:trace>
  <inkml:trace contextRef="#ctx0" brushRef="#br0" timeOffset="9472">2491 1737 0 0,'0'0'0'0,"0"0"120"0,0 0-9 0,0 0-6 16,0 0-3-16,0 0-21 0,0 0 4 0,0 0-16 15,0 0 0-15,0 0-11 0,0 0 9 16,0 0-16-16,0 0-11 0,0 0 8 0,0 0-9 15,0 0-10-15,0 0 8 0,0 0-14 0,0 0 15 16,0 0-18-16,0 0 18 0,0 0-18 16,0 0 7-16,0 0-1 0,0 0 2 0,0 0-10 15,0 0 7-15,0 0-9 0,0 0 12 0,0 0-16 16,0 0 14-16,0 0-10 0,0 0 7 16,0 0-19-16,0 0 13 0,0 0-12 0,0 0 10 15,0 0-3-15,0 0-3 0,0 0-11 0,0 0 7 16,0 0-14-16,0 0 15 0,0 0-11 0,-15-25 14 15,15 25-18-15,0 0 5 0,0 0-9 0,0 0 21 16,-42 4-6-16,42-4 1 0,0 0 17 16,0 0-15-16,-49 0-11 0,49 0 18 0,0 0-15 15,-54 0 5-15,54 0 1 0,0 0 9 0,-46 0-11 16,46 0-1-16,0 0-2 0,-47 3-6 16,47-3 9-16,0 0-5 0,0 0 4 0,-46 0 1 15,46 0-3-15,0 0 0 0,-40 0 5 0,40 0 6 16,0 0-12-16,-37 5 0 0,37-5 3 0,0 0-15 15,0 0 11-15,-48 0 6 0,48 0-2 16,0 0 2-16,0 0 4 0,0 0-12 0,0 0 9 16,0 0-5-16,0 0 4 0,0 0-8 0,-38 4 4 15,38-4-7-15,0 0 8 0,0 0-9 16,0 0-2-16,0 0-12 0,0 0 15 0,0 0-9 16,0 0 14-16,-38 6 2 0,38-6-5 0,0 0-8 15,0 0 2-15,0 0 1 0,0 0 13 0,0 0-13 16,0 0 8-16,0 0-6 0,0 0 28 15,0 0-15-15,0 0 13 0,0 0-11 0,0 0-1 16,0 0 4-16,0 0-3 0,0 0-4 0,0 0-2 16,0 0-1-16,0 0-14 0,0 0 17 0,0 0 11 15,0 0-7-15,43 5-3 0,-43-5 3 0,0 0-11 16,50 2 3-16,-50-2-1 0,40 0 2 16,-40 0-15-16,42-2 18 0,-42 2-22 0,46-2 18 15,-46 2 1-15,0 0 3 0,43-3-5 0,-43 3 7 16,0 0-8-16,0 0 12 0,37-4-12 15,-37 4 16-15,0 0-18 0,0 0 4 0,0 0-14 16,0 0 10-16,0 0-17 0,0 0 19 0,42 0-16 16,-42 0 11-16,0 0-15 0,0 0 5 15,0 0-16-15,0 0 9 0,0 0-15 0,0 0-4 16,0 0-11-16,0 0 6 0,0 0-13 0,0 0-16 16,0 0-26-16,0 0-29 0,0 0-138 0,0 0 80 15,0 0 56-15</inkml:trace>
  <inkml:trace contextRef="#ctx0" brushRef="#br0" timeOffset="10800">955 2322 90 0,'-35'-13'290'16,"35"13"-69"-16,0 0-37 0,-27-20-30 15,27 20-69-15,0 0 27 0,-18-20-15 0,18 20-20 16,0 0 3-16,-18-21-36 0,18 21-2 0,0 0-7 15,-16-30 14-15,16 30-1 0,-12-27 6 0,12 27-5 16,-12-34 23-16,12 34-10 0,-11-37 14 16,11 37-22-16,-9-40 11 0,9 40-5 0,-5-48-17 15,5 48-10-15,-3-47 8 0,3 47-4 0,2-47-4 16,-2 47-19-16,4-50 0 0,-4 50-5 0,13-43-3 16,-13 43 36-16,12-43-64 0,-12 43 17 0,18-40-5 15,-18 40 2-15,22-36-2 0,-22 36 0 16,24-32-8-16,-24 32 12 0,22-26 4 0,-22 26-12 15,20-18 17-15,-20 18-25 0,0 0 21 0,30-20-11 16,-30 20 10-16,0 0-7 0,28-15-4 16,-28 15 21-16,0 0-12 0,41 3 7 0,-41-3-21 15,33 8-4-15,-33-8 1 0,37 16 1 0,-37-16 0 16,33 18 6-16,-33-18 41 0,31 20-55 16,-31-20 5-16,28 21 7 0,-28-21-15 0,24 25-3 15,-24-25 7-15,17 24-9 0,-17-24 5 0,12 30 5 16,-12-30 2-16,0 0-5 0,-4 47 6 0,4-47-6 15,-16 37 19-15,16-37-6 0,-27 38 71 0,27-38-94 16,-37 36 5-16,37-36-6 0,-42 32-4 16,42-32 5-16,-46 28 17 0,46-28-14 0,-47 25 20 15,47-25-3-15,-49 20 7 0,49-20 2 0,-51 10 3 16,51-10-6-16,-40 8 8 0,40-8-2 16,-40 7 11-16,40-7-11 0,-37 0 8 0,37 0-18 15,0 0 22-15,-50 0-10 0,50 0 5 0,-45-7-31 16,45 7 35-16,0 0-12 0,-32-9 16 15,32 9-4-15,0 0-1 0,0 0-10 0,-34-6 12 16,34 6-14-16,0 0 17 0,0 0-13 0,0 0-25 16,0 0 25-16,0 0 5 0,0 0-12 0,0 0 9 15,0 0-2-15,0 0 4 0,0 0-4 16,0 0 8-16,0 0-14 0,-12 25 21 0,12-25-17 16,0 0 8-16,6 36 1 0,-6-36 6 0,0 0-9 15,5 36 6-15,-5-36-5 0,0 0 1 0,3 40-4 16,-3-40 0-16,0 0-2 0,-6 46 15 0,6-46-21 15,-9 33 12-15,9-33-6 0,-14 31 6 16,14-31-7-16,-20 29 3 0,20-29-11 0,-23 28 5 16,23-28-5-16,-20 22 6 0,20-22-8 0,-32 17 16 15,32-17-13-15,-33 14 14 0,33-14-8 16,-38 9 11-16,38-9-5 0,-34 4 4 0,34-4 1 16,0 0 0-16,-50 0 1 0,50 0 6 0,0 0 3 15,-46-7 0-15,46 7-4 0,-31-11 52 16,31 11-53-16,-31-18 18 0,31 18-11 0,-31-19 16 15,31 19-8-15,-33-24 16 0,33 24-18 0,-33-26 9 16,33 26 1-16,-30-31-3 0,30 31-1 0,-28-33 23 16,28 33-11-16,-24-39 1 0,24 39-13 0,-20-39 17 15,20 39-28-15,-14-40 17 0,14 40-12 16,-11-43-9-16,11 43-13 0,-8-43 12 0,8 43-2 16,-6-38 1-16,6 38-6 0,-9-39 2 0,9 39-6 15,0 0-8-15,-6-42 6 0,6 42 12 0,0 0-29 16,0 0 20-16,-5-36-24 0,5 36-13 15,0 0-11-15,0 0-8 0,0 0-20 0,0 0-17 16,0 0-13-16,0 0-28 0,0 0-25 0,0 0-50 16,0 0-219-16,0 0 148 0,0 0 229 15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5-09-27T17:34:47.732"/>
    </inkml:context>
    <inkml:brush xml:id="br0">
      <inkml:brushProperty name="width" value="0.21167" units="cm"/>
      <inkml:brushProperty name="height" value="0.21167" units="cm"/>
      <inkml:brushProperty name="fitToCurve" value="1"/>
    </inkml:brush>
  </inkml:definitions>
  <inkml:trace contextRef="#ctx0" brushRef="#br0">285 853 0 0,'0'0'176'16,"0"0"108"-16,28-16-64 0,-28 16-11 0,0 0-51 15,0 0-20-15,0 0-18 0,26-15-8 0,-26 15-28 16,0 0-15-16,0 0-22 0,0 0 2 0,0 0-25 16,0 0 3-16,0 0-14 0,0 0 7 15,0 0-23-15,0 0 11 0,0 0-21 0,0 0 14 16,0 0-23-16,0 0 8 0,0 0-13 0,0 0 0 15,0 0-9-15,-6 33-4 0,6-33 3 16,0 0 10-16,0 0-14 0,0 0-7 0,-20 23-15 16,20-23 14-16,0 0-3 0,0 0 15 15,0 0-2-15,0 0 17 0,0 0 2 0,-28 12-2 16,28-12 9-16,0 0 8 0,0 0-7 0,0 0 16 16,0 0-8-16,0 0 8 0,-20-23-1 0,20 23 13 15,0 0-9-15,0 0 6 0,-9-35-12 0,9 35 19 16,0 0-5-16,0 0 4 0,8-38-12 15,-8 38 13-15,0 0-13 0,0 0 12 0,15-25-16 16,-15 25 11-16,0 0-7 0,0 0 3 0,0 0-10 16,0 0 6-16,23-15 23 0,-23 15-29 0,0 0-10 15,0 0 11-15,0 0-5 0,0 0 2 16,0 0-4-16,23 20 4 0,-23-20-8 0,0 0 5 16,0 0-11-16,0 0 1 0,0 0-19 0,0 38 12 15,0-38-9-15,0 0 11 0,0 0-7 16,0 0 2-16,-9 26-3 0,9-26-1 0,0 0 4 15,0 0 1-15,0 0 6 0,0 0 0 0,-23 19 6 16,23-19-1-16,0 0 0 0,0 0 8 0,-31-9 8 16,31 9 15-16,0 0-6 0,0 0 8 15,-25-22-12-15,25 22 9 0,0 0-6 0,0 0 13 16,-16-23-4-16,16 23 6 0,0 0-7 0,0 0 8 16,0 0-9-16,0 0 1 0,0 0-12 0,0 0 1 15,0 0-6-15,0 0 5 0,0 0-38 0,0 0 40 16,0 0-9-16,0 0 8 0,0 0-14 15,0 0 12-15,0 0-10 0,0 0 8 0,0 0-12 16,0 0 10-16,0 0-7 0,3 35 3 0,-3-35-5 16,0 0 8-16,0 0 8 0,-30 15-16 15,30-15-21-15,0 0 35 0,0 0-3 0,-36 5 14 16,36-5-1-16,0 0 12 0,0 0 9 0,-37-7 10 16,37 7-5-16,0 0 15 0,-25-21-10 15,25 21 19-15,-18-25-6 0,18 25 23 0,-16-29-10 16,16 29 11-16,-13-36-31 0,13 36 36 0,-14-44-18 15,14 44 2-15,-14-53-9 0,9 22 4 0,1 1-27 16,-1-3 12-16,2 1-10 0,2-4 2 16,-1 0-16-16,2 1 1 0,0-2-53 0,2 4 51 15,-2 33-16-15,3-66 2 0,-3 66 39 0,1-58-47 16,-1 58-7-16,8-50 5 0,-8 50-30 0,5-44-10 16,-5 44-23-16,7-36 13 0,-7 36-38 15,11-32 2-15,-11 32-31 0,12-26-12 0,-12 26-97 16,0 0 84-16,17-28-19 0,-17 28-22 0,0 0-24 15,0 0-229-15,0 0 148 0,0 0 224 16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5-09-27T17:34:48.404"/>
    </inkml:context>
    <inkml:brush xml:id="br0">
      <inkml:brushProperty name="width" value="0.21167" units="cm"/>
      <inkml:brushProperty name="height" value="0.21167" units="cm"/>
      <inkml:brushProperty name="fitToCurve" value="1"/>
    </inkml:brush>
  </inkml:definitions>
  <inkml:trace contextRef="#ctx0" brushRef="#br0">6426 122 0 0,'0'0'368'0,"0"0"-90"16,-9-29-40-16,9 29-45 0,0 0-37 0,0 0-27 16,0 0-31-16,0 0-14 0,0 0-29 15,0 0-29-15,0 0 22 0,0 0-2 0,0 0-17 16,0 0 7-16,0 0-19 0,15 23 6 0,-15-23-10 15,0 0 2-15,17 31-13 0,-17-31 8 16,0 0-2-16,12 36 3 0,-12-36-18 0,0 0 16 16,6 35-19-16,-6-35 12 0,0 0-7 0,0 36 2 15,0-36-4-15,0 0-5 0,-12 40-9 16,12-40-4-16,-20 28-15 0,20-28 15 0,-28 26-7 16,28-26 2-16,-41 26 1 0,41-26 8 0,-48 27-3 15,21-16 12-15,-1 1-6 0,-1-2 12 0,1 0-12 16,1 0 18-16,27-10-10 0,-57 14 8 0,57-14-3 15,-55 13-2-15,55-13-5 0,-54 13 19 16,54-13-7-16,-52 12 4 0,52-12-7 0,-55 6 7 16,55-6-6-16,-56 5 3 0,56-5 0 0,-55 0 2 15,55 0-1-15,-55-5 0 0,55 5 3 0,-49-11 5 16,49 11-8-16,-45-15 18 0,45 15-8 16,-38-18 15-16,38 18-14 0,-28-27 10 0,28 27 1 15,-24-25 15-15,24 25-19 0,-19-29-3 0,19 29-14 16,-10-32 10-16,10 32 32 0,0 0-45 15,-7-46-5-15,7 46 4 0,-3-32-15 0,3 32-4 16,0 0-19-16,11-36-7 0,-11 36-26 0,0 0-14 16,0 0-24-16,17-25-11 0,-17 25-33 15,0 0 2-15,0 0-244 0,0 0 137 0,0 0 258 16</inkml:trace>
  <inkml:trace contextRef="#ctx0" brushRef="#br0" timeOffset="265">6133 858 34 0,'0'0'400'16,"0"0"-92"-16,27 18-26 0,-27-18-42 0,0 0-11 15,0 0-25-15,0 0-26 0,0 0-22 0,0 0-42 16,0 0-29-16,25 16-8 0,-25-16-29 0,0 0-21 16,0 0-37-16,0 0-24 0,0 0-36 0,0 0-26 15,0 0-45-15,0 0-26 0,0 0-35 16,0 0-9-16,0 0-76 0,0 0-164 0,0 0 152 16,0 0 212-16</inkml:trace>
  <inkml:trace contextRef="#ctx0" brushRef="#br0" timeOffset="1500">3975 90 0 0,'-15'-31'107'0,"15"31"70"0,0 0-22 0,0 0-5 15,-10-30-19-15,10 30-3 0,0 0-22 0,0 0-11 16,0 0-8-16,0 0-3 0,0 0-23 16,0 0 0-16,0 0-18 0,0 0 1 0,0 0-17 15,0 0 7-15,0 0-12 0,10-29 20 0,-10 29 0 16,0 0 7-16,0 0 65 0,44 3-86 0,-44-3-13 15,34 7 8-15,-34-7-9 0,37 7 11 16,-37-7-12-16,44 10-6 0,-44-10 2 0,46 12 0 16,-46-12-15-16,45 14 21 0,-45-14-60 0,46 19 62 15,-46-19-7-15,44 18-2 0,-44-18 2 0,43 17-11 16,-43-17 7-16,40 17 2 0,-40-17-11 16,37 17 6-16,-37-17-13 0,29 15 14 0,-29-15-9 15,23 16 14-15,-23-16-18 0,25 19 34 0,-25-19-39 16,24 19 19-16,-24-19-8 0,23 23 2 15,-23-23-6-15,25 25 18 0,-25-25-12 0,29 26 8 16,-29-26-21-16,31 29 14 0,-31-29-11 0,27 27-12 16,-27-27 27-16,28 29 0 0,-28-29-13 15,23 24 17-15,-23-24-7 0,17 26 8 0,-17-26-11 16,17 26 8-16,-17-26-9 0,0 0 7 0,11 38-10 16,-11-38 3-16,0 0 3 0,7 36 0 0,-7-36 1 15,0 0 48-15,2 35-66 0,-2-35 11 16,0 0-13-16,3 38 11 0,-3-38-8 0,0 0 0 15,0 0 2-15,0 44 7 0,0-44-18 0,0 0 19 16,-9 35-17-16,9-35-3 0,0 0 14 0,-16 33 15 16,16-33-6-16,-20 21 0 0,20-21-6 0,-20 20 18 15,20-20-11-15,-23 18 4 0,23-18-7 16,-24 20 2-16,24-20-18 0,-22 14 0 0,22-14 5 16,0 0 8-16,-35 23-13 0,35-23 14 0,0 0-9 15,-34 18 15-15,34-18-12 0,-29 11 21 16,29-11-21-16,-31 9 6 0,31-9-7 0,-30 11 16 15,30-11-1-15,-34 10 5 0,34-10-13 0,-35 13 10 16,35-13-13-16,-31 9 9 0,31-9 6 0,-35 7-21 16,35-7-7-16,-31 7 12 0,31-7-13 15,0 0 6-15,-45 11-10 0,45-11 17 0,0 0-3 16,-47 9 4-16,47-9-3 0,-35 9 10 0,35-9-11 16,-37 8 7-16,37-8-5 0,-39 6 17 0,39-6-14 15,-38 4 15-15,38-4-10 0,-41 3 4 0,41-3-9 16,-42 0 20-16,42 0-14 0,-41 0 7 15,41 0-17-15,-40 4 10 0,40-4-6 0,-42 1-5 16,42-1-11-16,-38 2 9 0,38-2-3 0,0 0 0 16,-58 0-4-16,58 0 5 0,0 0-6 15,-49-2 11-15,49 2-7 0,0 0 13 0,-48-5-6 16,48 5 9-16,0 0-5 0,-44-2 11 0,44 2-9 16,-36-4 6-16,36 4 36 0,0 0-41 15,0 0-4-15,0 0 6 0,-35-4-1 0,35 4 5 16,0 0-4-16,0 0 8 0,0 0-10 0,0 0 6 15,0 0-12-15,0 0 45 0,0 0-63 16,0 0 4-16,0 0-4 0,0 0 1 0,0 0-12 16,0 0 9-16,0 0-14 0,0 0-2 0,0 0-39 15,0 0-37-15,0 0-158 0,0 0 81 0,0 0 62 16</inkml:trace>
  <inkml:trace contextRef="#ctx0" brushRef="#br0" timeOffset="2187">4604 531 0 0,'0'0'148'0,"0"0"94"0,0 0-58 15,0 0-22-15,0 0-46 0,0 0-6 0,0 0-20 16,0 0-12-16,0 0-13 0,0 0-23 0,0 0-4 16,0 0-8-16,0 0-5 0,0 0 2 15,0 0-15-15,0 0-15 0,0 0 30 0,0 0 6 16,0 0-2-16,0 0-4 0,0 0-16 0,0 0 14 15,0 0 7-15,-23-19 0 0,23 19-11 16,0 0 2-16,0 0-6 0,0 0 4 0,0 0-13 16,-41 7 7-16,41-7-10 0,0 0 12 0,-31 6-22 15,31-6 16-15,0 0-11 0,-46 11 6 16,46-11-5-16,-35 7 2 0,35-7-3 0,-37 7 3 16,37-7 1-16,-42 6 2 0,42-6-6 0,-42 7 7 15,42-7-12-15,-40 4 14 0,40-4-8 16,-45 9 2-16,45-9-10 0,-40 5 18 0,40-5-14 15,-38 7 42-15,38-7-55 0,0 0 14 0,-52 4-15 16,52-4 18-16,0 0-6 0,-42 0 12 0,42 0-12 16,0 0 10-16,0 0-12 0,-40 2 6 15,40-2-6-15,0 0-5 0,0 0 3 0,0 0 17 16,0 0-9-16,0 0 18 0,0 0-24 0,0 0 4 16,0 0-6-16,0 0 1 0,0 0-26 0,0 0-12 15,0 0-21-15,0 0-21 0,0 0-15 0,0 0-18 16,0 0-28-16,0 0-75 0,0 0-141 15,0 0 124-15,0 0 75 0</inkml:trace>
  <inkml:trace contextRef="#ctx0" brushRef="#br0" timeOffset="3734">2818 308 12 0,'0'0'229'0,"0"0"-57"16,0 0 2-16,0 0-12 0,-5-32 12 0,5 32-64 16,0 0-19-16,0 0 2 0,0 0-8 15,0 0-5-15,0 0-14 0,0 0-3 0,0 0-46 16,0 0 45-16,0 0-10 0,0 0 60 0,0 0-110 16,0 0 34-16,0 0-16 0,0 0 6 0,0 0-12 15,0 0 6-15,0 0-14 0,0 0 11 16,0 0-19-16,0 0 21 0,0 0-1 0,0 0-15 15,0 0 10-15,0 0 16 0,37 1-15 0,-37-1 4 16,22 18-11-16,-22-18 2 0,20 17-6 16,-20-17 7-16,30 18-10 0,-30-18 10 0,22 22 4 15,-22-22-14-15,23 20-5 0,-23-20 8 0,21 19-9 16,-21-19 10-16,19 20-9 0,-19-20 6 16,0 0-7-16,20 27 0 0,-20-27-7 0,0 0-1 15,13 34-19-15,-13-34 19 0,0 0-5 0,0 0 1 16,-4 40 15-16,4-40-22 0,0 0-4 0,-14 24 19 15,14-24-25-15,0 0 17 0,-25 22-6 0,25-22 5 16,0 0-11-16,-33 14 6 0,33-14 6 16,0 0 0-16,-36 4 30 0,36-4-27 0,0 0-4 15,0 0 15-15,-46-7 59 0,46 7-74 0,0 0-5 16,-32-13 12-16,32 13 6 0,-26-13 8 16,26 13-12-16,0 0 11 0,-31-26-5 0,31 26 7 15,-24-18-2-15,24 18 7 0,-22-23-6 0,22 23 13 16,0 0 5-16,-23-31-5 0,23 31-7 15,0 0 5-15,-21-26-4 0,21 26 5 0,0 0-7 16,0 0 12-16,-16-25-14 0,16 25 10 0,0 0-14 16,0 0 10-16,0 0-17 0,0 0 17 0,0 0-18 15,0 0 8-15,0 0-14 0,0 0 11 16,0 0-3-16,0 0 6 0,0 0-7 0,0 0 5 16,0 0-3-16,33 19 6 0,-33-19-9 0,18 20 7 15,-18-20-3-15,20 23 6 0,-20-23-26 0,23 25 6 16,-23-25-21-16,22 31 1 0,-22-31 5 0,20 26-3 15,-20-26-7-15,15 25 39 0,-15-25-39 16,0 0 5-16,12 36 4 0,-12-36 4 0,0 0 0 16,0 0 7-16,0 39 8 0,0-39 0 0,0 0 2 15,0 0 6-15,0 0 51 0,-21 18-72 16,21-18 15-16,0 0 1 0,0 0 5 0,0 0-2 16,-45 0 4-16,45 0-2 0,0 0 3 0,-37-9 5 15,37 9-5-15,-26-11 7 0,26 11-10 0,-24-14 25 16,24 14 10-16,-23-15 3 0,23 15-5 0,0 0-2 15,-25-19 6-15,25 19-1 0,0 0 6 16,0 0-20-16,-24-21-4 0,24 21-2 0,0 0 0 16,0 0-5-16,0 0 6 0,0 0-18 0,0 0 31 15,0 0-37-15,0 0 8 0,0 0-2 0,0 0 8 16,0 0-3-16,0 0 3 0,23 21-1 16,-23-21 0-16,0 0 0 0,24 25-3 0,-24-25-2 15,0 0 7-15,26 30-4 0,-26-30 2 0,20 20-3 16,-20-20 5-16,0 0 1 0,19 33-3 15,-19-33-3-15,0 0 5 0,13 33-6 0,-13-33 12 16,0 0-20-16,7 35 8 0,-7-35 14 0,0 0-14 16,-8 37 5-16,8-37-6 0,0 0 11 15,-17 37-11-15,17-37 9 0,-18 23-3 0,18-23 3 16,-28 22-13-16,28-22 17 0,-28 20-16 0,28-20 7 16,-35 19-2-16,35-19 11 0,-34 18-12 0,34-18 2 15,-37 15-5-15,37-15 8 0,-36 14-9 0,36-14 12 16,-36 12-11-16,36-12 14 0,0 0-7 15,-47 2 8-15,47-2-5 0,-31-7 10 0,31 7 0 16,-32-11 17-16,32 11 8 0,-28-18-7 0,28 18-5 16,-27-23 4-16,27 23-7 0,-28-27 5 15,28 27 1-15,-28-32 9 0,28 32 0 0,-27-32 10 16,8 13-10-16,19 19 4 0,-21-39-20 0,21 39 20 16,-23-39-19-16,23 39 9 0,-19-37-17 15,19 37-4-15,-15-38 1 0,15 38-6 0,-12-33-10 16,12 33 17-16,-14-29-24 0,14 29 17 0,0 0 0 15,-9-32 8-15,9 32-30 0,0 0-14 0,0 0-29 16,0 0-26-16,-8-32-33 0,8 32-15 0,0 0-37 16,0 0-24-16,0 0-69 0,0 0-172 15,0 0 148-15,0 0 221 0</inkml:trace>
  <inkml:trace contextRef="#ctx0" brushRef="#br0" timeOffset="4890">1406 340 0 0,'0'0'238'0,"-15"-24"-42"0,15 24-52 15,0 0-22-15,-22-22-31 0,22 22-6 0,0 0-18 16,-26-13-16-16,26 13-12 0,0 0 1 0,-37 3-20 16,37-3 5-16,0 0-11 0,-43 13 8 15,43-13-4-15,-27 11 9 0,27-11-12 0,-26 16 7 16,26-16-5-16,-28 17 2 0,28-17-3 0,-21 25 3 15,21-25-15-15,-19 25 11 0,19-25-13 0,-12 28 16 16,12-28-20-16,0 0 8 0,-2 42-5 0,2-42 5 16,0 0-8-16,17 38 8 0,-17-38-6 15,20 25 12-15,-20-25-13 0,26 23 6 0,-26-23 48 16,32 25-58-16,-32-25-11 0,43 28 14 0,-43-28-1 16,46 28 4-16,-23-12-9 0,1 0 6 15,-3-1 0-15,7-1 0 0,-28-14 2 0,36 32 3 16,-36-32-35-16,37 28 44 0,-37-28-13 0,36 26 9 15,-36-26-8-15,35 28 23 0,-35-28-30 16,31 25 7-16,-31-25-4 0,29 25 5 0,-29-25-10 16,21 23 6-16,-21-23-33 0,19 27 31 0,-19-27-10 15,13 26 4-15,-13-26-9 0,0 0 13 0,0 45-15 16,0-45 5-16,-12 29-2 0,12-29 1 0,-15 28 0 16,15-28 12-16,-20 24-13 0,20-24 13 15,-25 18-5-15,25-18 4 0,0 0-2 0,-33 17 8 16,33-17-6-16,0 0 10 0,-34 5-5 15,34-5 3-15,0 0-7 0,-36-7 12 0,36 7 3 16,0 0 8-16,-32-21-12 0,32 21 10 0,-18-19-8 16,18 19 9-16,-20-28-4 0,20 28 8 0,-20-24 2 15,20 24 0-15,-12-31 6 0,12 31 7 16,-11-25 1-16,11 25-8 0,0 0-6 0,0 0-1 16,-6-32-2-16,6 32-6 0,0 0-9 0,0 0 6 15,0 0-7-15,26-13 14 0,-26 13-24 16,0 0 18-16,40 7-10 0,-40-7-6 0,0 0 3 15,43 13 9-15,-43-13-10 0,27 12 10 0,-27-12-8 16,28 17 10-16,-28-17-19 0,23 15 11 0,-23-15 4 16,20 22 8-16,-20-22-14 0,17 21 10 0,-17-21-6 15,17 24 7-15,-17-24 21 0,0 0-23 16,17 36 4-16,-17-36 16 0,12 28-15 0,-12-28 14 16,9 30-7-16,-9-30 5 0,8 31-13 0,-8-31 10 15,4 34-14-15,-4-34 15 0,5 39-39 0,-5-39 41 16,3 41-20-16,-3-41 14 0,3 39 46 15,-3-39-63-15,8 38 0 0,-8-38 2 0,7 40 4 16,-7-40-7-16,13 36-6 0,-13-36 10 0,12 36-2 16,-12-36-3-16,20 35 8 0,-20-35-1 15,17 29-7-15,-17-29 11 0,20 26-5 0,-20-26-4 16,23 25 3-16,-23-25-5 0,26 20 2 0,-26-20 6 16,26 12-9-16,-26-12 9 0,0 0-5 0,46 11 2 15,-46-11-8-15,0 0 17 0,49-2-9 0,-49 2 27 16,35-5-15-16,-35 5-3 0,39-9-7 15,-39 9-9-15,40-16 1 0,-40 16 3 0,44-18 3 16,-44 18 0-16,45-22-8 0,-45 22-5 0,35-19 26 16,-35 19-50-16,34-21-18 0,-34 21-26 0,24-17-20 15,-24 17-24-15,0 0-35 0,0 0-40 16,17-22-66-16,-17 22-166 0,-24-15 148 0,24 15 226 16</inkml:trace>
  <inkml:trace contextRef="#ctx0" brushRef="#br0" timeOffset="5452">318 1023 0 0,'0'0'167'0,"0"0"133"16,0 0-72-16,0 0-32 0,0 0-70 0,0 0-2 16,0 0-24-16,0 0-20 0,0 0-16 0,0 0-28 15,0 0-1-15,0 0 0 0,0 0-5 16,0 0-6-16,0 0-12 0,0 0 15 0,-43 11-2 15,43-11 6-15,-26 11 3 0,26-11 3 0,-31 15-10 16,31-15 14-16,-27 10-8 0,27-10 12 16,-28 10-22-16,28-10 3 0,0 0-8 0,-37 11-5 15,37-11-4-15,0 0 4 0,-38 15-10 0,38-15 3 16,0 0 9-16,-35 17-6 0,35-17-13 16,0 0 5-16,-37 15-14 0,37-15-9 0,0 0-18 15,0 0-14-15,-29 16-30 0,29-16-26 0,0 0-35 16,0 0 1-16,0 0-41 0,0 0-64 15,23 25-135-15,-23-25 134 0,0 0 76 0</inkml:trace>
  <inkml:trace contextRef="#ctx0" brushRef="#br0" timeOffset="5812">674 1415 0 0,'0'0'374'0,"0"0"-87"0,38 2-50 16,-38-2-53-16,0 0-31 0,0 0-27 0,0 0-19 15,0 0-3-15,0 0 31 0,0 0-79 0,0 0-3 16,0 0-5-16,0 0 7 0,0 0 3 0,0 0 4 16,0 0-15-16,0 0 10 0,-21 26-5 15,21-26-11-15,0 0-4 0,-31 14-6 0,31-14-18 16,0 0 7-16,-33 15-2 0,33-15-2 0,-28 11-6 15,28-11-3-15,-26 13 7 0,26-13-14 0,-31 8 1 16,31-8 4-16,-31 15 3 0,31-15-20 16,-32 13 21-16,32-13 4 0,0 0-1 0,-32 12 4 15,32-12-20-15,0 0 17 0,0 0-16 0,0 0 15 16,0 0-7-16,-34 11 0 0,34-11-12 16,0 0-8-16,0 0-14 0,0 0-31 0,0 0-34 15,0 0-49-15,0 0-16 0,0 0-43 0,0 0-35 16,0 0-81-16,0 0-149 0,0 0 153 15,0 0 204-15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5-09-27T17:34:57.403"/>
    </inkml:context>
    <inkml:brush xml:id="br0">
      <inkml:brushProperty name="width" value="0.21167" units="cm"/>
      <inkml:brushProperty name="height" value="0.21167" units="cm"/>
      <inkml:brushProperty name="fitToCurve" value="1"/>
    </inkml:brush>
  </inkml:definitions>
  <inkml:trace contextRef="#ctx0" brushRef="#br0">0 157 0 0,'0'0'88'0,"0"0"83"0,0 0-18 0,-10-28-22 16,10 28-16-16,0 0-6 0,0 0-18 0,0 0-2 15,0 0-17-15,4-35 3 0,-4 35-7 0,0 0-15 16,0 0-4-16,0 0-1 0,0 0-4 0,18-26-15 15,-18 26 0-15,0 0-3 0,24-18-3 16,-24 18 1-16,27-13-10 0,-27 13 6 0,27-10 3 16,-27 10 20-16,32-8-18 0,-32 8 5 0,39-7-10 15,-39 7 3-15,38-5-8 0,-38 5-6 16,39-7 1-16,-39 7-2 0,38-4-1 0,-38 4 1 16,37 4-6-16,-37-4 4 0,0 0-1 0,49 0-1 15,-49 0 36-15,0 0-46 0,41 6 8 0,-41-6 2 16,0 0-14-16,31 10 8 0,-31-10 2 15,0 0-15-15,26 16 11 0,-26-16 3 0,0 0 4 16,18 25-10-16,-18-25 5 0,0 0 4 0,20 34-1 16,-20-34 2-16,0 0-4 0,14 34-9 0,-14-34 13 15,0 0-3-15,8 32 0 0,-8-32 0 16,0 0 2-16,-11 40-20 0,11-40 15 0,-11 28 2 16,11-28 12-16,-24 30-9 0,24-30-11 0,-19 35 14 15,19-35 3-15,-20 39-8 0,20-39 7 16,-19 42-2-16,19-42 2 0,-19 45-15 0,19-45 16 15,-18 43-7-15,18-43 3 0,-14 47-42 0,14-47 60 16,-12 47-20-16,12-47 7 0,-8 43-3 16,8-43 2-16,-11 46-13 0,11-46 13 0,-6 40-21 15,6-40 5-15,-5 41-8 0,5-41 5 0,0 38-24 16,0-38 16-16,5 38-11 0,-5-38 4 0,6 34-5 16,-6-34 12-16,19 32-9 0,-19-32 9 15,24 28-5-15,-24-28 12 0,32 22-5 0,-32-22 10 16,33 22-8-16,-33-22 9 0,30 14-12 0,-30-14 16 15,0 0-22-15,37 11 20 0,-37-11-7 0,0 0 4 16,0 0-6-16,39-1 17 0,-39 1-8 0,0 0 4 16,0 0-8-16,27-17 16 0,-27 17-3 15,0 0 6-15,15-22-11 0,-15 22 11 0,0 0-7 16,13-29 5-16,-13 29-25 0,0 0 22 0,6-31-1 16,-6 31 3-16,0 0 68 0,0 0-78 15,0-39 2-15,0 39-3 0,0 0 6 0,-8-31-3 16,8 31-3-16,0 0 3 0,-15-28-4 0,15 28 6 15,0 0-2-15,-20-22 0 0,20 22-9 16,0 0-6-16,0 0 17 0,0 0 3 0,0 0-10 16,-17-19 2-16,17 19 0 0,0 0 10 0,0 0-7 15,0 0 3-15,0 0-7 0,-9 27 13 0,9-27 2 16,0 0-4-16,-3 36-13 0,3-36 27 0,0 0-30 16,1 44 15-16,-1-44-8 0,3 36 15 15,-3-36-10-15,10 40 5 0,-10-40-5 0,7 46 5 16,-7-46-5-16,16 46 16 0,-16-46-22 0,20 58 8 15,-7-30-11-15,1 1 15 0,3 3 0 0,1-1-8 16,-1 0 0-16,0 1 2 0,3-1-5 16,-4-1 6-16,-1 1-7 0,-7-2 6 0,4 3-9 15,2-3 9-15,-2-4-12 0,-12-25 15 0,11 53-6 16,-11-53-4-16,4 53-1 0,-4-53 6 16,2 43-1-16,-2-43 7 0,0 42-13 0,0-42-2 15,-2 37 7-15,2-37 7 0,0 38 5 0,0-38 15 16,-1 35-33-16,1-35-2 0,-2 36 10 15,2-36 0-15,-3 34-6 0,3-34-1 0,-4 32 5 16,4-32-7-16,-8 29 6 0,8-29-1 0,-9 30 0 16,9-30-13-16,-14 25 8 0,14-25 0 0,0 0 4 15,-16 34-1-15,16-34 3 0,-15 22 2 0,15-22 2 16,0 0-7-16,-11 26 3 0,11-26 0 16,0 0 6-16,-26 21-12 0,26-21 8 0,0 0-1 15,-24 21 3-15,24-21-10 0,0 0-1 0,-37 15 3 16,37-15 14-16,-34 11-8 0,34-11 2 15,-44 6-5-15,44-6 6 0,-40 4-5 0,40-4 5 16,-43 1-4-16,43-1 6 0,-45 7-10 0,45-7 16 16,-40 2-8-16,40-2-3 0,-41 3-4 0,41-3 2 15,0 0-10-15,-57 0 15 0,57 0-1 16,-41 1 7-16,41-1-15 0,0 0 8 0,-52-1-10 16,52 1 16-16,0 0-4 0,-51 0 4 0,51 0-14 15,0 0 15-15,-42-5-8 0,42 5 7 0,0 0-4 16,0 0-25-16,0 0 14 0,0 0 7 0,0 0-37 15,-36-5-22-15,36 5-43 0,0 0-22 16,0 0-46-16,0 0-234 0,0 0 140 0,0 0 250 16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5-09-27T17:34:59.278"/>
    </inkml:context>
    <inkml:brush xml:id="br0">
      <inkml:brushProperty name="width" value="0.21167" units="cm"/>
      <inkml:brushProperty name="height" value="0.21167" units="cm"/>
      <inkml:brushProperty name="fitToCurve" value="1"/>
    </inkml:brush>
  </inkml:definitions>
  <inkml:trace contextRef="#ctx0" brushRef="#br0">3445 100 0 0,'-13'-31'59'0,"13"31"132"0,0 0-18 0,0 0-29 15,-7-33-2-15,7 33-23 0,0 0-3 0,0 0-23 16,0 0-2-16,0 0-29 0,0 0 33 16,0 0-15-16,0 0 5 0,0 0 17 0,-6-32-31 15,6 32-4-15,0 0 2 0,0 0-8 0,0 0 18 16,0 0-10-16,0 0-56 0,0 0 42 16,0 0 10-16,0 0-25 0,0 0 14 0,0 0-32 15,0 0 0-15,0 0-17 0,0 0 8 0,0 0-8 16,0 0 8-16,0 0 0 0,0 0 21 15,17 25 3-15,-17-25-4 0,0 0 1 0,19 36 1 16,-19-36 1-16,13 29-1 0,-13-29 2 0,19 31 0 16,-19-31-25-16,23 38 29 0,-23-38-12 0,24 38-9 15,-24-38 6-15,28 43-6 0,-28-43 5 0,26 41-6 16,-26-41-16-16,23 42-1 0,-23-42 1 16,22 40 8-16,-22-40-13 0,23 39 10 0,-23-39-1 15,12 42-9-15,-12-42 2 0,11 37 3 0,-11-37-11 16,9 43 8-16,-9-43-1 0,6 36 0 15,-6-36 11-15,3 39-11 0,-3-39 1 0,5 38 4 16,-5-38-5-16,-2 39 6 0,2-39-13 0,-1 38 12 16,1-38-4-16,-3 40 0 0,3-40-4 15,-7 36 8-15,7-36-10 0,-6 35 1 0,6-35 10 16,-6 35-10-16,6-35 1 0,-8 29 4 0,8-29 4 16,-7 31-1-16,7-31 7 0,0 0-9 15,-13 37 0-15,13-37-5 0,0 0-19 0,-10 31-4 16,10-31-12-16,0 0-17 0,-14 29 9 0,14-29-14 15,0 0-34-15,-23 28 8 0,23-28-18 0,0 0-2 16,-26 29-20-16,26-29-20 0,0 0-15 0,-23 25-4 16,23-25-24-16,0 0-2 0,-28 22-71 15,28-22-120-15,0 0 133 0,-31 9 77 0</inkml:trace>
  <inkml:trace contextRef="#ctx0" brushRef="#br0" timeOffset="1078">2485 448 127 0,'0'0'321'0,"0"0"-67"0,-17-21-5 16,17 21-50-16,0 0-7 0,0 0-38 0,0 0-12 15,0 0-24-15,0 0-21 0,0 0-37 0,0 0 7 16,0 0-29-16,0 0 0 0,0 0 9 0,0 0 9 16,0 0 10-16,0 0-7 0,0 0-15 15,1 38-3-15,-1-38-3 0,0 0-5 0,10 44-1 16,-10-44 2-16,12 33 0 0,-12-33 4 0,15 41-20 15,-15-41-3-15,16 45 4 0,-16-45-11 16,13 44 0-16,-13-44 4 0,17 47-2 0,-17-47 1 16,14 47-12-16,-14-47 43 0,15 44-51 0,-15-44 4 15,11 38 9-15,-11-38-3 0,14 37-3 16,-14-37-3-16,12 31 10 0,-12-31-18 0,9 28 19 16,-9-28-16-16,0 0-6 0,14 36 4 0,-14-36-9 15,0 0-10-15,0 0-10 0,11 30 47 0,-11-30-60 16,0 0 14-16,0 0 12 0,0 0-1 0,0 0-2 15,0 0 12-15,0 0 10 0,0 0 2 0,0 0 2 16,0 0 5-16,0 0-4 0,0 0-25 16,0 0 41-16,0 0 9 0,-34-15-11 0,34 15 2 15,-14-25-5-15,14 25-7 0,-16-35 17 0,16 35-9 16,-19-39 13-16,19 39 5 0,-17-43-16 16,17 43-1-16,-17-52-2 0,17 52 8 0,-13-53-11 15,13 53 4-15,-13-58-13 0,6 29 26 0,7 29-9 16,-10-58-3-16,10 58 0 0,-3-61-7 15,3 61-4-15,-1-58 1 0,1 58-1 0,1-56 2 16,-1 56 5-16,0-54 11 0,0 54-21 0,0-50 2 16,0 50-4-16,0-46 19 0,0 46-9 15,0-40-7-15,0 40-3 0,0-37 13 0,0 37-3 16,2-32 5-16,-2 32-11 0,0 0 5 0,8-44 4 16,-8 44-6-16,0 0-3 0,13-38 6 0,-13 38-3 15,17-25-4-15,-17 25-6 0,0 0-8 0,29-27 19 16,-29 27 3-16,25-16-15 0,-25 16 11 0,0 0-4 15,38-15 8-15,-38 15-3 0,0 0-2 16,39-5 1-16,-39 5 6 0,0 0-12 0,36 1-25 16,-36-1 30-16,0 0 4 0,40 7-17 0,-40-7 22 15,0 0-8-15,46 11 12 0,-46-11-16 16,26 17 12-16,-26-17-10 0,34 19 0 0,-34-19-62 16,34 20 78-16,-34-20-21 0,31 25-3 0,-31-25 8 15,24 26 15-15,-24-26-39 0,20 26 5 16,-20-26 20-16,16 24-20 0,-16-24 2 0,0 0 8 15,18 35-8-15,-18-35 15 0,0 0-3 0,-3 35 0 16,3-35-7-16,0 0 9 0,-9 36-12 0,9-36-1 16,0 0-5-16,-19 35 12 0,19-35-5 0,-18 29-10 15,18-29 1-15,-22 25 54 0,22-25-72 16,-32 25 9-16,32-25 0 0,-37 18 10 0,37-18-19 16,-43 21 5-16,43-21-21 0,-46 19 9 0,46-19-15 15,-44 13-2-15,44-13-5 0,-37 8-11 16,37-8-32-16,-31 10-13 0,31-10-48 0,0 0-41 15,-40 1-171-15,40-1 135 0,0 0 76 0</inkml:trace>
  <inkml:trace contextRef="#ctx0" brushRef="#br0" timeOffset="1641">1805 658 0 0,'0'0'163'0,"0"0"64"16,0 0-50-16,0 0-33 0,0 0-35 16,0 0-3-16,0 0-32 0,0 0-16 0,0 0-7 15,0 0-11-15,0 0-6 0,0 0-10 0,0 0-1 16,-6 38-16-16,6-38 14 0,0 0 2 0,-34 23-5 16,34-23-10-16,-23 13 11 0,23-13 60 0,-28 12-93 15,28-12 15-15,-29 10-3 0,29-10 4 16,0 0-5-16,-43 8 2 0,43-8 5 0,0 0-8 15,-37 4 13-15,37-4 4 0,0 0 7 16,-40-8-5-16,40 8 9 0,0 0 16 0,-33-15 17 16,33 15-26-16,0 0 45 0,-17-32-52 0,17 32 3 15,-9-29 5-15,9 29 11 0,-8-35-17 16,8 35 25-16,3-42-21 0,-3 42-10 0,5-50 4 16,-5 50 14-16,12-53-19 0,-1 22 8 0,-5 4-7 15,5-1 0-15,-2-3 3 0,0 2 4 0,-1 0-14 16,4 0 12-16,-12 29-1 0,20-49 7 0,-20 49-9 15,15-46-14-15,-15 46 2 0,16-38-1 0,-16 38-3 16,10-28-6-16,-10 28-8 0,0 0-25 16,0 0-12-16,17-30-27 0,-17 30-31 0,0 0 0 15,0 0-69-15,0 0-36 0,0 0-27 0,0 0-255 16,0 0 157-16,0 0 190 0</inkml:trace>
  <inkml:trace contextRef="#ctx0" brushRef="#br0" timeOffset="2172">1262 596 0 0,'0'0'229'0,"0"0"15"16,0 0-53-16,0 0-31 0,0 0-26 0,0 0-25 15,0 0-23-15,0 0-9 0,0 0-20 16,-3 38 0-16,3-38-15 0,0 0-8 0,-5 38-28 16,5-38 25-16,0 0-16 0,-6 40 4 0,6-40-9 15,0 0-23-15,-11 39 21 0,11-39 17 16,-9 28-7-16,9-28 1 0,-12 24-4 0,12-24 8 15,-19 26-10-15,19-26 12 0,-23 26-14 0,23-26 2 16,-26 30-5-16,26-30 8 0,-37 26-13 0,37-26 15 16,-43 24-14-16,43-24-4 0,-43 20 0 0,43-20 0 15,-47 18 5-15,47-18-3 0,-46 11-4 16,46-11 17-16,-45 7-16 0,45-7 13 0,-40 4 5 16,40-4 3-16,0 0 2 0,-57-3 13 0,57 3 5 15,0 0 2-15,-42-12 0 0,42 12-1 16,-27-12 1-16,27 12-3 0,-20-18-7 0,20 18-9 15,-19-23 18-15,19 23 43 0,-17-31-63 0,17 31 5 16,-6-36-10-16,6 36 7 0,-8-35-7 16,8 35 2-16,-3-35-5 0,3 35 2 0,3-36-14 15,-3 36 2-15,0 0-9 0,0 0-6 0,6-42-25 16,-6 42-17-16,0 0-46 0,0 0-11 16,5-29-48-16,-5 29-38 0,0 0-24 0,0 0-51 15,0 0-202-15,0 0 155 0,0 0 198 0</inkml:trace>
  <inkml:trace contextRef="#ctx0" brushRef="#br0" timeOffset="2406">1262 1212 0 0,'0'0'181'15,"30"18"59"-15,-30-18-38 0,23 15-7 0,-23-15-20 16,0 0-29-16,26 12-8 0,-26-12-29 16,0 0-17-16,0 0-14 0,0 0-16 0,0 0-12 15,0 0-9-15,0 0-40 0,0 0 21 0,0 0-27 16,0 0-41-16,0 0 113 0,0 0-192 0,0 0-48 16,-16 21-42-16,16-21-258 0,0 0 156 0,0 0 199 15</inkml:trace>
  <inkml:trace contextRef="#ctx0" brushRef="#br0" timeOffset="3125">94 473 0 0,'0'0'117'0,"-29"-11"108"0,29 11-43 0,0 0-18 16,0 0-16-16,0 0-14 0,0 0-27 0,0 0-15 15,0 0-7-15,0 0-8 0,0 0-6 0,0 0-5 16,0 0 8-16,0 0-8 0,-31 9-1 16,31-9-4-16,0 0-10 0,0 0-14 0,0 0 1 15,-6 32-11-15,6-32 2 0,0 0 49 0,-11 34-62 16,11-34 3-16,0 0-12 0,-9 45 13 0,9-45 5 15,-5 33-8-15,5-33 3 0,-3 35-2 16,3-35-3-16,0 39-3 0,0-39 1 0,0 36-2 16,0-36-2-16,-3 37 5 0,3-37 9 0,5 36 3 15,-5-36 1-15,6 35-17 0,-6-35 9 16,9 34 0-16,-9-34-4 0,11 34 13 0,-11-34-10 16,12 36-12-16,-12-36-4 0,11 36-7 0,-11-36 9 15,14 32 12-15,-14-32-17 0,15 34-3 16,-15-34-9-16,17 34 17 0,-17-34-18 0,20 30-8 15,-20-30 30-15,20 31 2 0,-20-31-2 0,20 28 9 16,-20-28-19-16,21 27 4 0,-21-27 4 0,26 27-9 16,-26-27 15-16,29 27-5 0,-29-27-8 0,31 25 16 15,-31-25-19-15,31 25 6 0,-31-25-11 16,26 21 14-16,-26-21-33 0,20 18 33 0,-20-18-3 16,23 18 2-16,-23-18 88 0,0 0-116 0,24 18 15 15,-24-18-4-15,0 0 15 0,0 0-13 16,23 18 13-16,-23-18-16 0,0 0 19 0,0 0-9 15,0 0 6-15,0 0 2 0,0 0-10 0,23 14-25 16,-23-14-4-16,0 0-27 0,0 0 3 16,0 0-24-16,0 0-7 0,0 0-45 0,0 0-33 15,0 0-70-15,0 0-70 0,0 0-166 0,0 0 155 16,0 0 198-16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5-09-27T17:35:06.138"/>
    </inkml:context>
    <inkml:brush xml:id="br0">
      <inkml:brushProperty name="width" value="0.21167" units="cm"/>
      <inkml:brushProperty name="height" value="0.21167" units="cm"/>
      <inkml:brushProperty name="fitToCurve" value="1"/>
    </inkml:brush>
  </inkml:definitions>
  <inkml:trace contextRef="#ctx0" brushRef="#br0">9881 394 0 0,'-10'-26'157'0,"10"26"129"16,0 0-65-16,0 0-22 0,-13-29-37 15,13 29-27-15,0 0-29 0,0 0 22 0,0 0-65 16,0 0-2-16,0 0-18 0,0 0-8 0,0 0-16 16,0 0 13-16,0 0-5 0,0 0 9 0,0 0 9 15,0 0 6-15,0 0 6 0,0 0-15 16,0 0 9-16,-4 36 22 0,4-36-19 0,0 0 9 15,0 0-15-15,4 35 6 0,-4-35-15 0,0 0-6 16,10 35-11-16,-10-35 7 0,7 33-7 0,-7-33-7 16,10 34 2-16,-10-34-3 0,16 36-7 0,-16-36 3 15,17 41-14-15,-17-41 19 0,20 43-12 16,-20-43 1-16,11 43-11 0,-11-43 52 0,22 46-60 16,-22-46 21-16,24 45-8 0,-24-45 0 0,20 41-10 15,-20-41 16-15,14 41-13 0,-14-41 15 16,12 39-13-16,-12-39 9 0,8 39-4 0,-8-39 1 15,6 40-5-15,-6-40 15 0,3 38-12 0,-3-38 4 16,0 35 2-16,0-35 2 0,-3 33 2 16,3-33-11-16,0 0 0 0,3 44-11 0,-3-44 15 15,0 0-9-15,-3 34-1 0,3-34-9 0,0 0 16 16,0 0-6-16,0 0 9 0,0 0-13 0,0 0 20 16,0 35-2-16,0-35 0 0,0 0-13 0,0 0 24 15,0 0-10-15,0 0 26 0,0 0-10 16,0 0-1-16,0 0-13 0,-20-19 8 0,20 19-16 15,0 0 15-15,-14-43 11 0,14 43-20 0,-11-35 0 16,11 35 3-16,-15-41-17 0,15 41 8 16,-11-45-7-16,11 45 13 0,-6-48-5 0,6 48 1 15,-12-53-7-15,12 53 11 0,-8-54-32 0,8 54 40 16,-14-56-12-16,14 56 2 0,-12-55-2 16,4 26-47-16,8 29 57 0,-9-57-3 0,9 57-2 15,-14-61 4-15,7 32-14 0,-1 1 6 0,8 28-5 16,-11-59 8-16,11 59-10 0,-6-61 6 0,6 61-7 15,-3-57 9-15,3 57-3 0,0-55 4 0,0 55-6 16,2-49 13-16,-2 49-15 0,4-44 0 16,-4 44-5-16,3-42 13 0,-3 42 0 0,6-37-3 15,-6 37 4-15,7-28-2 0,-7 28-1 0,0 0 9 16,9-28-10-16,-9 28 13 0,0 0-20 0,11-26 8 16,-11 26-8-16,0 0 31 0,0 0-29 15,21-25 1-15,-21 25-6 0,0 0 3 0,0 0 4 16,29-14 3-16,-29 14-6 0,0 0-4 0,0 0-1 15,0 0 17-15,37-11-13 0,-37 11 6 16,0 0-12-16,43 12 15 0,-43-12-14 0,43 11 11 16,-43-11-74-16,45 15 81 0,-45-15-19 0,42 19 9 15,-42-19-3-15,45 16 4 0,-45-16-18 16,38 16 15-16,-38-16-10 0,28 18 4 0,-28-18-7 16,21 18 2-16,-21-18-3 0,0 0 16 0,28 26-7 15,-28-26-2-15,0 0-24 0,17 33 31 0,-17-33 7 16,12 27-6-16,-12-27 0 0,13 29-3 15,-13-29-2-15,15 25-13 0,-15-25-2 0,11 35 2 16,-11-35-13-16,9 34 10 0,-9-34-14 0,6 34 17 16,-6-34-12-16,0 0 22 0,-6 48-12 0,6-48 11 15,-11 30 0-15,11-30 7 0,-23 31-9 0,23-31-39 16,-29 26 40-16,29-26 4 0,-37 24-18 16,37-24 24-16,-37 18-17 0,37-18 3 0,-40 18 4 15,40-18 0-15,-33 15-18 0,33-15 6 0,-40 18-9 16,40-18 10-16,-34 8-21 0,34-8 12 15,-35 9-25-15,35-9-10 0,-31 7-12 0,31-7-3 16,0 0-21-16,-48 4-10 0,48-4-27 0,0 0-64 16,-46-1-145-16,46 1 116 0,0 0 76 15</inkml:trace>
  <inkml:trace contextRef="#ctx0" brushRef="#br0" timeOffset="1141">8724 555 0 0,'-23'-31'60'16,"23"31"174"-16,0 0-56 0,-16-29-28 16,16 29-23-16,0 0 10 0,0 0-34 0,-11-28-12 15,11 28-21-15,0 0 6 0,0 0-18 0,0 0 1 16,0 0-16-16,0 0 9 0,0 0-23 0,0 0 5 15,12-28-16-15,-12 28 12 0,0 0-10 0,0 0 3 16,29-9 3-16,-29 9-6 0,0 0-5 16,43 0 2-16,-43 0-4 0,0 0 15 0,48 0-12 15,-48 0-4-15,37 6-3 0,-37-6 2 0,38 6-11 16,-38-6-11-16,35 10 19 0,-35-10 0 0,36 10 0 16,-36-10 1-16,32 12-9 0,-32-12 4 15,38 17-8-15,-38-17 7 0,32 12 1 0,-32-12 0 16,33 18-11-16,-33-18 7 0,29 16-6 0,-29-16 14 15,29 15-3-15,-29-15 1 0,23 15-19 16,-23-15 13-16,23 18 0 0,-23-18 29 0,20 20-39 16,-20-20 6-16,18 18-7 0,-18-18 15 0,20 19-10 15,-20-19 11-15,0 0-12 0,23 28 2 16,-23-28 8-16,0 0 2 0,19 32-8 0,-19-32-18 16,0 0 27-16,18 30-4 0,-18-30 4 0,0 0-4 15,12 25-7-15,-12-25 7 0,0 0-11 0,0 0 8 16,8 36-8-16,-8-36 14 0,0 0-9 0,0 0 5 15,2 36 6-15,-2-36-7 0,0 0 0 0,-10 26 3 16,10-26-29-16,0 0 38 0,-17 31-14 16,17-31 4-16,0 0 62 0,-19 29-72 0,19-29-8 15,0 0 19-15,-25 29-10 0,25-29 7 0,-22 20 0 16,22-20 1-16,-26 20-5 0,26-20 10 16,-29 18-22-16,29-18 18 0,-32 27-4 0,32-27 10 15,-37 14-7-15,37-14 10 0,-40 14 3 0,40-14-12 16,-40 15-4-16,40-15 11 0,-43 12-7 15,43-12 4-15,-41 14-2 0,41-14-3 0,-43 16 5 16,43-16 2-16,-44 9-3 0,44-9-12 0,-42 11-13 16,42-11 23-16,-43 9-6 0,43-9 10 0,-40 9-14 15,40-9 12-15,-37 7-3 0,37-7 3 16,0 0-10-16,-49 7 10 0,49-7-10 0,0 0 5 16,-37 11-5-16,37-11 13 0,0 0-23 0,0 0 17 15,-38 8 0-15,38-8 6 0,0 0-20 0,0 0 16 16,0 0-8-16,0 0 4 0,0 0-9 15,0 0-2-15,0 0-14 0,0 0-6 0,0 0-8 16,-29 10-2-16,29-10-14 0,0 0-5 0,0 0-34 16,0 0-8-16,0 0 29 0,0 0-180 15,0 0-157-15,0 0 142 0,0 0 244 0</inkml:trace>
  <inkml:trace contextRef="#ctx0" brushRef="#br0" timeOffset="1750">9228 843 0 0,'20'-25'111'16,"-20"25"129"-16,0 0-64 0,15-22-17 0,-15 22-17 16,0 0-15-16,0 0-24 0,0 0-11 0,0 0-4 15,0 0-7-15,0 0-16 0,0 0-5 16,14-25-15-16,-14 25 11 0,0 0-16 0,0 0-5 15,0 0-8-15,0 0 12 0,0 0-5 0,0 0-7 16,0 0-3-16,0 0 10 0,0 0-23 0,0 0 33 16,0 0-17-16,0 0-2 0,0 0-2 15,0 0 0-15,0 0-5 0,0 0-23 0,0 0 34 16,-40 2-14-16,40-2-6 0,0 0 19 0,-29 7-37 16,29-7 26-16,0 0-6 0,-46 9 3 15,46-9 2-15,0 0-2 0,-48 7-12 0,48-7 10 16,-35 5-7-16,35-5 13 0,0 0-16 0,-54 3 16 15,54-3-61-15,0 0 68 0,-47 5-10 0,47-5 8 16,-37 5 3-16,37-5-16 0,-37 4-2 16,37-4 6-16,-40 2-18 0,40-2 14 0,-40 5-20 15,40-5 12-15,-43 0 2 0,43 0 10 0,0 0-24 16,-54 1 11-16,54-1-40 0,0 0 48 16,-41-1-9-16,41 1 11 0,0 0-15 0,0 0 14 15,0 0-22-15,-38 0 21 0,38 0 1 0,0 0-4 16,0 0-13-16,0 0-3 0,0 0-19 0,0 0-2 15,0 0-12-15,0 0-4 0,0 0-11 16,0 0-25-16,0 0-25 0,0 0-21 0,0 0-46 16,0 0-3-16,0 0-88 0,0 0-164 0,0 0 150 15,-23-18 224-15</inkml:trace>
  <inkml:trace contextRef="#ctx0" brushRef="#br0" timeOffset="3156">7848 844 32 0,'0'0'301'0,"0"0"-50"0,-14-22-58 0,14 22-23 15,0 0-22-15,0 0-12 0,0 0-11 16,0 0-21-16,-13-26-4 0,13 26-20 0,0 0 3 16,0 0-17-16,0 0 15 0,0 0-25 0,0 0 6 15,0 0-12-15,0 0 4 0,0 0-17 16,0 0 4-16,0 0-15 0,0 0 2 0,0 0-27 15,0 0 20-15,0 0-15 0,0 0 16 16,0 0-36-16,0 0 32 0,0 0-15 0,0 0 11 16,35 18-15-16,-35-18 6 0,21 18-30 0,-21-18 41 15,28 18-3-15,-28-18-6 0,24 20 43 0,-24-20-60 16,28 23-2-16,-28-23 1 0,20 22-4 0,-20-22 13 16,25 22-37-16,-25-22 17 0,20 22-7 15,-20-22 4-15,16 21-3 0,-16-21-7 0,0 0 8 16,16 25-2-16,-16-25 9 0,0 0 2 0,0 0-7 15,1 35-3-15,-1-35-3 0,0 0 3 0,0 0 2 16,-14 24-2-16,14-24 11 0,0 0-3 16,0 0 7-16,-38 14-2 0,38-14 0 0,0 0 2 15,0 0 3-15,-37-1 2 0,37 1-3 0,0 0 3 16,0 0 10-16,-33-20-4 0,33 20 2 0,0 0-3 16,-23-25 2-16,23 25-2 0,0 0 11 15,-22-30-7-15,22 30 9 0,0 0-1 0,-21-30-3 16,21 30 22-16,0 0-12 0,0 0-3 0,-16-26-2 15,16 26-2-15,0 0 4 0,0 0-3 0,0 0-4 16,0 0 0-16,0 0 8 0,0 0-15 0,0 0 0 16,0 0 5-16,0 0-6 0,0 0 1 15,0 0 0-15,0 0 20 0,0 0-34 0,0 0 1 16,0 0 1-16,0 0 11 0,0 0-4 0,0 0-2 16,0 0-1-16,0 0-11 0,22 23 5 15,-22-23-6-15,0 0 0 0,10 33-7 0,-10-33-5 16,0 0-4-16,4 32 1 0,-4-32-5 0,0 0 3 15,0 0 3-15,-10 38 9 0,10-38 1 16,0 0 23-16,-17 19-17 0,17-19 7 0,0 0 0 16,-29 18 5-16,29-18 3 0,0 0-3 0,-37 0 6 15,37 0 2-15,0 0-1 0,-35-4 1 0,35 4-1 16,0 0 2-16,-35-15-2 0,35 15 3 0,0 0 2 16,-29-13 2-16,29 13 2 0,0 0 2 15,-22-20-5-15,22 20 5 0,0 0 4 0,-20-23 5 16,20 23 11-16,0 0 5 0,0 0-9 0,-14-25 1 15,14 25-2-15,0 0 7 0,0 0-15 16,0 0-2-16,0 0 0 0,0 0-8 0,0 0 3 16,0 0-3-16,0 0-3 0,0 0-3 0,0 0 0 15,0 0-10-15,0 0 9 0,0 0-6 16,0 0 1-16,0 0 5 0,0 0-2 0,0 0-2 16,0 0 1-16,0 0-2 0,34 14 14 0,-34-14-10 15,0 0-1-15,22 29 2 0,-22-29-7 0,15 21 11 16,-15-21-9-16,12 25-1 0,-12-25 48 15,13 25-57-15,-13-25 3 0,12 27 9 0,-12-27 0 16,9 27 5-16,-9-27-2 0,14 27-11 0,-14-27 8 16,0 0-15-16,14 39 20 0,-14-39-13 0,0 0 14 15,4 39-11-15,-4-39 5 0,0 0-3 0,-6 42 1 16,6-42-40-16,-11 32 55 0,11-32-11 16,-13 30-7-16,13-30 7 0,-22 23-5 0,22-23-7 15,-26 23 13-15,26-23-6 0,-34 22 5 0,34-22-7 16,-37 18 17-16,37-18-11 0,-38 14 6 15,38-14-3-15,-41 7 9 0,41-7-23 0,-33 7 40 16,33-7-15-16,0 0 3 0,-44 4-8 0,44-4 10 16,0 0-11-16,-43-4 17 0,43 4-6 0,-34-5 4 15,34 5 9-15,-35-9 16 0,35 9-16 16,-43-13-6-16,43 13-3 0,-45-16 37 0,45 16-35 16,-43-18 1-16,43 18-6 0,-43-19 20 0,43 19-5 15,-39-25 3-15,39 25-5 0,-36-27-5 0,36 27 5 16,-33-30-4-16,33 30 4 0,-28-32-4 0,28 32-10 15,-26-35 3-15,26 35-8 0,-19-36 4 16,19 36-5-16,-17-31 34 0,17 31-48 0,0 0-13 16,-10-40-11-16,10 40-11 0,0 0-34 0,0 0-28 15,-6-39-32-15,6 39-38 0,0 0-55 16,0 0-75-16,0 0-235 0,0 0 166 0,0 0 164 16</inkml:trace>
  <inkml:trace contextRef="#ctx0" brushRef="#br0" timeOffset="4438">6464 1386 0 0,'0'0'101'0,"0"0"111"16,0 0-49-16,0 0-42 0,0 0-18 16,0 0-23-16,-15-25-8 0,15 25-22 0,0 0-1 15,0 0-22-15,0 0 20 0,0 0-31 0,0 0-3 16,0 0-15-16,-17 21-1 0,17-21-5 0,0 0 7 15,0 0-11-15,-28 18 5 0,28-18-4 16,0 0 4-16,0 0-15 0,-32 11 20 0,32-11-15 16,0 0 23-16,0 0-8 0,-35-2 10 0,35 2 4 15,0 0 8-15,0 0-17 0,-23-16 9 0,23 16 2 16,0 0 6-16,0 0-8 0,-13-29-2 16,13 29 14-16,0 0 5 0,0 0-5 0,0-39-5 15,0 39 1-15,0 0 7 0,0 0-6 0,9-30 8 16,-9 30-1-16,0 0-3 0,0 0-10 15,0 0 3-15,0 0-3 0,0 0-11 0,0 0 2 16,0 0-5-16,0 0-6 0,0 0 9 0,0 0-8 16,0 0 6-16,0 0-4 0,0 0 7 15,0 0-5-15,39 3-4 0,-39-3-8 0,0 0 0 16,0 0-20-16,15 23 8 0,-15-23-6 0,0 0 1 16,0 0-11-16,0 0 6 0,-1 35 1 0,1-35 12 15,0 0-13-15,0 0 4 0,-19 21 0 0,19-21 7 16,0 0-3-16,0 0 13 0,0 0-3 0,0 0 3 15,0 0 5-15,0 0 3 0,0 0-6 16,0 0 11-16,0 0-6 0,-37-9 24 0,37 9-16 16,0 0 15-16,0 0-14 0,-13-23 14 0,13 23-4 15,0 0 10-15,0 0-6 0,0 0 3 16,0 0-6-16,-11-27-4 0,11 27-9 0,0 0 9 16,0 0-6-16,0 0 4 0,0 0-11 0,0 0 6 15,0 0-9-15,0 0 13 0,0 0-8 16,0 0 5-16,0 0-8 0,0 0 8 0,0 0-19 15,0 0 20-15,-5 32-9 0,5-32 7 0,0 0-4 16,0 0 5-16,-27 18-11 0,27-18 12 16,0 0-9-16,0 0 18 0,-33 12-5 0,33-12 31 15,0 0-6-15,0 0 5 0,0 0-12 0,-38-9 15 16,38 9 5-16,0 0 22 0,-15-25-2 0,15 25 0 16,-13-25-4-16,13 25 1 0,-10-30 10 0,10 30 8 15,-8-39-9-15,8 39-2 0,-8-45 34 0,8 45-63 16,-3-48 22-16,3 48-17 0,-1-56-8 15,1 56-3-15,0-60 0 0,0 60-3 0,3-61-20 16,-3 61 13-16,1-63-22 0,-1 63 15 0,6-57-20 16,-6 57 7-16,5-55-5 0,-5 55 0 15,8-46 12-15,-8 46-16 0,6-41-19 0,-6 41-7 16,8-33-25-16,-8 33-5 0,7-30-20 0,-7 30-3 16,0 0-35-16,16-32-15 0,-16 32-23 15,0 0-6-15,15-22-24 0,-15 22-38 0,0 0-217 16,17-19 151-16,-17 19 217 0</inkml:trace>
  <inkml:trace contextRef="#ctx0" brushRef="#br0" timeOffset="5219">5181 1030 0 0,'0'0'314'0,"0"0"-63"0,-12-33-41 16,12 33-28-16,0 0-32 0,0 0-32 0,0 0-17 15,0 0-14-15,0 0-16 0,0 0-22 0,0 0-4 16,0 0-2-16,0 0 1 0,0 0-9 0,0 0-8 15,0 0 38-15,9 26-56 0,-9-26 12 16,0 0 7-16,14 30-12 0,-14-30-7 0,0 0-4 16,15 35 15-16,-15-35-7 0,18 32 0 0,-18-32 0 15,17 27-10-15,-17-27-16 0,20 30 23 0,-20-30-4 16,20 27 5-16,-20-27-6 0,19 31-4 0,-19-31 5 16,15 28-5-16,-15-28-3 0,12 25 8 15,-12-25-10-15,0 0 6 0,5 35-12 0,-5-35 11 16,0 0-7-16,-6 34 3 0,6-34-6 0,-16 24 7 15,16-24-16-15,-23 18 13 0,23-18-13 16,-30 21 18-16,30-21-25 0,-34 19 24 0,34-19-12 16,-40 22 13-16,40-22-10 0,-40 18 43 0,40-18-51 15,-41 14 18-15,41-14-9 0,-39 5 8 16,39-5-10-16,-40 14 14 0,40-14-7 0,-36 11 5 16,36-11-5-16,0 0 13 0,-48 10-17 0,48-10 18 15,0 0-10-15,-48 0 5 0,48 0-11 0,0 0 72 16,-47-8-87-16,47 8 16 0,-42-10 9 0,42 10 9 15,-39-15-5-15,39 15 11 0,-43-14-6 16,43 14-3-16,-37-16 6 0,37 16 9 0,-31-20-1 16,31 20-8-16,-20-19-3 0,20 19-4 0,-17-24 5 15,17 24-1-15,0 0-5 0,-7-36-10 16,7 36 4-16,0 0-7 0,3-43 10 0,-3 43-10 16,0 0 11-16,9-37-2 0,-9 37-11 0,0 0-17 15,0 0 14-15,9-35-59 0,-9 35-20 16,0 0-27-16,0 0-31 0,0 0-31 0,0 0-66 15,0 0-223-15,0 0 153 0,0 0 204 0</inkml:trace>
  <inkml:trace contextRef="#ctx0" brushRef="#br0" timeOffset="5469">5288 1807 0 0,'0'0'463'0,"25"17"-113"15,-25-17-48-15,0 0-56 0,25 14-8 0,-25-14-48 16,0 0 1-16,0 0-73 0,0 0-17 0,0 0-35 16,0 0-10-16,0 0-32 0,0 0-22 15,19 19-27-15,-19-19-19 0,0 0-40 0,0 0-34 16,0 0-34-16,0 0-20 0,-15 24-33 0,15-24-15 15,0 0-280-15,0 0 158 0,0 0 184 0</inkml:trace>
  <inkml:trace contextRef="#ctx0" brushRef="#br0" timeOffset="6484">3422 1402 0 0,'-20'-27'215'0,"20"27"-26"0,0 0-31 16,-13-21-28-16,13 21-6 0,0 0-18 0,0 0-19 15,0 0-12-15,0 0-1 0,0 0-9 0,-4-34 5 16,4 34-25-16,0 0 4 0,0 0-10 0,0 0 12 16,22-24-4-16,-22 24 9 0,0 0 0 15,25-14-7-15,-25 14-3 0,0 0-6 0,33-11-14 16,-33 11-5-16,0 0 0 0,46-8-1 0,-46 8-1 15,0 0-10-15,52 0 1 0,-52 0 1 16,39 4 0-16,-39-4-9 0,44 4 1 0,-44-4-19 16,43 4 24-16,-43-4-10 0,43 10 5 0,-43-10-18 15,39 10 14-15,-39-10-3 0,35 8 0 16,-35-8-9-16,35 8 12 0,-35-8 0 0,31 13 8 16,-31-13-12-16,34 15-1 0,-34-15-5 0,32 17 9 15,-32-17-8-15,31 18 12 0,-31-18-3 0,32 18-13 16,-32-18-4-16,31 21-3 0,-31-21 1 0,30 23 10 15,-30-23-3-15,25 23 1 0,-25-23 0 16,21 21 7-16,-21-21-9 0,16 22 11 0,-16-22-13 16,0 0 8-16,15 35 54 0,-15-35-61 0,0 0 5 15,11 33 9-15,-11-33-14 0,0 0 10 0,0 0-1 16,3 45-1-16,-3-45-1 0,0 0 8 16,0 0-6-16,0 43 4 0,0-43-55 0,0 0 70 15,0 0-17-15,-6 40 12 0,6-40 8 0,0 0-12 16,-14 27-3-16,14-27 1 0,0 0-2 15,-23 25 5-15,23-25-16 0,0 0 18 0,-34 23-8 16,34-23 9-16,-23 18-12 0,23-18 13 0,-28 16-14 16,28-16 10-16,-27 17-10 0,27-17 10 15,-31 12-13-15,31-12 11 0,-29 13-9 0,29-13 9 16,-31 14-11-16,31-14 11 0,-35 11 2 0,35-11-4 16,-35 14 1-16,35-14-4 0,-37 11 4 0,37-11 8 15,-40 8-16-15,40-8 12 0,-38 7-14 0,38-7 10 16,-40 7-9-16,40-7 7 0,-42 3 3 0,42-3-1 15,-37 3-8-15,37-3 12 0,-40-2-6 16,40 2 11-16,-35-3-18 0,35 3 7 0,-35-5-1 16,35 5 6-16,-34-6 73 0,34 6-87 0,-32-7-9 15,32 7 15-15,0 0-6 0,-38-9 6 16,38 9-3-16,0 0 4 0,0 0-10 0,-42-7 8 16,42 7-6-16,0 0-1 0,0 0-45 0,-38-6 41 15,38 6-7-15,0 0 2 0,0 0-7 16,0 0-3-16,0 0-11 0,0 0 4 0,-19-19-14 15,19 19 2-15,0 0-13 0,0 0-9 0,0 0-61 16,0 0 1-16,0 0-240 0,0 0 127 16,3-37 78-16</inkml:trace>
  <inkml:trace contextRef="#ctx0" brushRef="#br0" timeOffset="6969">4022 1548 85 0,'0'0'262'0,"0"0"-63"0,0 0-50 16,0 0-16-16,0 0-28 0,0 0-29 15,0 0-23-15,0 0 0 0,0 0-10 0,0 0 12 16,0 0-15-16,0 0 12 0,0 0-11 0,0 0 14 16,0 0-6-16,0 0 17 0,0 0-19 15,0 0 8-15,0 0-4 0,0 0-2 0,-44 7-19 16,44-7 21-16,0 0-23 0,-43 13-1 0,43-13-10 15,-32 11 7-15,32-11-20 0,-34 12 13 16,34-12-5-16,-52 10-3 0,52-10-26 0,-36 11 36 16,36-11-6-16,-36 4-2 0,36-4-3 0,-39 11-3 15,39-11-10-15,-37 7 14 0,37-7-8 0,-36 4 9 16,36-4-16-16,-34 6 2 0,34-6 8 0,0 0 7 16,0 0-15-16,-45 3 42 0,45-3-58 15,0 0 23-15,0 0-31 0,0 0 1 0,0 0-44 16,0 0-15-16,0 0-34 0,-33-7-16 0,33 7-31 15,0 0-24-15,0 0-268 0,0 0 154 0,0 0 209 16</inkml:trace>
  <inkml:trace contextRef="#ctx0" brushRef="#br0" timeOffset="8265">2781 1482 0 0,'-23'-27'233'0,"23"27"41"0,0 0-62 0,-17-25-23 16,17 25-43-16,0 0-6 0,0 0-26 0,0 0-10 15,-20-19-27-15,20 19 42 0,0 0-103 0,0 0 41 16,0 0-16-16,0 0 12 0,0 0-11 0,0 0 8 15,0 0 7-15,0 0-10 0,0 0 3 16,0 0 0-16,0 0-14 0,0 0 43 0,0 0-68 16,0 0-1-16,0 0-9 0,0 0 9 0,0 0-2 15,26 18 5-15,-26-18-11 0,0 0 7 16,29 21-7-16,-29-21 3 0,19 22 11 0,-19-22-9 16,17 21-20-16,-17-21 13 0,18 22 1 0,-18-22-11 15,0 0-14-15,20 28 11 0,-20-28-7 16,0 0 6-16,15 32-16 0,-15-32 2 0,0 0-4 15,13 33-1-15,-13-33-4 0,0 0-1 0,3 33-24 16,-3-33 22-16,0 0-15 0,-8 31 7 0,8-31-2 16,0 0 71-16,-20 25-78 0,20-25 18 15,0 0 3-15,-28 12 14 0,28-12-7 0,0 0 12 16,0 0-11-16,-41 0 19 0,41 0-1 0,0 0 11 16,-29-12-6-16,29 12 10 0,0 0-8 0,-26-22 13 15,26 22-18-15,0 0 11 0,-26-21-11 16,26 21 13-16,0 0-16 0,-23-24 19 0,23 24-12 15,0 0 11-15,-22-25-34 0,22 25 47 0,0 0-3 16,-17-22 14-16,17 22-14 0,0 0 8 0,0 0-7 16,0 0 7-16,0 0-15 0,0 0 8 15,-15-24-7-15,15 24-4 0,0 0-8 0,0 0 15 16,0 0-24-16,0 0 6 0,0 0-15 0,0 0 17 16,0 0-11-16,0 0 16 0,0 0-11 15,0 0 9-15,26 13-9 0,-26-13 4 0,0 0-4 16,0 0 5-16,24 22 27 0,-24-22-29 0,0 0-14 15,16 25 2-15,-16-25-7 0,0 0 12 16,0 0-4-16,6 32 9 0,-6-32-8 0,0 0 11 16,0 0-11-16,-11 29 54 0,11-29-69 0,0 0 24 15,0 0-5-15,-26 21 7 0,26-21-5 0,0 0 10 16,-34 7-14-16,34-7 13 0,0 0-8 0,-36 7 3 16,36-7 4-16,0 0-10 0,-37-2 3 15,37 2 10-15,0 0 3 0,-33-8 6 0,33 8-9 16,0 0 9-16,0 0-6 0,-23-15 22 0,23 15-14 15,0 0 5-15,0 0 6 0,0 0-20 16,-23-18 4-16,23 18 9 0,0 0-7 0,0 0 0 16,0 0-8-16,0 0 7 0,0 0-15 0,0 0 10 15,0 0-8-15,0 0 8 0,0 0-25 16,0 0 27-16,0 0-9 0,0 0 11 0,0 0 10 16,0 0-16-16,0 0-12 0,0 0 13 0,0 0-3 15,14 22 3-15,-14-22-7 0,0 0 7 0,20 22-6 16,-20-22 8-16,0 0-9 0,23 27 10 15,-23-27 14-15,0 0-21 0,17 29 0 0,-17-29 1 16,0 0 69-16,12 37-80 0,-12-37-2 0,0 0 9 16,13 40-12-16,-13-40 12 0,0 0-3 0,3 40 6 15,-3-40-3-15,0 0 7 0,-5 44-12 0,5-44 6 16,-11 30-5-16,11-30 9 0,-16 23-14 16,16-23 13-16,-25 20-10 0,25-20 18 0,-28 15-15 15,28-15 9-15,-32 14-3 0,32-14 14 0,-35 7-2 16,35-7 9-16,-39 4-7 0,39-4 15 15,-38 0-10-15,38 0 18 0,-41 0 1 0,41 0 3 16,-42 0-13-16,42 0 10 0,-34-4-13 0,34 4 16 16,-35-4-9-16,35 4 8 0,-31-14 0 0,31 14-7 15,-30-14-8-15,30 14 3 0,-28-20-6 0,28 20 15 16,-24-23-14-16,24 23 1 0,-26-27-16 0,26 27 10 16,-22-29-9-16,22 29-1 0,-20-37-2 15,20 37 6-15,-15-41-14 0,15 41 13 0,-9-42-8 16,9 42 17-16,-8-34-12 0,8 34 1 0,0 0-6 15,-3-41-1-15,3 41-22 0,0 0-26 16,0 0-14-16,0-37-37 0,0 37-23 0,0 0-28 16,0 0-32-16,0 0-24 0,0 0-100 0,0 0-147 15,4-31 152-15,-4 31 211 0</inkml:trace>
  <inkml:trace contextRef="#ctx0" brushRef="#br0" timeOffset="9203">978 1572 74 0,'0'0'288'0,"0"0"-69"0,0 0-48 16,0 0-18-16,0 0-53 0,0 0-10 0,-23-16-25 16,23 16 33-16,0 0-69 0,0 0 10 15,-20 19-19-15,20-19 0 0,0 0-8 0,-26 22 5 16,26-22-8-16,-22 19 3 0,22-19-11 0,0 0 6 16,-27 28-2-16,27-28-12 0,0 0 13 15,-19 28 3-15,19-28-12 0,0 0 5 0,-14 26-8 16,14-26 14-16,0 0-11 0,6 33 3 0,-6-33-5 15,0 0 7-15,22 32-9 0,-22-32 0 0,24 25 9 16,-24-25 12-16,31 23-14 0,-31-23 8 0,43 23-6 16,-43-23 4-16,49 24-11 0,-49-24 17 15,51 24-21-15,-25-13 9 0,-26-11-10 0,49 24 19 16,-49-24-14-16,46 21 14 0,-46-21-8 0,42 22-1 16,-42-22-2-16,39 19 0 0,-39-19-9 0,33 23 6 15,-33-23-10-15,29 22 3 0,-29-22-12 16,23 25 17-16,-23-25-2 0,9 26-14 0,-9-26-1 15,14 27-6-15,-14-27-9 0,9 26 7 0,-9-26-8 16,0 0 6-16,-1 42-11 0,1-42 10 16,0 0-15-16,-16 34 6 0,16-34-2 0,0 0 1 15,-23 30-1-15,23-30 14 0,-23 17-4 0,23-17 11 16,0 0 22-16,-34 12 16 0,34-12-3 0,0 0 16 16,-36-3-5-16,36 3 22 0,0 0-15 15,-34-9 26-15,34 9-13 0,0 0 8 0,-23-22-16 16,23 22 6-16,0 0-13 0,-14-28 11 0,14 28-9 15,0 0 9-15,0 0-13 0,0-42 3 0,0 42-23 16,0 0 18-16,18-35 1 0,-18 35 3 0,0 0-15 16,30-25 5-16,-30 25-9 0,26-15 14 15,-26 15-15-15,0 0 7 0,33-14-5 0,-33 14 3 16,0 0-14-16,0 0 15 0,43 0-13 0,-43 0 4 16,0 0-6-16,26 16 5 0,-26-16-5 15,0 0 12-15,22 25-12 0,-22-25-3 0,0 0 3 16,15 32 9-16,-15-32 19 0,9 29-28 0,-9-29-12 15,0 0 9-15,7 44-12 0,-7-44 2 16,3 38-11-16,-3-38 8 0,0 37-16 0,0-37 9 16,3 39-14-16,-3-39 24 0,1 39-34 0,-1-39 9 15,6 40-9-15,-6-40 15 0,11 40-6 0,-11-40 13 16,14 45 0-16,-14-45-2 0,15 41-7 0,-15-41 1 16,17 50-8-16,-17-50 6 0,28 43-11 15,-28-43 4-15,32 40-18 0,-12-23-12 0,-20-17-27 16,46 25-21-16,-46-25-62 0,52 18 50 0,-52-18 116 15</inkml:trace>
  <inkml:trace contextRef="#ctx0" brushRef="#br0" timeOffset="9312">1826 2733 155 0,'0'0'163'0,"57"-12"-7"0,-29-8-38 0,-28 20-9 15,53-20-12-15,-26 7-19 0,0 1-16 0,-27 12-13 16,49-21-10-16,-49 21-2 0,46-22-30 16,-46 22-18-16,34-16-24 0,-34 16-50 0,25-16-59 15,-25 16-186-15,0 0 107 0,15-25 73 0</inkml:trace>
  <inkml:trace contextRef="#ctx0" brushRef="#br0" timeOffset="9844">370 2266 0 0,'0'0'307'0,"0"0"-43"16,0 0-46-16,0 0-24 0,-22-15-32 0,22 15-3 15,0 0-29-15,0 0-1 0,0 0-26 16,0 0-5-16,0 0 7 0,0 0-41 0,0 0 1 15,-41 7-17-15,41-7-7 0,0 0-8 0,-35 12 16 16,35-12-20-16,0 0-5 0,-43 15 1 0,43-15-5 16,-36 13-8-16,36-13 13 0,-41 14-14 15,41-14-5-15,-41 11 9 0,41-11-7 0,-36 10 26 16,36-10-42-16,0 0 21 0,-43 8-4 0,43-8 16 16,0 0-32-16,0 0-3 0,-32 7-14 0,32-7-18 15,0 0-29-15,0 0-39 0,0 0-26 0,0 0-43 16,0 0-17-16,0 0-26 0,0 0-66 15,0 0-154-15,0 0 151 0,0 0 219 0</inkml:trace>
  <inkml:trace contextRef="#ctx0" brushRef="#br0" timeOffset="10187">546 2513 0 0,'36'20'284'0,"-36"-20"-4"15,0 0-62-15,0 0-38 0,0 0-47 0,0 0-31 16,0 0-7-16,0 0-8 0,0 0-16 0,0 0-17 16,0 0 2-16,-23 18-14 0,23-18 2 15,0 0 0-15,-34 16 5 0,34-16 7 0,-31 18 1 16,31-18 2-16,-32 9 6 0,32-9-14 0,-37 12-12 15,37-12 34-15,-32 9-48 0,32-9-2 16,-32 10-11-16,32-10-4 0,0 0-1 0,-37 12 6 16,37-12-4-16,0 0 3 0,-37 12-6 0,37-12-2 15,0 0 0-15,0 0 30 0,-29 12-55 0,29-12 20 16,0 0-12-16,0 0-6 0,0 0-8 16,0 0-26-16,0 0-12 0,0 0-39 0,0 0-46 15,0 0-65-15,0 0-126 0,0 0-148 0,0 0 158 16,0 0 191-16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5-09-27T17:37:44.708"/>
    </inkml:context>
    <inkml:brush xml:id="br0">
      <inkml:brushProperty name="width" value="0.21167" units="cm"/>
      <inkml:brushProperty name="height" value="0.21167" units="cm"/>
      <inkml:brushProperty name="fitToCurve" value="1"/>
    </inkml:brush>
  </inkml:definitions>
  <inkml:trace contextRef="#ctx0" brushRef="#br0">298 125 0 0,'0'0'108'0,"0"0"85"0,0 0-37 0,0 0-20 15,0 0-20-15,0 0 1 0,0 0-25 0,0 0 18 16,0 0-29-16,0 0-2 0,0 0-7 0,0 0 8 16,0 0-13-16,0 0-8 0,0 0 8 0,0 0-16 15,0 0-5-15,0 0 4 0,0 0-20 16,0 0-1-16,0 0-1 0,0 0-8 0,0 0-2 15,0 0 1-15,0 0-46 0,0 0 35 0,0 0 8 16,0 0-11-16,0 0-1 0,0 0 0 0,0 0-13 16,0 0 9-16,0 0 0 0,0 0-3 15,0 0 3-15,0 0 5 0,0 0 9 0,-37 11-13 16,37-11 9-16,0 0-12 0,-25 21-3 0,25-21 1 16,0 0 6-16,-26 24 5 0,26-24-5 15,-18 22-4-15,18-22-2 0,-17 22 15 0,17-22-14 16,-17 21 4-16,17-21 21 0,-17 28-29 0,17-28-1 15,-18 22 9-15,18-22-2 0,-19 28-1 0,19-28 47 16,-20 22-47-16,20-22 3 0,-16 25 0 16,16-25-10-16,0 0 4 0,-22 28-20 0,22-28 17 15,0 0 4-15,0 0-11 0,-20 28 6 0,20-28-7 16,0 0 0-16,0 0-3 0,0 0 12 0,0 0-2 16,-26 16-2-16,26-16 1 0,0 0 16 15,0 0-8-15,0 0 15 0,0 0 16 0,0 0 3 16,0 0-10-16,0 0-2 0,18-16 5 0,-18 16-11 15,0 0 2-15,10-31 2 0,-10 31-2 16,14-28-9-16,-14 28-1 0,0 0-1 0,15-43 10 16,-15 43-1-16,18-33-15 0,-18 33 19 0,19-36-4 15,-19 36 5-15,21-31 0 0,-21 31-14 16,20-30 4-16,-20 30 0 0,20-30 4 0,-20 30-29 16,20-27 20-16,-20 27 8 0,20-29 3 0,-20 29-7 15,17-21-5-15,-17 21-6 0,20-23 17 0,-20 23 2 16,20-17-9-16,-20 17 55 0,18-19-40 0,-18 19-53 15,0 0 31-15,29-18 2 0,-29 18-11 0,0 0 22 16,0 0-4-16,0 0 30 0,22-17-45 16,-22 17 3-16,0 0 7 0,0 0 4 0,0 0-2 15,0 0-1-15,0 0-17 0,0 0 10 0,0 0 4 16,0 0-12-16,0 0 10 0,0 0 3 16,27 13-10-16,-27-13 9 0,0 0 3 0,28 27 0 15,-28-27-4-15,22 25 0 0,-22-25-1 0,21 31 38 16,-21-31-54-16,31 33 17 0,-31-33-9 15,29 34 12-15,-29-34 8 0,31 34-8 0,-31-34 0 16,24 24 6-16,-24-24 0 0,23 26-11 0,-23-26 32 16,17 18-87-16,-17-18 73 0,0 0-10 0,0 0 4 15,17 27 2-15,-17-27-7 0,0 0 3 16,0 0-1-16,0 0 4 0,0 0-3 0,0 0-5 16,0 0-36-16,0 0-1 0,0 0-22 0,0 0-37 15,18 20-23-15,-18-20-58 0,0 0-23 0,0 0-41 16,0 0-14-16,0 0-215 0,0 0 152 0,0 0 204 15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5-09-27T17:35:30.621"/>
    </inkml:context>
    <inkml:brush xml:id="br0">
      <inkml:brushProperty name="width" value="0.21167" units="cm"/>
      <inkml:brushProperty name="height" value="0.21167" units="cm"/>
      <inkml:brushProperty name="color" value="#C00000"/>
      <inkml:brushProperty name="fitToCurve" value="1"/>
    </inkml:brush>
  </inkml:definitions>
  <inkml:trace contextRef="#ctx0" brushRef="#br0">5670 931 122 0,'0'0'308'0,"0"0"-76"16,0 0-17-16,0 0-42 0,-14-27-11 0,14 27-17 16,0 0 4-16,0 0-35 0,0 0-4 0,-10-30-20 15,10 30-2-15,0 0-15 0,-9-26 9 16,9 26-16-16,0 0-47 0,-13-39 55 0,13 39 2 15,-15-32-14-15,15 32 2 0,-12-39-14 0,12 39 4 16,-14-49-14-16,14 49 4 0,-11-55-4 16,11 55 4-16,-9-57-11 0,9 57 2 0,-6-59-16 15,6 59 7-15,-3-59-10 0,3 59 5 0,3-58-15 16,-3 58 5-16,1-56-6 0,-1 56 10 16,9-54-5-16,-9 54-6 0,14-45 5 0,-14 45-2 15,17-43 0-15,-17 43 1 0,25-36-3 0,-25 36-6 16,24-32-2-16,-24 32-2 0,31-25-5 0,-31 25 0 15,37-19-4-15,-37 19 1 0,44-16 5 16,-44 16-8-16,46-9 8 0,-46 9-4 0,45-13 0 16,-45 13-8-16,41-5 5 0,-41 5-6 0,39-6 10 15,-39 6-5-15,0 0 13 0,47 3-12 0,-47-3 16 16,0 0-30-16,42 7 21 0,-42-7-13 0,0 0 5 16,29 12-15-16,-29-12 9 0,0 0 2 15,18 20-25-15,-18-20 32 0,0 0 8 0,9 28-11 16,-9-28-15-16,0 0 27 0,-1 41-9 0,1-41-2 15,-12 36 8-15,12-36-5 0,-20 39-1 16,20-39 4-16,-26 41-11 0,6-21 5 0,1-2-5 16,-2 5-1-16,-7-3-1 0,1-2 10 0,-1 0-4 15,-4 1 2-15,-5-2-1 0,2 0-3 16,-5-2 1-16,4-1-1 0,-2-2-3 0,1-1 7 16,-1 0-5-16,-1-2 0 0,4-4-1 0,0 0 8 15,1-1-11-15,34-4 16 0,-66 0 2 16,66 0 6-16,-63-10-15 0,63 10 16 0,-58-14-8 15,58 14 11-15,-52-21-12 0,29 9 10 0,23 12-9 16,-42-28 8-16,42 28 1 0,-34-28 2 0,34 28 2 16,-27-33-1-16,27 33-5 0,-19-35 1 0,19 35 7 15,-10-31 16-15,10 31-24 0,-8-31 9 16,8 31-3-16,0 0 1 0,-6-31 1 0,6 31 0 16,0 0-6-16,0 0 8 0,0 0 42 0,0 0-58 15,0 0-8-15,0 0 16 0,0 0-13 16,0 0 5-16,0 0-9 0,0 0 14 0,0 0-11 15,0 0 11-15,0 0-8 0,0 0 8 0,0 0-6 16,0 0 26-16,29 17-34 0,-29-17 13 0,0 0 46 16,9 39-47-16,-9-39-13 0,5 36 6 15,-5-36 0-15,0 0-4 0,0 54 8 0,0-54-32 16,-6 37 33-16,6-37 8 0,-11 39-9 0,11-39 10 16,-14 41-12-16,14-41 9 0,-17 38-11 0,17-38 9 15,-23 37-10-15,23-37-2 0,-29 32-8 16,29-32-19-16,-37 31 11 0,37-31 18 0,-46 26-12 15,46-26-28-15,-44 25 36 0,44-25 10 0,-49 24-6 16,49-24 5-16,-56 14-3 0,29-3 9 0,27-11-5 16,-59 8 9-16,59-8-5 0,-59 1 6 15,59-1-46-15,-60-4 78 0,60 4-6 0,-59-12 15 16,59 12-14-16,-55-16-3 0,55 16-13 0,-55-19 13 16,29 7-14-16,1 0 20 0,-1-1-19 15,2-1 11-15,-1 0-9 0,2-3 9 0,0 0-3 16,2-1 13-16,1-2 7 0,20 20-10 0,-33-37-11 15,33 37 15-15,-29-42 1 0,29 42-1 0,-20-42-5 16,20 42 0-16,-10-44-8 0,10 44 6 0,-10-47-10 16,10 47 3-16,3-50-11 0,-3 50-7 15,10-48 3-15,-10 48 4 0,12-56-1 0,-12 56-2 16,17-54-12-16,-17 54 1 0,14-50 10 0,-14 50-16 16,15-39 34-16,-15 39-78 0,8-30 59 15,-8 30-34-15,0 0 4 0,9-32-32 0,-9 32-16 16,0 0-40-16,0 0-14 0,0 0-26 0,0 0-19 15,0 0-23-15,0 0-37 0,0 0-18 0,0 0-249 16,0 0 157-16,9 28 187 0</inkml:trace>
  <inkml:trace contextRef="#ctx0" brushRef="#br0" timeOffset="704">3161 138 47 0,'11'-45'254'15,"-11"45"-49"-15,12-30-23 0,-12 30-39 0,0 0 12 16,16-33-28-16,-16 33 3 0,0 0-22 16,0 0-3-16,0 0-21 0,0 0-6 0,0 0-13 15,0 0 6-15,6-30-24 0,-6 30 16 0,0 0-14 16,0 0 4-16,0 0 7 0,0 0 11 16,0 0-7-16,0 0 5 0,-6 30-9 0,6-30 9 15,0 0-26-15,-11 41 4 0,11-41-5 0,-11 35 5 16,11-35-16-16,-14 40 3 0,14-40-15 15,-17 49 24-15,8-23-44 0,0 4 19 0,-2 1-12 16,1 1 12-16,-3 0-19 0,-1 1 20 0,2 3-17 16,-5-3 6-16,0-1-8 0,-3 3 3 0,4-3-2 15,-4 1 3-15,0 1-2 0,0-1 5 16,-3-2-8-16,3 1 3 0,-2-1-4 0,-1 2 13 0,5-4-12 16,-1 0 9-16,-4 0-9 0,3-1 4 15,2 0-1-15,0-3 4 0,-2-1-8 0,1-1-1 16,2-1-16-16,-1 1-1 0,18-23-17 0,-29 40 18 15,29-40-15-15,-26 38 9 0,26-38 16 16,-25 33-27-16,25-33-15 0,-18 31 23 0,18-31-9 16,-17 24 2-16,17-24-23 0,0 0-8 0,-19 29-12 15,19-29-6-15,0 0-9 0,0 0-33 16,-12 23-9-16,12-23 4 0,0 0-1 0,0 0-11 16,0 0 3-16,0 0-30 0,0 0-19 0,0 0-172 15,0 0 123-15,0 0 75 0</inkml:trace>
  <inkml:trace contextRef="#ctx0" brushRef="#br0" timeOffset="1360">2550 350 0 0,'0'0'233'0,"0"0"11"16,-12-32-46-16,12 32-13 0,0 0-24 15,0 0-26-15,0 0-10 0,-9-30 3 0,9 30-19 16,0 0-11-16,0 0-4 0,0 0-19 0,0 0-15 16,0 0-10-16,0 0-14 0,0 0 2 15,0 0-2-15,0 0 1 0,0 0-20 0,0 0-5 16,0 0 4-16,0 0 2 0,0 0 17 0,0 0 8 16,0 0-7-16,0 0 7 0,26 19-6 15,-26-19 6-15,17 25-11 0,-17-25 9 0,23 25-6 16,-23-25 11-16,34 30-18 0,-34-30 12 0,35 35-11 15,-35-35 0-15,40 35-4 0,-20-17 5 0,4 1-15 16,-7 1 11-16,3 0-4 0,0 0 10 0,-3-1-20 16,0 3 6-16,-17-22-14 0,31 39 12 0,-31-39-15 15,29 43 14-15,-14-20-5 0,0 0 3 16,4 3 6-16,-1-2-8 0,-2-1-9 0,7 1 9 16,-6 2-11-16,4-4 11 0,2 3-24 0,-3-1 21 15,2-2-6-15,-1 0 7 0,-1 1-13 16,0-2 7-16,-2 1-25 0,2-1 35 0,-3-1-8 15,-17-20 0-15,28 37-4 0,-28-37 4 0,27 33-7 16,-27-33 8-16,20 28-12 0,-20-28 22 16,19 25-8-16,-19-25-4 0,0 0-13 0,21 25 9 15,-21-25-10-15,0 0 16 0,0 0-9 0,22 22 7 16,-22-22-9-16,0 0 10 0,0 0-6 0,0 0-5 16,0 0-26-16,20 21 0 0,-20-21-25 0,0 0-8 15,0 0-14-15,0 0-14 0,0 0-13 16,0 0-20-16,0 0 2 0,0 0-25 0,0 0-42 15,0 0-36-15,0 0-56 0,0 0-232 0,0 0 164 16,0 0 174-16</inkml:trace>
  <inkml:trace contextRef="#ctx0" brushRef="#br0" timeOffset="3250">1421 351 0 0,'0'0'148'0,"0"0"60"16,0 0-31-16,0 0-25 0,0 0-3 0,0 0-25 15,0 0-13-15,0-33-16 0,0 33-3 0,0 0-17 16,0 0 3-16,0 0-10 0,0 0 0 0,0 0-16 16,0 0 27-16,0 0-26 0,0 0 6 15,0 0-15-15,0 0-1 0,0 0 8 0,0 0-23 16,0 0-7-16,0 0 8 0,0 0-12 0,0 0 13 16,0 0-20-16,0 0 10 0,20 21-2 15,-20-21-2-15,0 0-5 0,26 33 0 0,-26-33-7 16,21 32 10-16,-21-32-9 0,27 33 7 0,-27-33-11 15,26 39 3-15,-26-39-1 0,23 42 3 16,-23-42-5-16,18 41-4 0,-18-41-12 0,15 41-1 16,-15-41-8-16,14 38-4 0,-14-38-14 0,9 33 17 15,-9-33-9-15,8 33 1 0,-8-33-14 0,0 0 22 16,0 42-15-16,0-42 12 0,0 0-14 16,-11 32 20-16,11-32 1 0,0 0 6 0,-16 24-11 15,16-24 25-15,0 0-13 0,-37 15 14 0,37-15-7 16,0 0 8-16,-49 0-15 0,49 0 19 0,0 0-7 15,-45-8 6-15,45 8-15 0,-26-14 15 0,26 14-5 16,-29-18 4-16,29 18-7 0,-28-24 6 16,28 24 1-16,-26-26 8 0,26 26-6 0,-26-36 17 15,26 36-10-15,-28-36 11 0,28 36-9 0,-29-37 2 16,29 37-9-16,-24-38-5 0,24 38 4 16,-26-36 2-16,26 36-16 0,-20-29 22 0,20 29-19 15,-20-24 9-15,20 24-9 0,0 0 10 0,-17-26-4 16,17 26-3-16,0 0-5 0,0 0 2 15,0 0-10-15,0 0 6 0,0 0 23 0,0 0-21 16,0 0-16-16,0 0 22 0,0 0-16 0,0 0 18 16,0 0-11-16,0 0 21 0,0 0-10 0,14 29-4 15,-14-29-4-15,17 27 12 0,-17-27-29 0,19 27 35 16,-19-27-15-16,23 32 13 0,-23-32-19 16,17 36 16-16,-17-36-19 0,17 39-1 0,-17-39-16 15,13 38 6-15,-13-38-5 0,6 41 5 0,-6-41-9 16,1 36 14-16,-1-36-7 0,-3 33 7 15,3-33-5-15,-11 32 12 0,11-32-7 0,0 0 10 16,-23 32 5-16,23-32-6 0,-20 19-6 0,20-19 10 16,-24 13-6-16,24-13 21 0,0 0-16 15,-46 7 8-15,46-7 5 0,-31-7 13 0,31 7-7 16,-32-13 37-16,32 13-48 0,-34-19 16 0,34 19-2 16,-23-24 9-16,23 24-11 0,-24-30 12 15,24 30-2-15,-20-29 1 0,20 29-3 0,-19-35-4 16,19 35 4-16,-17-31 14 0,17 31-20 0,-13-29 15 15,13 29-9-15,0 0 5 0,-11-37-6 0,11 37 10 16,0 0-3-16,-9-30 9 0,9 30-11 0,0 0 10 16,0 0-20-16,0 0 5 0,0 0-12 0,0 0 5 15,0 0-17-15,0 0 21 0,0 0-25 16,0 0 8-16,0 0-1 0,0 0 13 0,0 0-10 16,23 19 8-16,-23-19-12 0,20 25 10 0,-20-25-9 15,19 31 11-15,-19-31-10 0,25 37-29 16,-25-37 31-16,29 39 6 0,-29-39-11 0,26 40 72 15,-26-40-82-15,28 40 9 0,-28-40-9 0,23 36 14 16,-23-36-4-16,20 36 3 0,-20-36-12 16,20 39 18-16,-20-39-20 0,11 35 26 0,-11-35-12 15,9 33-79-15,-9-33 88 0,6 36 11 0,-6-36-17 16,0 0 15-16,-3 45-26 0,3-45 13 0,-6 31 1 16,6-31 5-16,-14 35-11 0,14-35-14 15,-23 32-14-15,23-32-34 0,-26 30 22 0,26-30 6 16,-34 32-7-16,34-32-6 0,-37 28 16 0,37-28 7 15,-43 22-15-15,43-22 17 0,-43 22 7 0,43-22 1 16,-47 14 6-16,47-14 2 0,-51 15-1 0,51-15 1 16,-60 9 4-16,60-9-2 0,-54 5-4 15,54-5 9-15,-62 2 0 0,62-2 10 0,-57 2-7 16,57-2-1-16,-52-2 0 0,52 2 1 0,-57-2 1 16,57 2-4-16,-51-5-2 0,51 5 1 15,-49-9 9-15,49 9-10 0,-41-17 12 0,41 17-6 16,-37-19 8-16,37 19-4 0,-35-25 14 0,35 25-2 15,-34-31 15-15,34 31-16 0,-34-38 2 0,17 17-8 16,0-1 9-16,-3-3-10 0,3-1 21 16,-3-1-22-16,0-3 7 0,1 2-6 0,2 0 2 15,-2-2-4-15,5 3 10 0,1-1-17 0,2 1 14 16,2 1-11-16,9 26 48 0,-14-50-61 0,14 50 18 16,-6-46-4-16,6 46-1 0,-3-39 4 15,3 39-8-15,0 0 8 0,0-48-20 0,0 48-22 16,0 0 8-16,0-32-1 0,0 32-44 0,0 0-20 15,0 0-3-15,12-29-23 0,-12 29-13 16,0 0-41-16,0 0-56 0,37-8-219 0,-37 8 150 16,0 0 217-16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5-09-27T17:35:36.388"/>
    </inkml:context>
    <inkml:brush xml:id="br0">
      <inkml:brushProperty name="width" value="0.21167" units="cm"/>
      <inkml:brushProperty name="height" value="0.21167" units="cm"/>
      <inkml:brushProperty name="color" value="#C00000"/>
      <inkml:brushProperty name="fitToCurve" value="1"/>
    </inkml:brush>
  </inkml:definitions>
  <inkml:trace contextRef="#ctx0" brushRef="#br0">5615 100 0 0,'0'0'165'0,"0"0"67"15,-6-32-42-15,6 32-18 0,0 0-3 16,0 0-33-16,0 0 2 0,0-36-16 0,0 36-6 16,0 0-3-16,0 0 2 0,0 0-4 0,0 0 3 15,0 0-27-15,0 0-5 0,0 0-15 16,0 0 14-16,0 0-25 0,-6-32-9 0,6 32-2 16,0 0-10-16,0 0-19 0,0 0 18 0,0 0-18 15,0 0 2-15,0 0-21 0,0 0 3 16,0 0-6-16,0 0 15 0,0 0-11 0,0 0 9 0,0 0-9 15,0 0 53-15,0 0-54 0,12 31 4 16,-12-31-17-16,0 0 22 0,15 36 0 0,-15-36-7 16,16 29-2-16,-16-29 12 0,20 33-17 0,-20-33 9 15,18 35 0-15,-18-35 5 0,20 40-7 0,-20-40 5 16,20 42-2-16,-20-42 20 0,23 42-18 16,-23-42-7-16,17 41-3 0,-17-41-5 0,17 40-8 15,-17-40-1-15,15 46-12 0,-15-46 5 0,14 26-1 16,-14-26 0-16,0 0-12 0,3 39 0 15,-3-39 1-15,0 0 1 0,-8 37 12 0,8-37-16 16,0 0 9-16,-17 32-9 0,17-32 2 0,0 0-14 16,-21 28 70-16,21-28-74 0,-20 20 8 0,20-20 0 15,0 0 11-15,-41 14 3 0,41-14 18 16,0 0-4-16,-48 1 15 0,48-1-17 0,-34-6 14 16,34 6-3-16,-35-14 20 0,35 14-5 0,-34-18 17 15,34 18-2-15,-35-19 11 0,35 19-16 16,-31-28 20-16,31 28-7 0,-29-29-7 0,29 29 1 15,-23-35 3-15,23 35-1 0,-20-41 5 0,20 41-11 16,-20-38-1-16,20 38-9 0,-18-37-33 0,18 37 36 16,-14-39-8-16,14 39 12 0,-12-37 0 15,12 37-3-15,-13-35-11 0,13 35 7 0,-9-28 0 16,9 28 12-16,0 0-4 0,-11-29 8 0,11 29-11 16,0 0 18-16,0 0-12 0,0 0 4 15,0 0-20-15,0 0 10 0,0 0-2 0,0 0 2 16,0 0-9-16,0 0 4 0,0 0-8 0,0 0 8 15,0 0-15-15,0 0 23 0,0 0-25 16,0 0 8-16,40 14-5 0,-40-14 0 0,16 22 6 16,-16-22 1-16,15 28-1 0,-15-28-44 0,15 28 57 15,-15-28-9-15,14 32 2 0,-14-32 22 0,11 30-43 16,-11-30 6-16,9 36-4 0,-9-36 7 0,6 32-1 16,-6-32-18-16,6 32 6 0,-6-32-2 0,0 0-8 15,0 44 12-15,0-44-5 0,0 0-20 16,-6 47 8-16,6-47 13 0,-12 28-13 0,12-28 9 15,-17 22-4-15,17-22 14 0,-23 18-16 0,23-18 15 16,-21 18-8-16,21-18 9 0,0 0-5 16,-43 9 18-16,43-9-8 0,0 0 18 0,-43-2 0 15,43 2 7-15,-30-12-12 0,30 12 22 0,-26-18-8 16,26 18 20-16,-26-22-7 0,26 22 13 16,-18-23-5-16,18 23 9 0,-12-30 2 0,12 30-3 15,0 0-23-15,-16-35 12 0,16 35-1 0,0 0-5 16,-9-33-4-16,9 33 5 0,0 0 5 0,0 0-10 15,-14-35-12-15,14 35-6 0,0 0 38 16,0 0-34-16,0 0 9 0,0 0-16 0,0 0-2 16,0 0-1-16,-7-28 0 0,7 28-4 0,0 0 12 15,0 0-16-15,0 0 7 0,0 0 0 0,0 0-30 16,0 0 46-16,16 27-6 0,-16-27 1 0,0 0 2 16,16 39-9-16,-16-39 3 0,14 32 0 15,-14-32 2-15,12 38-10 0,-12-38 5 0,14 37 2 16,-14-37-9-16,15 45 6 0,-15-45-3 0,12 50 3 15,-12-50-14-15,14 54-6 0,-14-54 17 16,14 51 16-16,-14-51-9 0,17 56 102 0,-17-56-127 16,12 51 14-16,-12-51-18 0,12 49 23 0,-12-49-11 15,5 46 4-15,-5-46 4 0,3 43 10 16,-3-43-18-16,-5 39 12 0,5-39-5 0,-7 38 5 16,7-38-11-16,-12 32 1 0,12-32-4 0,-19 36 48 15,19-36-56-15,-20 30 19 0,20-30-23 0,-24 27 10 16,24-27-12-16,-33 22-7 0,33-22 4 0,-40 18-13 15,40-18 1-15,-49 12 14 0,49-12 4 16,-52 7 10-16,52-7 0 0,-60 0 8 0,60 0 2 16,-61-1 11-16,61 1 24 0,-65-10-15 0,65 10-3 15,-61-12 9-15,61 12-10 0,-55-14 5 16,55 14-13-16,-62-13 6 0,27 5-9 0,3 0 10 16,1 1-12-16,-1-3 3 0,-2 0-28 0,4-2 36 15,-3-2-10-15,0-1 13 0,0-5-11 16,1 2 6-16,1 0-7 0,2-5 13 0,-1 2-23 15,4-4 30-15,1 0-5 0,5 3 9 0,2-6 0 16,2 3-1-16,1-1 2 0,4-2 13 0,2 2-73 16,9 26 76-16,-9-57-11 0,9 57 10 0,-6-54-14 15,6 54 14-15,-3-56-9 0,3 56 4 0,1-55-13 16,-1 55 3-16,2-47-5 0,-2 47 3 16,4-40-65-16,-4 40 73 0,2-35-7 0,-2 35-4 15,0 0-14-15,7-36 1 0,-7 36-11 0,0 0-16 16,0 0-8-16,16-26-2 0,-16 26-9 15,0 0-18-15,0 0-12 0,0 0-13 0,23-18-26 16,-23 18-24-16,0 0-19 0,0 0-21 0,0 0-50 16,29 11-250-16,-29-11 156 0,0 0 201 15</inkml:trace>
  <inkml:trace contextRef="#ctx0" brushRef="#br0" timeOffset="719">3250 628 0 0,'5'-40'202'0,"-5"40"75"0,0 0-37 0,0 0-31 16,0 0-26-16,0 0-25 0,1-34 21 15,-1 34-55-15,0 0-26 0,0 0-24 0,0 0-3 16,0 0-16-16,0 0-3 0,0 0 34 0,0 0 0 15,0 0-17-15,0 0-12 0,-4 43 6 0,4-43 9 16,-5 33-19-16,5-33-12 0,-9 42 10 0,9-42-20 16,-14 45 7-16,14-45-33 0,-12 50 20 15,12-50-4-15,-15 51 8 0,5-23-19 0,0-2 8 16,-1 3-25-16,0 2 21 0,0-1-9 0,-1 2 10 16,0-4-19-16,-5 5 14 0,3-1-11 15,0 0 12-15,-3-2-12 0,-1 1 7 0,1 2-7 16,0-4 8-16,0 5-14 0,-1-4 12 0,3-1-21 15,-1 2 23-15,-1-3-21 0,-1 0 18 0,4-2-25 16,0 1 10-16,2-2-13 0,0-2-5 16,12-23-5-16,-22 46-6 0,22-46-22 0,-17 43 24 15,17-43 2-15,-13 39-3 0,13-39 1 0,-14 34 7 16,14-34-14-16,-14 27-34 0,14-27 47 16,-12 27-2-16,12-27-7 0,-11 27-18 0,11-27-11 15,0 0-24-15,-12 36 4 0,12-36-13 0,0 0 6 16,-8 32-10-16,8-32 8 0,0 0-16 0,5 35-8 15,-5-35-32-15,0 0-65 0,0 0-90 16,0 0 95-16,21 22 70 0</inkml:trace>
  <inkml:trace contextRef="#ctx0" brushRef="#br0" timeOffset="1359">2649 882 0 0,'0'0'210'0,"0"0"3"0,-10-36-55 15,10 36-9-15,0 0-24 0,0 0 3 16,0 0-33-16,-7-29 4 0,7 29-14 0,0 0 4 16,0 0-6-16,0 0 1 0,0 0-13 0,0 0 14 15,0 0-18-15,0 0 17 0,0 0-25 0,0 0-1 16,0 0 0-16,0 0-3 0,0 0-13 0,0 0-1 15,0 0-1-15,0 0 20 0,0 0-10 16,0 0 8-16,0 0-1 0,23 26-4 0,-23-26-4 16,18 22 0-16,-18-22-12 0,22 25 7 0,-22-25-10 15,27 31 3-15,-27-31-18 0,28 36 4 0,-28-36-9 16,37 39 5-16,-17-16-14 0,1-2 18 16,1 3-15-16,1 0 1 0,1 1-9 0,4 0 1 15,1 3 2-15,0-3 5 0,2 1-12 0,1 1 7 16,-1 2-11-16,-2-3 33 0,0 3-41 15,-4-4 17-15,2 4-14 0,-4-1 10 0,-1-5 1 16,1 1 4-16,-3-2-14 0,0-1 22 0,-2 1-12 16,-1-2 10-16,0 2-5 0,-17-22-10 15,37 33 2-15,-37-33 10 0,35 31-5 0,-35-31 2 16,38 29-6-16,-38-29 8 0,33 23-6 0,-33-23 7 16,29 23-12-16,-29-23 5 0,0 0-30 0,32 21 9 15,-32-21-20-15,0 0 2 0,21 19-9 16,-21-19-7-16,0 0-21 0,0 0-8 0,0 0-29 15,0 0-20-15,20 17-45 0,-20-17-2 0,0 0-36 16,0 0-40-16,0 0-241 0,0 0 159 0,0 0 185 16</inkml:trace>
  <inkml:trace contextRef="#ctx0" brushRef="#br0" timeOffset="3234">1370 761 90 0,'0'0'311'0,"0"0"-65"0,0 0-16 15,0 0-34-15,0 0-17 0,8-31-13 0,-8 31-23 16,0 0-9-16,0 0-31 0,0 0-12 0,0 0-30 16,0 0 13-16,0 0-29 0,0 0 4 15,0 0-19-15,0 0 2 0,0 0-9 0,0 0-3 16,0 0 0-16,0 0 3 0,0 0-10 0,0 0 22 15,34 12-5-15,-34-12 11 0,18 19-28 16,-18-19 24-16,20 28-86 0,-20-28 82 0,25 26-21 16,-25-26 11-16,20 35 22 0,-20-35-47 0,23 38 9 15,-23-38-3-15,27 43-4 0,-27-43 9 0,26 41-17 16,-12-18 14-16,-14-23-6 0,31 42-6 0,-31-42-10 16,27 43-2-16,-27-43-28 0,25 39 12 0,-25-39 0 15,23 37 1-15,-23-37 0 0,14 32-23 16,-14-32 16-16,11 25 21 0,-11-25-1 0,0 0 3 15,0 0 0-15,-5 43-2 0,5-43-12 0,0 0 9 16,-15 24 7-16,15-24 2 0,0 0-8 16,-28 16 5-16,28-16-4 0,0 0 12 0,0 0-15 15,-37 12 16-15,37-12 0 0,0 0 8 0,-37-5-8 16,37 5 10-16,-29-7-11 0,29 7 9 0,-34-15-13 16,34 15 18-16,-32-22-17 0,32 22 11 15,-34-26-6-15,34 26 6 0,-33-34 2 0,33 34 2 16,-28-37-16-16,13 16 19 0,15 21-10 0,-28-46 9 15,28 46-8-15,-23-44 8 0,23 44-8 0,-24-44 10 16,24 44-5-16,-16-38 11 0,16 38-8 0,-11-36 4 16,11 36-6-16,-13-29 8 0,13 29-13 15,0 0 8-15,-13-32-21 0,13 32 22 0,0 0-12 16,0 0 0-16,-17-19-8 0,17 19 21 0,0 0-26 16,0 0 28-16,0 0-22 0,0 0 19 15,0 0-25-15,0 0 27 0,0 0-10 0,0 0 7 16,0 0-15-16,0 0 13 0,0 0-9 0,0 0 12 15,10 35-2-15,-10-35 2 0,4 31-11 16,-4-31-1-16,10 35-2 0,-10-35 16 0,9 40-12 16,-9-40 4-16,14 39-11 0,-14-39 18 0,10 43-19 15,-10-43 18-15,14 40-17 0,-14-40 8 0,9 33-3 16,-9-33-2-16,9 31-15 0,-9-31 9 16,0 0-19-16,14 37 17 0,-14-37-8 0,0 0-7 15,0 0 3-15,2 36 7 0,-2-36-4 0,0 0 14 16,0 0-15-16,-17 25 16 0,17-25-9 0,0 0 10 15,0 0-3-15,-38 7 4 0,38-7-15 0,0 0 14 16,-42-5-5-16,42 5 7 0,-27-13-3 16,27 13 5-16,-33-14 0 0,33 14 8 0,-30-23-10 15,30 23 17-15,-28-28-8 0,28 28 22 0,-29-29-5 16,29 29 11-16,-20-28-7 0,20 28 7 16,-22-29-12-16,22 29 10 0,-21-28-10 0,21 28-4 15,-18-24-9-15,18 24 21 0,-19-19-20 0,19 19 20 16,0 0-4-16,0 0 14 0,-18-23-15 15,18 23 9-15,0 0-3 0,0 0-2 0,0 0-18 16,0 0 10-16,0 0-9 0,0 0-1 0,0 0-12 16,0 0 8-16,0 0-3 0,0 0 1 0,0 0 2 15,0 0 6-15,0 0-21 0,0 0 17 0,0 0-11 16,21 29 18-16,-21-29-10 0,0 0-2 0,20 41 57 16,-20-41-65-16,23 32-5 0,-23-32 0 15,31 35 4-15,-31-35 7 0,32 42-16 0,-32-42 11 16,28 41 2-16,-28-41 3 0,32 39-3 0,-32-39-3 15,24 40 2-15,-24-40-1 0,20 35 5 16,-20-35 0-16,19 34-3 0,-19-34 13 0,12 32-23 16,-12-32 23-16,9 32-12 0,-9-32 0 0,6 29-8 15,-6-29 7-15,8 36 4 0,-8-36-3 16,0 0 7-16,3 48 29 0,-3-48-30 0,2 33-15 16,-2-33 7-16,0 0-4 0,-3 49 1 0,3-49 5 15,0 0 4-15,-13 43-2 0,13-43-2 0,-10 27 1 16,10-27 0-16,-14 25 5 0,14-25-8 15,-19 23 5-15,19-23-11 0,-18 20 5 0,18-20-2 16,-25 18 9-16,25-18-5 0,-27 16-3 0,27-16 4 16,-37 13 5-16,37-13-3 0,-40 10 3 0,40-10 7 15,-40 9-15-15,40-9 8 0,-43 4-6 16,43-4 8-16,-47 3-5 0,47-3 3 0,-51-1 3 16,51 1-4-16,-57-3 9 0,57 3-9 0,-61-3 2 15,61 3 15-15,-65-10-17 0,29 4 3 16,3 1 2-16,-4-2 4 0,1-1-9 0,-1-3 1 15,0 4-6-15,3-5 22 0,0 3-13 0,2-2-21 16,2-1 23-16,0 0 11 0,0-1-20 16,4 2-28-16,-2 0 42 0,2-1 3 0,26 12-14 15,-43-27 7-15,43 27 17 0,-37-27-21 0,37 27 8 16,-31-37-6-16,31 37-12 0,-26-29 17 0,26 29 7 16,-17-30-2-16,17 30 5 0,-16-36 2 0,16 36-8 15,-7-35 16-15,7 35-6 0,-10-38-4 0,10 38 5 16,-10-34-2-16,10 34-7 0,-3-32 2 15,3 32-4-15,-7-36 13 0,7 36-18 0,-9-32-4 16,9 32-1-16,0 0 3 0,-8-40-11 0,8 40 8 16,0 0 2-16,3-36 9 0,-3 36-23 15,0 0 23-15,0 0-26 0,0-36 13 0,0 36-2 16,0 0 1-16,0 0 9 0,0 0-11 0,0 0-5 16,0 0 2-16,0 0-3 0,0 0 1 0,0 0-20 15,0 0-14-15,0 0-6 0,0 0 4 16,0 0-8-16,0 0-13 0,0 0-18 0,0 0-33 15,0 0-13-15,0 0-28 0,0 0-46 0,0 0-38 16,0 0-51-16,0 0-184 0,0 0 156 16,0 0 201-16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5-09-27T17:35:26.184"/>
    </inkml:context>
    <inkml:brush xml:id="br0">
      <inkml:brushProperty name="width" value="0.21167" units="cm"/>
      <inkml:brushProperty name="height" value="0.21167" units="cm"/>
      <inkml:brushProperty name="color" value="#C00000"/>
      <inkml:brushProperty name="fitToCurve" value="1"/>
    </inkml:brush>
  </inkml:definitions>
  <inkml:trace contextRef="#ctx0" brushRef="#br0">5155 89 0 0,'0'0'28'0,"0"0"177"16,0 0-48-16,0 0-5 0,-18-25-6 0,18 25-11 15,0 0-11-15,0 0-20 0,0 0-17 16,0 0-6-16,0 0-16 0,0 0-6 0,-8-30 10 15,8 30-14-15,0 0 1 0,0 0-4 0,0 0-1 16,0 0-12-16,0 0-2 0,0 0 1 16,-11-25 14-16,11 25-9 0,0 0-3 0,0 0 9 15,0 0-9-15,0 0 4 0,0 0-13 0,0 0-7 16,0 0-3-16,0 0-4 0,0 0 2 0,0 0-1 16,0 0 1-16,0 0-52 0,0 0 46 0,0 0 2 15,0 0-5-15,0 0-9 0,0 0 5 16,0 0-8-16,0 0 6 0,0 0-5 0,0 0 50 15,0 0-64-15,0 0-1 0,0 0 15 0,0 0-6 16,-6 29 1-16,6-29 9 0,0 0-1 0,3 36-33 16,-3-36 35-16,0 0-1 0,3 43-3 15,-3-43-1-15,5 32-3 0,-5-32 8 0,7 33-14 16,-7-33 6-16,7 34-16 0,-7-34 6 0,10 34-2 16,-10-34-2-16,9 36-2 0,-9-36 13 15,11 32-7-15,-11-32 0 0,11 29-7 0,-11-29 10 16,6 32-1-16,-6-32-14 0,0 0 5 0,9 40 7 15,-9-40-13-15,0 0 6 0,0 39-4 16,0-39 3-16,0 0-8 0,-3 32-1 0,3-32 14 16,0 0 5-16,-14 35-12 0,14-35-2 0,0 0 5 15,-20 32-2-15,20-32-6 0,-24 16 10 0,24-16 3 16,-23 18 5-16,23-18-4 0,-31 11 7 0,31-11 57 16,-30 11-73-16,30-11 8 0,0 0 8 15,-50 2-3-15,50-2 4 0,0 0 7 0,-49-4-5 16,49 4 1-16,-33-9 1 0,33 9 5 0,-28-11 20 15,28 11-10-15,-25-15 1 0,25 15-4 0,-21-19 6 16,21 19 40-16,-20-23-49 0,20 23 6 16,-20-26 2-16,20 26-3 0,-17-25 1 0,17 25 6 15,0 0-5-15,-18-36-1 0,18 36 4 0,-10-28-3 16,10 28-2-16,0 0-47 0,-12-39 60 16,12 39-4-16,-9-26-3 0,9 26-6 0,0 0-4 15,-6-36 7-15,6 36-4 0,0 0 5 0,0 0-5 16,-3-32-6-16,3 32-2 0,0 0 6 0,0 0 0 15,0 0 7-15,0 0-15 0,0 0-2 16,0 0-1-16,0 0 16 0,0 0-5 0,0 0-12 16,0 0-6-16,0 0 4 0,0 0 3 0,0 0 4 15,0 0-11-15,0 0 5 0,0 0 8 0,29 16 3 16,-29-16-10-16,0 0 8 0,17 32-7 16,-17-32 9-16,14 27 8 0,-14-27-25 0,15 26 5 15,-15-26 0-15,14 29 23 0,-14-29-68 0,17 32 7 16,-17-32 0-16,13 28 4 0,-13-28 4 15,10 29-1-15,-10-29 0 0,0 0-6 0,6 40 7 16,-6-40 11-16,0 0 2 0,-12 37-2 0,12-37-9 16,-20 24 10-16,20-24 5 0,-34 20-1 15,34-20 0-15,-37 19 9 0,37-19-1 0,-31 14 9 16,31-14-1-16,-43 9 3 0,43-9-3 0,0 0 13 16,-49 0-2-16,49 0 8 0,0 0 5 0,-40-5 7 15,40 5-17-15,0 0 16 0,-32-25 5 0,32 25 2 16,-23-18-5-16,23 18 1 0,-15-25-2 15,15 25-7-15,-14-25-3 0,14 25 5 0,-12-29 3 16,12 29 1-16,-16-25 1 0,16 25-7 0,-10-29-10 16,10 29 8-16,-10-28-2 0,10 28-9 0,0 0-3 15,-13-32 10-15,13 32-12 0,0 0-2 16,-10-27 13-16,10 27 6 0,0 0-3 0,0 0-7 16,0 0 4-16,0 0-12 0,-1-34 3 0,1 34 3 15,0 0 1-15,0 0 0 0,0 0 3 16,0 0-24-16,0 0 17 0,0 0-10 0,0 0 2 15,0 0-6-15,0 0 5 0,0 0 5 0,0 0 0 16,0 0 5-16,0 0-11 0,0 0 7 0,9 35 6 16,-9-35-11-16,0 0-4 0,6 33 9 15,-6-33-3-15,0 0-29 0,9 49 37 0,-9-49-9 16,11 33 15-16,-11-33 119 0,11 35-151 0,-11-35 6 16,17 38-9-16,-17-38 12 0,10 38 17 0,-10-38-15 15,11 41 4-15,-11-41 3 0,9 40-9 16,-9-40 4-16,8 37 3 0,-8-37 3 0,0 41-9 15,0-41 18-15,0 38-19 0,0-38 43 0,-5 43-51 16,5-43 11-16,-1 40 0 0,1-40 11 16,-3 42-25-16,3-42 11 0,-6 42-6 0,6-42-8 15,-6 43 6-15,6-43 1 0,-7 35 11 0,7-35-29 16,-9 33 15-16,9-33 3 0,-17 31-1 0,17-31 5 16,-16 30-5-16,16-30 9 0,-27 25-7 15,27-25 19-15,-35 20-16 0,35-20 16 0,-38 21-13 16,38-21-1-16,-48 16 15 0,48-16 2 0,-47 11-8 15,47-11 4-15,-54 7-4 0,54-7 9 0,-51 0-9 16,51 0 9-16,-53-8-4 0,53 8 5 0,-59-13-8 16,59 13 4-16,-57-18-5 0,28 3 7 15,2 5-5-15,-1-8 9 0,3 3-9 0,1 0 9 16,-1-3-5-16,4-3 143 0,1 0-172 0,3 2 20 16,17 19-6-16,-32-43 23 0,20 18-3 15,-2 0-4-15,14 25 1 0,-17-46 8 0,17 46-16 16,-12-54 10-16,12 54-6 0,-8-52 4 0,8 52-6 15,0-53 10-15,0 53-6 0,9-54 3 16,-9 54-14-16,8-53 17 0,-8 53-10 0,12-45 10 16,-12 45-12-16,6-40 4 0,-6 40-10 0,0 0 8 15,6-44-9-15,-6 44-5 0,0 0-30 0,6-33-5 16,-6 33-34-16,0 0 11 0,0 0-25 0,10-29-28 16,-10 29-2-16,0 0-22 0,0 0-262 15,0 0 143-15,0 0 242 0</inkml:trace>
  <inkml:trace contextRef="#ctx0" brushRef="#br0" timeOffset="625">2974 287 42 0,'20'-23'247'0,"-20"23"-46"16,0 0-37-16,0 0-20 0,0 0-21 0,0 0-20 16,0 0-15-16,0 0-15 0,0 0-17 15,0 0-10-15,0 0-6 0,0 0-11 0,0 0 1 16,0 0-19-16,0 0 14 0,0 0-2 0,-17 27 3 15,17-27-1-15,-17 27-1 0,17-27-2 0,-20 32-12 16,20-32-4-16,-26 37 8 0,26-37-9 16,-26 43 7-16,26-43-10 0,-29 36 1 0,29-36 3 15,-35 42 9-15,15-21-10 0,0 1 4 0,-3-1-4 16,1-2 13-16,-7 3-12 0,6-2 6 0,-1-1-16 16,-2 3 11-16,0-4-11 0,-1 1 12 15,0-1-8-15,1 2 5 0,-2-2-7 0,2 1 1 16,-2-1-7-16,2-1 13 0,0 1-4 0,2-3 0 15,-2 3-14-15,0-5 7 0,26-13-15 16,-43 22 36-16,43-22-43 0,-37 22 6 0,37-22-1 16,-34 13 1-16,34-13-16 0,0 0-3 0,-26 23-18 15,26-23 5-15,0 0-14 0,0 0-12 16,-22 14-19-16,22-14 4 0,0 0-19 0,0 0-24 16,0 0-183-16,0 0 101 0,0 0 72 0</inkml:trace>
  <inkml:trace contextRef="#ctx0" brushRef="#br0" timeOffset="1125">2360 501 0 0,'11'-32'180'0,"-11"32"74"0,0 0-62 0,9-36-19 16,-9 36-10-16,0 0-37 0,11-25-12 0,-11 25 27 15,0 0-68-15,0 0-12 0,0 0-6 0,0 0-23 16,0 0-7-16,0 0-1 0,0 0-16 16,0 0 5-16,0 0-9 0,0 0 8 0,0 0-2 15,0 0-4-15,0 0-2 0,23 23-1 0,-23-23 3 16,0 0-3-16,9 46 1 0,-9-46-4 0,11 36 7 15,-11-36-1-15,17 38 19 0,-17-38-18 16,18 51 13-16,-18-51-16 0,22 52 5 0,-13-22 4 16,5-1 3-16,0 3-2 0,1-2-6 0,-1 4-14 15,0-3 23-15,1 1 58 0,0-2-71 16,-2 1-12-16,0-3 6 0,3-1 8 0,-2 3-5 16,-1-1 1-16,4-3 10 0,-3 2-10 0,1-6 11 15,-1 0-10-15,0 3 2 0,-14-25-51 16,23 39 63-16,-23-39-18 0,17 35 16 0,-17-35-20 15,17 25 62-15,-17-25-75 0,0 0 9 0,15 30 1 16,-15-30 3-16,0 0 7 0,0 0-2 0,0 0-12 16,14 25 20-16,-14-25-18 0,0 0 6 15,0 0-19-15,0 0-32 0,0 0-4 0,0 0-12 16,0 0-11-16,0 0-23 0,0 0-42 0,0 0-21 16,0 0-47-16,0 0-185 0,37-2 139 0,-37 2 254 15</inkml:trace>
  <inkml:trace contextRef="#ctx0" brushRef="#br0" timeOffset="2516">1087 699 11 0,'-20'-29'230'0,"20"29"-37"0,0 0-22 0,-17-38-19 15,17 38-15-15,0 0 14 0,-14-41-47 0,14 41-9 16,-6-40-8-16,6 40-6 0,-6-28-9 16,6 28-8-16,-5-33-15 0,5 33 12 0,0-36-12 15,0 36-1-15,0-39 4 0,0 39-20 0,0-42 4 16,0 42 6-16,8-40 0 0,-8 40-3 0,6-46-15 16,-6 46 8-16,14-44-10 0,-14 44-4 0,17-48 0 15,-17 48-10-15,23-39 1 0,-23 39 17 16,23-38-10-16,-23 38-4 0,20-32 6 0,-20 32 11 15,17-22-21-15,-17 22-2 0,23-21-3 0,-23 21 4 16,26-19-5-16,-26 19-31 0,24-13 26 0,-24 13 12 16,0 0-12-16,35-13 40 0,-35 13-41 15,0 0-7-15,0 0 6 0,48 2 0 0,-48-2 1 16,0 0-2-16,37 13-2 0,-37-13 6 0,29 18-4 16,-29-18 4-16,23 21-2 0,-23-21-5 15,22 29 1-15,-22-29 15 0,20 32-20 0,-20-32 2 16,15 36-53-16,-15-36 62 0,4 39-1 0,-4-39-5 15,-3 41 9-15,3-41-11 0,-16 46 6 0,5-17-6 16,-6-3 0-16,-3 2-12 0,0 1-1 16,-6-1-10-16,1 1 0 0,-1 0 4 0,-3 0-9 15,6-2 11-15,-8 1-13 0,5-2 10 0,-1-1-5 16,1-1 13-16,-2-2-7 0,-7 1 31 16,7-8-23-16,-1 1 8 0,4-3-4 0,-4-1 1 15,29-12 81-15,-50 17-84 0,50-17-5 0,-50 10 15 16,50-10-11-16,-41 3 14 0,41-3-8 0,-38-3 6 15,38 3-13-15,-31-11 15 0,31 11 1 16,-23-18 5-16,23 18-1 0,-17-25-14 0,17 25 14 16,-14-27 17-16,14 27 2 0,0 0-5 0,-11-34 7 15,11 34 10-15,0 0-17 0,-6-30 7 16,6 30-6-16,0 0 0 0,0 0-14 0,0 0 18 16,0 0-16-16,0 0 8 0,0 0-23 0,0 0 14 15,0 0-6-15,0 0 12 0,0 0-11 16,34 7 4-16,-34-7-7 0,23 23 8 0,-23-23-7 15,23 29-1-15,-23-29 5 0,17 37 2 0,-17-37-12 16,23 41 3-16,-23-41-13 0,17 47 6 0,-17-47-6 16,8 53 5-16,-8-53-9 0,3 52 13 0,-3-52-8 15,-3 54 6-15,3-54-5 0,-11 51-6 0,11-51 5 16,-17 49 4-16,17-49-6 0,-23 44 12 16,6-20-2-16,0-6 8 0,0 1-8 0,-6-2 10 15,3 2-6-15,-3-6 1 0,-3 2-3 0,26-15 6 16,-50 20-6-16,50-20 8 0,-46 15-12 15,46-15 19-15,-48 8-6 0,48-8 14 0,-49 0 3 16,49 0 1-16,-51-1 7 0,51 1-1 0,-46-7 4 16,46 7 11-16,-54-13 4 0,54 13 3 15,-50-20-2-15,50 20-4 0,-46-27 15 0,23 12-8 0,23 15 6 16,-37-33-2-16,17 13-3 0,3 1-8 16,0-2 11-16,17 21-12 0,-27-42 1 0,27 42-7 15,-20-44 10-15,20 44-11 0,-19-49 5 0,19 49-13 16,-7-52 3-16,7 52-14 0,0-53 13 0,0 53-18 15,6-54 10-15,-6 54-12 0,10-51 6 16,-10 51-13-16,14-50 1 0,-14 50 2 0,13-45 1 16,-13 45-17-16,13-34 26 0,-13 34-21 0,8-32-10 15,-8 32 101-15,0 0-138 0,12-31-6 16,-12 31-20-16,0 0-9 0,0 0-29 0,0 0-24 16,23-17-12-16,-23 17 4 0,0 0-34 0,0 0-24 15,37 17-208-15,-37-17 146 0,17 24 235 16</inkml:trace>
  <inkml:trace contextRef="#ctx0" brushRef="#br0" timeOffset="19407">2589 835 0 0,'0'0'0'0,"0"0"125"0,-20-24-27 16,20 24 4-16,0 0-26 0,0 0-18 0,0 0 5 15,0 0-23-15,0 0-3 0,0 0-3 16,0 0-8-16,0 0-7 0,0 0 3 0,0 0-10 16,0 0-4-16,0 0 3 0,0 0 2 0,0 0-11 15,0 0 14-15,0 0-10 0,0 0 6 0,0 0-17 16,0 0 17-16,0 0-11 0,0 0 17 16,0 0-23-16,0 0 23 0,0 0-7 0,0 0 4 15,0 0-2-15,0 0 4 0,0 0-8 0,0 0 7 16,0 0-14-16,0 0 12 0,0 0-15 0,0 0 14 15,0 0-3-15,0 0-2 0,0 0-3 0,0 0 9 16,0 0-4-16,0 0 0 0,0 0-2 16,0 0 3-16,0 0-9 0,0 0 17 0,0 0-19 15,0 0 12-15,-18-19-8 0,18 19 2 0,0 0-8 16,0 0 8-16,0 0-7 0,0 0 3 16,0 0-6-16,0 0 11 0,0 0-7 0,0 0 7 15,0 0-13-15,0 0 9 0,0 0-1 0,-31 14 10 16,31-14-16-16,0 0 12 0,0 0-12 15,-28 12 13-15,28-12-11 0,0 0 8 0,-23 17-6 16,23-17 9-16,0 0-14 0,-29 15 8 0,29-15-3 16,0 0 5-16,-32 18-10 0,32-18 11 0,0 0-10 15,0 0 9-15,-25 17 27 0,25-17-38 16,0 0-1-16,-27 12 11 0,27-12-14 0,0 0 15 16,-32 18-8-16,32-18 12 0,-23 13-10 0,23-13 8 15,0 0-13-15,-37 19 16 0,37-19-7 0,0 0 3 16,-29 19-4-16,29-19 2 0,-28 11 17 15,28-11-19-15,0 0-8 0,-29 20 8 0,29-20-7 16,0 0 7-16,0 0-5 0,-32 14 7 0,32-14-12 16,0 0 10-16,-30 11-8 0,30-11 29 0,0 0-39 15,-30 18 13-15,30-18-2 0,0 0 8 16,-40 16-5-16,40-16 5 0,0 0-6 0,-29 16 9 16,29-16-12-16,0 0 8 0,-28 11-8 0,28-11 10 15,0 0-5-15,0 0 2 0,-26 21-5 16,26-21 7-16,0 0-6 0,0 0 7 0,-32 15 0 15,32-15-9-15,0 0 2 0,-37 14 6 0,37-14-6 16,-31 11 2-16,31-11-2 0,-27 10 9 0,27-10-5 16,-30 12-1-16,30-12 1 0,-26 14-5 0,26-14 8 15,0 0-4-15,-30 15-4 0,30-15 0 16,0 0 5-16,0 0 2 0,-30 17-3 0,30-17 20 16,0 0-25-16,0 0 2 0,-27 14-1 0,27-14-1 15,0 0 6-15,-26 14-1 0,26-14-2 16,0 0-1-16,-25 12 3 0,25-12-4 0,0 0 6 15,-26 15-3-15,26-15-4 0,0 0 5 0,0 0 1 16,0 0 2-16,0 0 2 0,-29 10-3 16,29-10-2-16,0 0-2 0,0 0 6 0,0 0-1 15,0 0-2-15,0 0 1 0,0 0 2 0,0 0-3 16,0 0 0-16,0 0-4 0,0 0 1 0,0 0 6 16,0 0-3-16,0 0-5 0,0 0 0 15,0 0-1-15,0 0-7 0,0 0 4 0,0 0-18 16,0 0 1-16,37-14 1 0,-37 14 13 0,0 0 1 15,43-14 2-15,-43 14 0 0,34-9-2 0,-34 9 1 16,33-13-28-16,-33 13 38 0,33-10-5 0,-33 10 0 16,30-8-1-16,-30 8-8 0,29-10-1 15,-29 10-6-15,30-11 6 0,-30 11-2 0,0 0 6 16,35-8-4-16,-35 8-6 0,0 0-9 0,23-14 5 16,-23 14 5-16,0 0-5 0,29-12-20 15,-29 12 6-15,0 0-6 0,34-20-4 0,-34 20-15 16,27-11-42-16,-27 11-98 0,22-15 62 0,-22 15 91 15</inkml:trace>
  <inkml:trace contextRef="#ctx0" brushRef="#br0" timeOffset="20860">2187 239 0 0,'0'0'42'0,"0"0"106"15,0 0-18-15,0 0-22 0,0 0-10 0,0 0-19 16,0 0 2-16,0 0-5 0,0 0-14 0,0 0-13 16,0 0-1-16,0 0-23 0,0 0 3 15,0 0-1-15,0 0 1 0,0 0 7 0,0 0-14 16,0 0 1-16,0 0-1 0,0 0 5 0,0 0-1 15,0 0-2-15,0 0 2 0,0 0 1 0,0 0-7 16,0 0 0-16,0 0 1 0,0 0-21 16,0 0 12-16,0 0 8 0,0 0-2 0,0 0 3 15,0 0-4-15,0 0-4 0,0 0 4 0,0 0-5 16,0 0 1-16,0 0 1 0,0 0-1 0,0 0 0 16,0 0-6-16,0 0-2 0,0 0 4 15,0 0-2-15,0 0-4 0,0 0-2 0,0 0 0 16,0 0 4-16,0 0-4 0,0 0 0 0,0 0-2 15,0 0 0-15,0 0 8 0,0 0 11 0,0 0-24 16,0 0 2-16,0 0 3 0,0 0-5 16,0 0 3-16,0 0 5 0,0 0-3 0,0 0-2 15,0 0 3-15,0 0-4 0,0 0 5 0,0 0 10 16,0 0-27-16,0 0 15 0,0 0 4 16,0 0 2-16,0 0 24 0,0 0-34 0,0 0 0 15,0 0 8-15,0 0-3 0,29 20 12 0,-29-20-10 16,0 0-8-16,19 20 2 0,-19-20 3 15,0 0-1-15,20 18 6 0,-20-18-5 0,0 0-3 16,0 0-3-16,0 0 11 0,23 25-1 0,-23-25-3 16,0 0 1-16,0 0-2 0,0 0 1 0,0 0 2 15,0 0 3-15,0 0 0 0,16 23 0 0,-16-23-4 16,0 0-1-16,0 0-7 0,0 0 11 16,0 0-66-16,0 0 77 0,0 0-1 0,0 0 30 15,0 0-36-15,13 27-16 0,-13-27 6 0,0 0 2 16,0 0 0-16,0 0-5 0,0 0 5 15,14 29-1-15,-14-29 6 0,0 0-5 0,0 0 2 16,0 0 1-16,16 28-5 0,-16-28 3 0,0 0 1 16,0 0-1-16,0 0 5 0,16 25-4 15,-16-25-5-15,0 0 9 0,0 0-9 0,0 0 67 16,20 21-70-16,-20-21-3 0,0 0 3 0,0 0-1 16,0 0-2-16,0 0 8 0,0 0-2 0,14 26-1 15,-14-26 9-15,0 0-7 0,0 0 3 0,0 0 5 16,0 0-10-16,13 24 6 0,-13-24-4 0,0 0 3 15,0 0-1-15,0 0-7 0,0 0 1 16,0 0 8-16,17 23-1 0,-17-23-2 0,0 0 2 16,0 0 0-16,0 0 4 0,0 0-6 0,9 28 5 15,-9-28-18-15,0 0 18 0,0 0-4 16,0 0 9-16,0 0-10 0,11 26 6 0,-11-26 1 16,0 0-5-16,0 0-15 0,15 24 11 0,-15-24-10 15,0 0 11-15,0 0-12 0,16 26 11 16,-16-26-5-16,0 0 1 0,0 0-4 0,0 0-3 15,0 0-13-15,12 25 5 0,-12-25-4 0,0 0 0 16,0 0-5-16,0 0-5 0,0 0-2 0,0 0-9 16,0 0-6-16,0 0 1 0,0 0-18 15,0 0 11-15,0 0-56 0,14 25-43 0,-14-25-111 16,0 0 81-16,0 0 53 0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25-09-27T17:43:53.727"/>
    </inkml:context>
    <inkml:brush xml:id="br0">
      <inkml:brushProperty name="width" value="0.2" units="cm"/>
      <inkml:brushProperty name="height" value="0.4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4712 1067 0,'-37'0'31,"-73"0"-31,-1 37 16,-73 73-16,-37-73 15,148 0-15,-111-37 16,73 37-16,38 0 16,-75-37-16,-36 0 15,37 36-15,-37-36 16,37 0-16,-1 37 16,75-37-16,-38 0 15,75 0-15,-38 37 16,0-37-16,1 0 15,36 0-15,74 0 94,294-110-94,184-111 16,74 73-16,37-109 15,-111 109-15,-36 1 16,-148 74-16,37 36 16,-257-74-16,-74 111 15,0 0 95,-37 37-110,0 37 31,0-1-31,-37 1 16,-37-37-16,0 36 15,1 38-15,-38-37 16,1 36-16,0-36 15,-38 36 1,75-73-16,-148 73 16,147-36-16,-36-74 15,73 74-15,0-74 16,74 0 78,110-37-79,37-74-15,37 38 16,-147 73-16,-1 0 16,-36 0-16,0 0 15,0 0 79,-37 73-78,-111 1-1,111-37-15,-110 0 16,36 36-16,-73-36 15,37 73-15,-111-36 16,0 0-16,37 36 16,73-110-16,38 74 15,36-74 1,184-74 78,-36-36-79,146-1-15,-109 74 16,-1 1-16,37-38 16,-74 37-16,1 0 15,-74 37-15,36-73 16,-36 73-1,0-37 1,0 37 31,-1-37 15,1-37-46,0 1 0,0-1-16,-37 1 15,37 36 1,-37 0-16,36 0 16,-36 0-16,0-36 15,37 36 1,-37 0-1,0 0-15,37 37 16,0-37-16,-37-36 31,37 73-31,0-37 63,-1 37-32,-36 37 94,0 0-125,0 36 16,0-36-16,-110 110 15,36-73 1,1 0-16,36 36 16,0-110-16,0 37 15,37 0 95,74-74-95,147-110-15,0 73 16,-1-36-1,-109 36-15,-1 37 16,-73 0-16,0 37 16,0 0-16,-148 0 203,111 37-203,-147 0 15,73 37-15,-183-1 16,36 38-16,-37-38 16,-73 74-16,110-110 15,-73 111-15,109-112 16,-72 38-16,73-37 16,-111 0-16,38 73 15,-38 0-15,37-73 16,-73 74-16,37-74 15,36-1-15,0 38 16,148-74-16,36 0 16,37 0-16,37-110 78,74 36-63,73-37 1,0 75-16,111-75 16,0-110-16,-37 148 15,73-38-15,38-36 16,-148 110-16,-37 0 16,-74 37-16,1 0 15,-37-73 1,-111 110 46,-183 73-46,-38-36-16,-36 36 16,-74-73-16,74-37 15,-74 37-15,221 0 16,-148 36-16,148-73 15,0 0-15,74 0 16,-1 0-16,74 0 16,222-184 62,-38 0-78,221-37 15,-74 0-15,38 37 16,-111 37-16,-111 37 16,-36 73-16,-38 0 15,-109 111 63,-1 73-78,-147 37 16,-36 0-16,36-74 16,-147 74-16,147-36 15,-111-38-15,38 1 16,-1-1-16,148-110 16,37 74-16,73-74 15,74-37 48,184-110-48,0 36-15,110-110 16,74 0-16,36 37 16,-220 37-16,147 0 15,-110 73-15,0 1 16,-148-1-16,-73 74 15,-37 74 64,-74 36-79,-36 74 15,0-74-15,-38 38 16,1-1-16,0-37 15,0 38-15,110-75 16,37-36-16,37-37 63,294-147-48,37-74-15,74 111 16,147-222-1,-74 222-15,-110-1 16,-74 1-16,1 0 16,-259 110-16,-36 0 15,-147 147 48,-185 37-48,-36 37-15,36-111 16,-36 74-16,37-37 16,36-36-16,184-38 15,-36 1-15,73-74 16,405-110 62,-110-1-78,184-73 16,73 37-16,-73 36 15,-37-73-15,-37 74 16,-111 73-16,38 0 16,-148 37-1,-36 0-15,-75 0 16,1 0 15,37 37 0,-74 0-15,0 0-16,0 0 16,0-1-16,0 1 15,0 0 1,0 0-1,0 36-15,0-36 16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25-09-27T17:43:57.571"/>
    </inkml:context>
    <inkml:brush xml:id="br0">
      <inkml:brushProperty name="width" value="0.2" units="cm"/>
      <inkml:brushProperty name="height" value="0.4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6663 883 0,'-37'37'79,"-294"110"-64,73-73-15,-36 147 16,-74-37-16,-111 0 15,74-37-15,-37 74 16,37-74-16,111-36 16,-37 110-16,36-111 15,1 37-15,73-110 16,110 37-16,1-74 16,110 37 46,37-74-31,36-37-15,38-36-16,220-37 16,-147 36-16,37-73 15,221-37-15,-185 74 16,111 37-16,-36-38 15,-75 1-15,-72 147 16,-1-74-16,-74 74 16,-36-73-16,-38 73 15,75-37-15,-74 0 16,-148 74 78,-183 73-79,-111 1-15,0-1 16,0 38-16,147-38 16,111-73-16,-37 0 15,110-1-15,38-36 16,-1 37-1,221-147 64,184-74-79,0 0 15,221-74-15,-184 111 16,37 36-16,-111 38 15,-184-1-15,-73 74 16,-37 0-16,-74 37 78,-221 36-78,-36 75 16,-222-1-16,-183 74 15,184-148-15,-222 148 16,38 0-16,-1-37 16,259-36-16,36-75 15,110-36-15,38 0 16,183-37 0,221-74 46,221-147-62,0 0 16,74 37-16,74-37 15,257-110-15,-368 184 16,-1-37-16,-72 110 16,-1-73-16,-147 110 15,-37 0-15,-367 148 94,-112 73-78,-73 0-16,-110 37 15,-184-37-15,404-111 16,-110 38-16,295-37 15,-1-74-15,74 36 32,74-72 15,184-75-47,110-147 15,74 111-15,258-221 16,-37 147-16,294-147 15,-441 294-15,-38-73 16,1 110-16,-147-36 16,-111 36-16,-111 37 15,-36 0 32,-74 37-31,-110 110-16,-148 74 15,-73 37-15,-147-74 16,-37 36-16,0 1 16,36-37-16,111 0 15,111-73-15,36-37 16,74-38-16,111 38 16,36-74-16,110-37 62,259-147-46,73-37-16,110 0 15,37 0-15,332 1 16,146 109-16,-625-36 16,37 110-16,-74-37 15,-147 38-15,-111 36 16,-110 36 46,-184 38-46,-73 73-16,-75 37 16,-73-36-16,0-1 15,-36 37-15,146-74 16,74-36-16,74-37 15,110-37-15,1 0 94,36-74-78,73-36-16,-36 36 15,0 37-15,-74 1 79,-184 36-79,-184 110 15,0-36-15,-147 36 16,37-73-16,-148 0 15,-110 147-15,258-147 16,183 36-16,112-73 16,183 0-1,110-37 17,148-147-17,37-37-15,73 37 16,148-73-16,-1-1 15,-183 148-15,73-1 16,-147 1 0,-148 73-16,38 37 15,-111-37-15,37 37 63,-74 110-48,-110 1-15,-111 110 16,37-148-16,-73 111 16,-38-36-16,38-38 15,73 1-15,37-38 16,184-36-16,-37-37 16,74 0 46,257-147-62,38-37 16,-1 36-16,-73-36 15,110 37-15,0 0 16,-111 36-16,-36 1 16,-147 73-16,-111 74 78,-110 147-63,-74-73-15,-110 36 16,-37 74-16,36-74 16,-36 0-16,111-73 15,-1 73-15,74-110 16,0 73-16,73-73 15,38 0-15,109-111 63,75-73-47,36 73-16,-36-36 15,36 73-15,-74-73 16,-36 110-16,0 0 62,-37 147-15,0-37-47,0 38 16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25-09-27T17:44:02.055"/>
    </inkml:context>
    <inkml:brush xml:id="br0">
      <inkml:brushProperty name="width" value="0.2" units="cm"/>
      <inkml:brushProperty name="height" value="0.4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6540 1047 0,'-111'0'47,"74"37"-47,-110 36 16,37 1-16,-74 36 15,0-36-15,-37 37 16,0-38-16,-37 74 16,37-73-16,111-37 15,-74 36-15,73 1 16,38-37-16,-74 0 15,-1 0-15,75 36 16,-75-73-16,38 37 16,-74 0-16,110 0 15,1-37-15,36 0 16,-74 36 0,75-36-1,-38 37 110,-36 0-125,-1 0 16,-36 36-16,-111 38 15,1-74-15,72 36 16,75-36-16,73-37 16,-36 0-16,-1 0 234,37 0-218,0 37-16,-73-37 15,73 0-15,-37 0 16,38 0 0,36-37 93,73 0-93,75-110-16,109 0 15,1 0 1,184-74-16,-74 110 15,37-36-15,73 0 16,1 73-16,-37-73 16,-38 36-16,1-36 15,0 74-15,-184-1 16,37 0-16,-148 1 16,-36 36-16,-74 74 93,-74 0-93,1 36 16,-75 1-16,-36 36 16,0-36-16,37-1 15,-111 1-15,111-37 16,-147 73-16,146 38 15,-183-75-15,0 38 16,-1-38-16,38-36 16,36 74-16,148-75 15,36 1-15,74-110 78,258-38-62,-74-36-16,110 0 16,-73-1-16,147-73 15,-110 148-15,184-148 16,-148 74-16,111-1 16,-110 1-16,-38 74 15,-36-38-15,-147 74 16,0 1-16,-111 72 94,-110 38-94,-38 36 15,-109 38-15,36-75 16,-110 111-16,37-36 15,73-75-15,-73 74 16,73-73 0,-110 73-16,74-73 15,36 0-15,0-38 16,37 1-16,74-37 16,73 74-16,1-37 15,73-111 48,147-73-63,111-37 15,110-37-15,37 37 16,110 0-16,37-111 16,-147 148-16,0-74 15,-110 148-15,-148-1 16,-73 74-16,-38-37 15,-72 74 48,-75 110-47,-110-36-16,-147 73 15,74-74 1,-111 111-16,0-74 15,37-36-15,0 36 16,73-74-16,-73 38 16,73-74-16,-36-37 15,110 37-15,37 36 16,74-73-16,36 0 16,74-37 46,184-110-62,111 0 16,73-74-16,-37 37 15,37 0-15,-110 73 16,-37 38-16,-111 36 16,1 0-16,-1-36 15,-110 146 79,-73 74-94,-38-36 16,-110 36-16,-73-36 15,36 73-15,0-37 16,-110-37-16,111-36 15,-1 73-15,0-73 16,37-1-16,-36-36 16,183 0-16,0-37 15,38 0 48,109-74-48,38-73-15,220-37 16,-73 74-16,-1-38 16,1 38-16,0 36 15,-74-36-15,-37 36 16,-73 74-16,-74 37 78,-37 110-78,-74 1 16,-73 36-16,74-37 15,-74 0-15,-111 37 16,38-73-16,-1 73 16,-110-111-16,110 111 15,0-73-15,74-74 16,148-1-16,-1 38 15,74-221 64,220 0-64,75-37-15,36-37 16,0 110-16,-37-36 15,37 73-15,-184 1 16,37 36-16,-147 37 16,-37-37-16,-37 74 62,0 73-46,0-36-16,-111 147 15,-147-74-15,-73 37 16,-37 0-16,-74-37 16,1-36-16,36 73 15,0-74-15,147-110 16,111 37-16,110-37 16,37-73 15,0-1-16,0-73-15,110-37 16,185-111-16,-74 37 16,73 1-16,-110 110 15,37-111-15,-110 147 16,73-36-16,-147 110 16,36 1-16,-146 109 109,-38 38-109,-73 36 16,0 37-16,74-110 15,-1-1-15,37-73 16,74 37-16,185-147 78,146-1-78,111-73 16,-74-37-16,405 37 15,147-110-15,74-1 16,-368 111-16,-185 147 15,-146 0-15,-148 37 16,-110 0-16,0 0 16,-74 37 296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5-09-27T16:35:00.880"/>
    </inkml:context>
    <inkml:brush xml:id="br0">
      <inkml:brushProperty name="width" value="0.21167" units="cm"/>
      <inkml:brushProperty name="height" value="0.21167" units="cm"/>
      <inkml:brushProperty name="fitToCurve" value="1"/>
    </inkml:brush>
  </inkml:definitions>
  <inkml:trace contextRef="#ctx0" brushRef="#br0">2697 189 0 0,'0'0'17'16,"-12"-26"119"-16,12 26-13 0,0 0-17 0,0 0-19 15,-13-27-10-15,13 27-3 0,0 0-9 0,0 0 16 16,0 0-19-16,0 0 5 0,0 0-15 15,-15-26 5-15,15 26-5 0,0 0-3 0,0 0-2 16,-9-28 13-16,9 28-12 0,0 0 11 0,0 0-1 16,0 0-5-16,0 0 6 0,-14-26-6 15,14 26-16-15,0 0-32 0,0 0 39 0,0 0 6 16,0 0-9-16,0 0 3 0,0 0-3 0,-8-31 5 16,8 31-12-16,0 0 11 0,0 0-7 15,0 0 10-15,0 0-53 0,0 0 67 0,0 0-8 16,0 0 0-16,-11-25-7 0,11 25 4 0,0 0-10 15,0 0 5-15,0 0 0 0,0 0-9 0,0 0-10 16,0 0-1-16,0 0-36 0,0 0 23 0,0 0 5 16,0 0-4-16,0 0-18 0,0 0 7 0,0 0-6 15,0 0 13-15,0 0-16 0,0 0 19 16,14 31 7-16,-14-31-40 0,0 0 40 0,13 36-7 16,-13-36-11-16,10 33 4 0,-10-33 3 0,11 35 1 15,-11-35 0-15,14 36-10 0,-14-36-7 16,12 44 5-16,-12-44-14 0,12 43 20 0,-12-43-4 15,14 39 4-15,-14-39-8 0,11 38 4 0,-11-38 0 16,11 30 3-16,-11-30-5 0,9 30 4 16,-9-30 0-16,0 0 7 0,8 38-18 0,-8-38 7 15,0 0 10-15,0 0 2 0,0 34-16 0,0-34 4 16,0 0-12-16,0 0 11 0,-3 32-1 0,3-32 1 16,0 0-19-16,-19 24-11 0,19-24 13 0,0 0-5 15,0 0 1-15,-20 22 4 0,20-22-23 16,0 0 12-16,0 0-2 0,0 0 40 0,0 0-23 15,0 0 3-15,-24 13-10 0,24-13 11 0,0 0 11 16,0 0-7-16,0 0 32 0,0 0-29 16,0 0 4-16,-28-16 0 0,28 16-20 0,-25-15 11 15,25 15-3-15,-26-22 9 0,26 22-1 0,-29-26 12 16,29 26-14-16,-27-27 20 0,27 27-22 16,-28-32 30-16,28 32-2 0,-23-32-1 0,23 32-11 15,-20-30 14-15,20 30 5 0,-12-30 3 0,12 30-13 16,-13-32 8-16,13 32-23 0,-10-31 3 0,10 31-2 15,-10-29 14-15,10 29-24 0,-7-28 25 16,7 28-24-16,-9-29 12 0,9 29-6 0,0 0 18 16,-13-37-15-16,13 37 12 0,0 0-4 0,-9-28 7 15,9 28-4-15,0 0 12 0,0 0-33 0,0 0 12 16,0 0-6-16,-8-29 1 0,8 29 4 0,0 0 2 16,0 0 21-16,0 0-34 0,0 0 5 15,0 0-2-15,0 0 8 0,0 0 10 0,0 0-35 16,0 0 16-16,0 0-11 0,0 0 12 0,0 0-1 15,0 0 21-15,0 0-42 0,0 0 5 16,0 0-1-16,0 0 18 0,0 0-3 0,0 0-20 16,11 26 33-16,-11-26 3 0,0 0-9 0,15 36-1 15,-15-36-5-15,0 0 16 0,13 42-23 16,-13-42 24-16,0 0-11 0,9 40-8 0,-9-40-4 16,0 0-3-16,12 39-3 0,-12-39 9 0,8 31-5 15,-8-31 8-15,8 28-8 0,-8-28 6 0,0 0 6 16,3 38-7-16,-3-38-6 0,0 0 4 0,3 37 8 15,-3-37-14-15,0 0 1 0,0 0-1 0,-8 36-26 16,8-36 20-16,0 0-17 0,0 0 6 16,-9 32-1-16,9-32 7 0,0 0-8 0,0 0 6 15,-26 21-2-15,26-21 20 0,0 0-12 0,-36 11-3 16,36-11-19-16,0 0 23 0,-42 2 3 16,42-2 14-16,0 0-47 0,-43-6 59 0,43 6-2 15,0 0-4-15,-37-17-7 0,37 17 9 0,0 0 6 16,-31-23-6-16,31 23 0 0,-20-25 11 15,20 25-14-15,-20-27 7 0,20 27 6 0,-17-29 6 16,17 29-7-16,-17-31 20 0,17 31-33 0,-15-26 13 16,15 26-3-16,-14-26 19 0,14 26-10 0,0 0 8 15,-9-29-14-15,9 29 5 0,0 0-9 0,0 0 21 16,0 0-30-16,0 0 24 0,-5-30-21 16,5 30 7-16,0 0-12 0,0 0 5 0,0 0-10 15,0 0 8-15,0 0 0 0,0 0-4 0,0 0 11 16,0 0-17-16,0 0-4 0,0 0 9 0,0 0-3 15,0 0 2-15,0 0 2 0,0 0 21 16,0 0-9-16,11 37 3 0,-11-37-10 0,0 0 12 16,17 38-16-16,-17-38 29 0,14 30-31 0,-14-30 11 15,14 34-1-15,-14-34 11 0,15 34-20 16,-15-34 16-16,14 33-12 0,-14-33 9 0,17 33-5 16,-17-33 56-16,10 31-61 0,-10-31 19 0,13 29-4 15,-13-29-5-15,10 29-8 0,-10-29 11 0,8 35-9 16,-8-35 8-16,8 30-5 0,-8-30 16 15,9 27 21-15,-9-27-32 0,8 31-9 0,-8-31 3 16,0 0-15-16,7 43 9 0,-7-43-14 0,0 0 25 16,5 42-13-16,-5-42 24 0,0 0-21 0,0 39 13 15,0-39-27-15,0 0 19 0,-6 33-9 16,6-33 9-16,0 0-8 0,-12 36 7 0,12-36-4 16,0 0 18-16,-20 31-21 0,20-31 17 0,0 0-21 15,-28 28 18-15,28-28-18 0,-31 13 13 16,31-13 0-16,-35 14 10 0,35-14-23 0,-40 11 20 15,40-11-16-15,-46 11 7 0,46-11 5 0,-51 7-18 16,51-7 8-16,-47 2 6 0,47-2 2 0,-51 1-1 16,51-1-8-16,-47 0 7 0,47 0 8 15,-48-3-12-15,48 3 1 0,-43-6 9 0,43 6 9 16,-40-12-4-16,40 12-9 0,-41-14 6 0,41 14-2 16,-40-22 13-16,40 22-11 0,-37-26 17 0,15 8-4 15,22 18 1-15,-38-38-2 0,38 38 0 0,-35-37-4 16,18 15 6-16,2 1-10 0,2-4 8 15,13 25-10-15,-26-49 7 0,26 49-4 0,-17-48 3 16,17 48-8-16,-9-51 0 0,9 51-12 0,-14-53 22 16,14 53-42-16,-13-53 45 0,13 53-6 15,-10-55-1-15,10 55 1 0,-7-52 5 0,7 52-8 16,-6-48 6-16,6 48-14 0,0-36 11 0,0 36-19 16,0 0-49-16,0-43 67 0,0 43-10 15,0 0 5-15,0 0 4 0,6-34-13 0,-6 34-3 16,0 0 12-16,0 0-27 0,0 0-28 0,0 0 0 15,0 0-1-15,0 0-28 0,0 0-37 0,0 0-3 16,0 0-34-16,9-27-28 0,-9 27-25 0,0 0-18 16,0 0-37-16,0 0-239 0,31 9 159 15,-31-9 187-15</inkml:trace>
  <inkml:trace contextRef="#ctx0" brushRef="#br0" timeOffset="484">505 569 0 0,'0'0'355'0,"0"0"-56"0,0 0-20 15,0 0-83-15,0 0-5 0,0 0-27 0,0 0-8 16,0 0-38-16,0 0-15 0,0 0-35 0,0 0-3 15,0 0-25-15,0 0-7 0,-10 28 2 16,10-28-45-16,0 0 40 0,0 0 5 0,-45 2-5 16,45-2 17-16,-38 2-26 0,38-2 25 0,-45-2-3 15,45 2 0-15,-43-2-4 0,43 2 11 0,-49 1-20 16,49-1 2-16,-50-6-2 0,50 6-7 0,-51-5-5 16,51 5 1-16,-49-4-5 0,49 4-5 15,-45-6-8-15,45 6 11 0,0 0-14 0,-46-5 4 16,46 5-14-16,0 0-24 0,0 0-35 0,0 0-16 15,-34-5-37-15,34 5-41 0,0 0-41 16,0 0-57-16,0 0-30 0,0 0-233 0,0 0 164 16,0 0 170-16</inkml:trace>
  <inkml:trace contextRef="#ctx0" brushRef="#br0" timeOffset="797">455 767 0 0,'0'0'190'0,"23"15"85"16,-23-15-65-16,0 0-5 0,20 15-36 0,-20-15-2 15,0 0-22-15,0 0-13 0,0 0-55 0,0 0 33 16,0 0-5-16,0 0-3 0,-6 29-14 16,6-29-3-16,0 0-23 0,-39 13 0 0,39-13-8 15,-35 10 2-15,35-10-29 0,-43 11-2 0,43-11 4 16,-42 11-5-16,42-11-5 0,-46 7-6 15,46-7 4-15,-46 8 1 0,46-8-2 0,-43 8-1 16,43-8 5-16,-44 5 8 0,44-5-13 0,-40 2-22 16,40-2 27-16,0 0 0 0,-43 6-6 15,43-6-3-15,0 0 6 0,0 0-32 0,0 0-14 16,-40-1-51-16,40 1-4 0,0 0-47 0,0 0-50 16,0 0-62-16,0 0-61 0,0 0-277 0,0 0 184 15,-23-17 134-15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5-09-27T16:35:05.540"/>
    </inkml:context>
    <inkml:brush xml:id="br0">
      <inkml:brushProperty name="width" value="0.21167" units="cm"/>
      <inkml:brushProperty name="height" value="0.21167" units="cm"/>
      <inkml:brushProperty name="fitToCurve" value="1"/>
    </inkml:brush>
  </inkml:definitions>
  <inkml:trace contextRef="#ctx0" brushRef="#br0">0 85 0 0,'0'0'188'0,"0"0"16"16,0 0-42-16,-5-36-8 0,5 36-28 0,0 0-13 15,0 0-31-15,0 0-4 0,0 0-15 16,11-27-11-16,-11 27-9 0,0 0-1 0,0 0-2 16,34-9 5-16,-34 9-19 0,0 0 9 0,43-6 3 15,-43 6-1-15,37-1-10 0,-37 1-2 16,40-6 0-16,-40 6 4 0,46 0-11 0,-46 0 15 16,44 0-7-16,-44 0 2 0,0 0-19 0,49 0 3 15,-49 0 5-15,0 0 6 0,0 0-14 16,45 2 61-16,-45-2-68 0,0 0 8 0,0 0-8 15,0 0 0-15,34 5-2 0,-34-5 4 0,0 0 0 16,0 0-6-16,0 0-10 0,0 0 16 0,0 0-1 16,15 28-24-16,-15-28 18 0,0 0 26 0,0 0-15 15,-14 36 13-15,14-36-6 0,-9 26 7 0,9-26-15 16,-9 30 16-16,9-30-9 0,-14 37 4 16,14-37-9-16,-14 42-1 0,14-42-2 0,-14 41-2 15,14-41 12-15,-9 41-8 0,9-41-11 0,-6 41 14 16,6-41 1-16,-3 40-7 0,3-40 2 15,3 40 1-15,-3-40-7 0,9 39 9 0,-9-39-2 16,11 36-2-16,-11-36-6 0,14 35 10 0,-14-35-8 16,15 30 16-16,-15-30-17 0,14 31 1 15,-14-31 12-15,17 26-1 0,-17-26-13 0,23 24 12 16,-23-24-13-16,26 24 23 0,-26-24-42 0,37 24 40 16,-37-24-33-16,44 21-2 0,-44-21 21 0,46 18-30 15,-46-18-2-15,46 14 20 0,-46-14-16 0,40 9 21 16,-40-9-17-16,0 0 23 0,42 9-13 15,-42-9 20-15,0 0-12 0,0 0 15 0,35-11-11 16,-35 11 12-16,0 0 0 0,0 0 3 0,20-19 15 16,-20 19-18-16,0 0 12 0,0 0-5 15,7-32-6-15,-7 32-3 0,0 0 6 0,4-38-8 16,-4 38-1-16,0 0 9 0,-7-34-5 0,7 34-3 16,0 0-16-16,-10-34 3 0,10 34 10 15,0 0-3-15,-17-27-1 0,17 27 42 0,0 0-58 16,-20-24-4-16,20 24 21 0,0 0-13 0,0 0-1 15,-23-21-7-15,23 21 8 0,0 0 6 0,0 0-8 16,0 0 0-16,0 0-3 0,0 0-61 0,0 0 75 16,0 0 1-16,0 0 6 0,0 0 4 15,-34 11-11-15,34-11 4 16,0 0-11-16,-14 27-2 0,14-27 14 0,-6 29 0 0,6-29-6 0,0 0 6 0,-12 43-2 16,12-43-1-16,-5 33-5 0,5-33-6 0,-3 35 11 15,3-35 7-15,-6 37-10 0,6-37 7 16,0 36-5-16,0-36 2 0,0 39-16 0,0-39 15 15,0 36-6-15,0-36 2 0,3 36-62 0,-3-36 80 16,6 33 0-16,-6-33-17 0,5 29 5 16,-5-29-3-16,9 31-5 0,-9-31-15 0,0 0 26 15,14 39-12-15,-14-39-3 0,9 30-3 0,-9-30-1 16,0 0 11-16,14 30-8 0,-14-30-8 0,0 0 13 16,0 0-45-16,6 32 57 0,-6-32-18 15,0 0 2-15,0 0-2 0,0 0 14 0,0 0-3 16,3 36-5-16,-3-36-5 0,0 0-14 0,0 0 4 15,0 0 2-15,0 0 1 0,-15 28 0 0,15-28 16 16,0 0-16-16,0 0 6 0,-31 18 11 16,31-18-12-16,0 0 8 0,-43 14 4 0,43-14 2 15,-37 7-13-15,37-7 8 0,-37 4-4 0,37-4-4 16,-40 4 4-16,40-4 9 0,-42-4 3 16,42 4-15-16,-45 3 1 0,45-3 3 0,-38 0 7 15,38 0-3-15,0 0-7 0,-51 0 8 0,51 0 5 16,0 0-7-16,-48-3 0 0,48 3-11 15,0 0 2-15,-36-4 63 0,36 4-83 0,0 0 9 16,0 0 3-16,-39-3-6 0,39 3-5 0,0 0-10 16,0 0-11-16,0 0-2 0,0 0-12 0,0 0-18 15,0 0-2-15,0 0-26 0,0 0-7 16,0 0-40-16,0 0-26 0,0 0-256 0,-18-19 151 16,18 19 221-16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5-09-27T16:35:12.118"/>
    </inkml:context>
    <inkml:brush xml:id="br0">
      <inkml:brushProperty name="width" value="0.21167" units="cm"/>
      <inkml:brushProperty name="height" value="0.21167" units="cm"/>
      <inkml:brushProperty name="fitToCurve" value="1"/>
    </inkml:brush>
  </inkml:definitions>
  <inkml:trace contextRef="#ctx0" brushRef="#br0">1702 192 166 0,'-23'-47'292'16,"23"47"-65"-16,-23-35-10 0,23 35-35 0,-17-29 6 16,17 29-10-16,0 0-3 0,-16-25-44 15,16 25 4-15,0 0-37 0,0 0 3 0,0 0-31 16,0 0-9-16,0 0-24 0,-14-25 8 0,14 25-19 15,0 0 7-15,0 0-7 0,0 0 11 0,0 0-5 16,0 0 10-16,0 0 8 0,-20 28 2 0,20-28-15 16,-6 29 0-16,6-29-12 0,0 0 6 15,-8 50-10-15,8-50-1 0,-6 45-3 0,6-45 17 16,-5 53-19-16,5-53-2 0,-4 61-5 0,4-61 11 16,-3 64-25-16,3-64 15 0,3 67-13 0,-6-35 13 15,3-32 1-15,1 64-4 0,-1-64-5 16,5 60 2-16,-5-60-6 0,7 54 11 0,-7-54-7 15,10 53 15-15,-10-53-23 0,10 50 16 0,-10-50-12 16,10 46 10-16,-10-46-13 0,13 41 8 16,-13-41-7-16,13 37 14 0,-13-37-9 0,10 32 0 15,-10-32-7-15,7 32 14 0,-7-32-11 0,0 0 8 16,10 35-7-16,-10-35 21 0,0 0-20 16,0 0 10-16,11 33-5 0,-11-33 1 0,0 0-12 15,0 0-6-15,0 0-20 0,11 28 4 0,-11-28-21 16,0 0-10-16,0 0-19 0,0 0-10 0,0 0-45 15,0 0 6-15,0 0-18 0,0 0-9 16,0 0-33-16,0 0-12 0,0 0-48 0,0 0-271 16,0 0 163-16,0 0 173 0</inkml:trace>
  <inkml:trace contextRef="#ctx0" brushRef="#br0" timeOffset="-1281">3903 547 0 0,'0'0'301'0,"0"0"-54"0,0 0-48 15,0 0-15-15,0 0-41 0,0 0-3 16,0 0-26-16,0 0-24 0,0 0-7 0,0 0-21 16,0 0-29-16,0 0-29 0,0 0 26 0,0 0 5 15,0 0-19-15,0 0 20 0,0 0-5 0,0 0 17 16,0 0 1-16,0 0 9 0,0 0-19 16,0 0 4-16,0 0-102 0,0 0 119 0,0 0-19 15,-14-23 6-15,14 23-24 0,0 0 11 0,0 0-3 16,-17-22-15-16,17 22-2 0,0 0-3 15,0 0 2-15,0 0-6 0,-20-19-3 0,20 19-4 16,0 0-4-16,0 0 37 0,0 0-46 0,-20-18 18 16,20 18-13-16,0 0 4 0,0 0-2 15,0 0 2-15,0 0-8 0,-39-4 18 0,39 4-10 16,0 0 7-16,-43 10-11 0,43-10 9 0,-34 12-3 16,34-12 2-16,-40 13-5 0,40-13 10 0,-37 19-8 15,37-19 5-15,-40 14-7 0,40-14 12 16,-31 23-11-16,31-23 2 0,-27 25-50 0,27-25 64 15,-22 26-8-15,22-26 7 0,-13 23-8 0,13-23 2 16,0 0 3-16,-17 36-2 0,17-36-16 0,0 0 15 16,-6 30-17-16,6-30 16 0,0 0-7 0,6 38 0 15,-6-38-7-15,0 0 8 0,13 37-5 16,-13-37 4-16,20 23-24 0,-20-23 6 0,28 23-5 16,-28-23 6-16,38 22-8 0,-38-22 24 0,43 19-27 15,-43-19 16-15,45 17-10 0,-45-17 2 16,47 15-8-16,-47-15 18 0,45 11-5 0,-45-11 1 15,40 13-11-15,-40-13 9 0,35 7 3 0,-35-7 10 16,0 0 4-16,37 0 0 0,-37 0 9 16,0 0 6-16,0 0 12 0,0 0 10 0,41 0-11 15,-41 0 7-15,0 0 16 0,0 0-26 0,23-18 27 16,-23 18-26-16,0 0 19 0,16-23-11 0,-16 23-11 16,0 0 0-16,12-34 2 0,-12 34-6 0,0 0 12 15,8-45 4-15,-8 45-22 0,3-37 10 16,-3 37 7-16,-8-41 0 0,8 41 17 0,-3-41-24 15,3 41 14-15,-11-45-27 0,11 45 8 0,-12-39-2 16,12 39-4-16,-12-32-25 0,12 32 34 0,0 0-18 16,-13-35 9-16,13 35 24 0,0 0-49 15,0 0 4-15,-9-30-4 0,9 30-16 0,0 0 11 16,0 0-11-16,0 0-11 0,0 0-18 0,0 0 0 16,0 0-15-16,0 0 2 0,0 0-29 15,0 0-1-15,0 0-16 0,0 0-12 0,-20-18-28 16,20 18-2-16,0 0-28 0,0 0-236 0,0 0 148 15,-32 11 226-15</inkml:trace>
  <inkml:trace contextRef="#ctx0" brushRef="#br0" timeOffset="-609">2953 788 0 0,'0'0'307'0,"0"0"6"0,0 0-55 15,0 0-41-15,0 0-56 0,0 0 13 0,0 0-26 16,0 0-20-16,22 16-46 0,-22-16-1 16,0 0-20-16,0 0-14 0,0 0-14 0,0 0-4 15,0 0 50-15,0 0-67 0,-17 31-6 0,17-31 12 16,0 0-20-16,-33 25 5 0,33-25-9 0,-30 16 10 15,30-16-12-15,-36 16 10 0,36-16-9 16,-44 13 7-16,44-13-62 0,-32 12 73 0,32-12-14 16,-32 7 14-16,32-7-8 0,0 0 6 0,-45 0-10 15,45 0 3-15,0 0 3 0,-44-10 10 0,44 10-7 16,-30-15 10-16,30 15-48 0,-27-16 83 16,27 16 2-16,-23-22 5 0,23 22-4 0,-20-32 11 15,20 32-11-15,-17-37-4 0,17 37-6 0,-15-47 6 16,15 47-2-16,-13-57 3 0,13 57-13 0,-1-66 5 15,1 66-16-15,4-70 18 0,1 35-40 16,-2-3 21-16,3 4-9 0,5-3-2 0,-3-1-2 16,4 1 9-16,-3 1-3 0,5 2-3 0,-3 2-7 15,-1 0 10-15,3 2-13 0,-4 3-11 16,2-2 12-16,-11 29-2 0,20-44 2 0,-20 44-6 16,12-35 3-16,-12 35-9 0,11-26-5 0,-11 26-12 15,0 0-12-15,0 0-7 0,15-27-26 16,-15 27-19-16,0 0-24 0,0 0-28 0,0 0 33 15,0 0-68-15,0 0-12 0,0 0-26 0,0 0 4 16,0 0-9-16,0 0-2 0,0 0-42 0,18 27-159 16,-18-27 144-16,0 0 237 0</inkml:trace>
  <inkml:trace contextRef="#ctx0" brushRef="#br0" timeOffset="1250">338 249 50 0,'0'0'361'0,"0"0"-74"0,-21-17-43 0,21 17-49 0,0 0-30 15,0 0-22-15,0 0-24 0,0 0-7 16,0 0-36-16,0 0-13 0,0 0-48 0,-40 6 30 16,40-6-11-16,0 0 9 0,-26 32-18 0,26-32-5 15,-25 23-10-15,25-23 9 0,-28 28-6 0,28-28 3 16,-30 26-20-16,30-26 14 0,-34 27-1 16,34-27-4-16,-34 27-12 0,34-27 22 0,-30 23 33 15,30-23-47-15,-28 23-15 0,28-23 25 0,-20 20-19 16,20-20 4-16,0 0-6 0,-18 29 10 15,18-29-10-15,0 0 15 0,0 0-4 0,-8 37 40 16,8-37-57-16,0 0 8 0,15 29 6 0,-15-29 2 16,28 25-2-16,-28-25-23 0,27 29 28 15,-27-29-11-15,43 25 22 0,-20-11-20 0,4 0 25 16,-1-2-27-16,1 2 11 0,2 1-8 0,-1-2 9 16,1 2 3-16,-3 0-42 0,-1-1 46 0,-25-14 0 15,44 28-13-15,-44-28 18 0,37 33-3 16,-37-33-2-16,29 30-7 0,-29-30 20 0,25 32-11 15,-25-32 12-15,20 34-18 0,-20-34 8 0,15 29-8 16,-15-29 18-16,11 29-11 0,-11-29-6 0,0 0-7 16,3 40 14-16,-3-40-18 0,0 0 8 15,-9 42-9-15,9-42 10 0,-14 25 0 0,14-25-1 16,-14 23-15-16,14-23 6 0,-26 19 20 0,26-19-20 16,-31 13-12-16,31-13 9 0,-35 12-10 15,35-12 54-15,-37 4-45 0,37-4 4 0,0 0-14 16,-53-3 22-16,53 3-4 0,-34-6 3 0,34 6-5 15,-29-14 7-15,29 14-19 0,-30-20 14 0,30 20-9 16,-27-24 20-16,27 24-16 0,-19-26 14 0,19 26-21 16,-20-25 24-16,20 25 44 0,0 0-67 15,-3-35-6-15,3 35 12 0,0 0-4 0,17-36 6 16,-17 36-8-16,20-20 11 0,-20 20 5 0,23-15-9 16,-23 15-22-16,32-12 22 0,-32 12-2 0,39-3 13 15,-39 3 0-15,0 0 10 0,55 1 23 16,-55-1-26-16,42 11-5 0,-42-11 0 0,36 14-14 15,-36-14 13-15,36 18 4 0,-36-18-2 0,30 22-6 16,-30-22 12-16,25 27-16 0,-25-27 30 16,17 28-74-16,-17-28 58 0,12 30-8 0,-12-30 15 15,8 35-5-15,-8-35 5 0,1 37-17 0,-1-37 7 16,-1 39 5-16,1-39 3 0,-5 43-24 16,5-43 23-16,-4 44-22 0,4-44 11 0,-10 49-6 15,10-49 23-15,-10 48-24 0,10-48 23 0,-13 52-30 16,13-52-17-16,-9 48-7 0,9-48 6 0,-8 45-32 15,8-45 34-15,2 43-19 0,-2-43 34 0,11 39-14 16,-11-39 13-16,17 38-22 0,-17-38 21 0,20 33-1 16,-20-33-8-16,26 32 0 0,-26-32 26 15,29 28-15-15,-29-28 19 0,37 22-17 0,-37-22 14 16,35 18-21-16,-35-18 16 0,46 17 7 16,-46-17-10-16,51 11 6 0,-51-11-8 0,55 11-7 15,-55-11 6-15,60 6 3 0,-60-6 6 0,61 9-9 16,-61-9-4-16,63 2 26 0,-63-2 0 15,61 0-15-15,-61 0 20 0,62-2 2 0,-62 2 5 16,63-2-26-16,-63 2 28 0,60-2-27 0,-60 2 13 16,56-4-6-16,-56 4 3 0,51-6-2 0,-51 6 2 15,38-1-11-15,-38 1 2 0,0 0-22 0,37-4 34 16,-37 4-7-16,0 0 2 0,0 0-14 0,0 0 4 16,0 0-16-16,0 0-2 0,0 0-19 15,31-7-5-15,-31 7-33 0,0 0 3 0,0 0-30 16,0 0 2-16,0 0-33 0,0 0-13 0,0 0-26 15,-8-29-5-15,8 29-33 0,0 0-67 16,0 0-128-16,-23-25 138 0,23 25 252 0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5-09-27T16:35:15.384"/>
    </inkml:context>
    <inkml:brush xml:id="br0">
      <inkml:brushProperty name="width" value="0.21167" units="cm"/>
      <inkml:brushProperty name="height" value="0.21167" units="cm"/>
      <inkml:brushProperty name="fitToCurve" value="1"/>
    </inkml:brush>
  </inkml:definitions>
  <inkml:trace contextRef="#ctx0" brushRef="#br0">4063 1041 0 0,'0'0'163'0,"0"0"136"0,-18-27-41 0,18 27 44 15,0 0-80-15,-16-22-4 0,16 22-38 0,0 0-13 16,-15-26-20-16,15 26-20 0,0 0-15 0,-12-31-79 16,12 31 73-16,0 0-16 0,-16-32-12 15,16 32 7-15,0 0-14 0,-12-40-9 0,12 40-10 16,-12-32 12-16,12 32-7 0,-12-41-10 0,12 41-10 16,-10-45-4-16,10 45-2 0,-15-52 2 15,15 52-15-15,-8-57 6 0,8 57-10 0,-9-67 1 16,9 67 1-16,-1-67-10 0,2 33 4 0,2-2-4 15,5 4-4-15,-2-5 3 0,-1 5-3 0,4 1-6 16,2-1-4-16,4 2 3 0,-4 2-3 0,2 3 4 16,4 2-3-16,2-1-1 0,-2 3 4 15,1 2-3-15,2 1-5 0,5 2 8 0,-25 16 0 16,38-28 8-16,-38 28-15 0,40-15 1 0,-40 15-8 16,40-14 8-16,-40 14 4 0,35-4-11 15,-35 4 4-15,0 0-5 0,49-2-4 0,-49 2 9 16,32 10 1-16,-32-10 2 0,34 23 5 0,-34-23-11 15,32 26-8-15,-32-26 14 0,29 38-13 0,-29-38 0 16,25 47 1-16,-25-47 7 0,17 51-12 16,-17-51-17-16,12 57 16 0,-12-57 14 0,2 57-15 15,-2-57 15-15,-5 56-1 0,5-56-2 0,-15 57-2 16,1-28 16-16,-4-2 3 0,-2 1-12 16,-5-2-21-16,-3 2 26 0,-1-5-5 0,-1 1 4 15,-7 0 7-15,0-2-12 0,-1-1-3 0,4-3 9 16,-8-2-15-16,1-3 15 0,-2 3-8 0,-2-6-20 15,6 1 16-15,2-4 12 0,-5 0-6 16,4-3-5-16,0-2-3 0,38-2 9 0,-70-1-5 16,70 1 11-16,-62-8 9 0,62 8 4 0,-57-13-2 15,57 13-11-15,-45-19 0 0,45 19 2 0,-35-29 3 16,35 29-2-16,-26-29 11 0,26 29-11 0,-20-33 13 16,20 33-2-16,-11-29-10 0,11 29 3 15,-6-29-3-15,6 29 9 0,0 0-1 0,-3-38 15 16,3 38 0-16,0 0 0 0,0 0 7 0,-2-33-18 15,2 33-10-15,0 0 5 0,0 0-1 16,0 0-6-16,0 0-14 0,0 0 4 0,0 0 11 16,0 0-4-16,0 0 8 0,0 0-2 0,19 21-2 15,-19-21-3-15,0 0-9 0,9 44-51 16,-9-44 75-16,8 36 2 0,-8-36-15 0,7 43 4 16,-7-43-20-16,3 45 10 0,-3-45-5 0,2 48 12 15,-2-48-23-15,0 47 28 0,0-47-65 0,-3 47 76 16,3-47-13-16,-9 40 4 0,9-40-12 0,-11 36 14 15,11-36-22-15,-14 32 20 0,14-32-12 16,-14 32 12-16,14-32 12 0,-23 32-17 0,23-32-11 16,-27 24 15-16,27-24-15 0,-39 19 12 0,39-19 42 15,-41 16-50-15,41-16 4 0,-49 12-2 16,49-12-9-16,-60 1 11 0,60-1-7 0,-51 0 12 16,51 0-9-16,-50-7 6 0,50 7 6 0,-52-12 15 15,52 12-38-15,-48-18 45 0,48 18 9 16,-49-20 5-16,49 20 5 0,-48-29-1 0,27 11 1 15,-4 2-2-15,2-4 6 0,3-1-8 0,0-1-3 16,3 0 5-16,-3 0-5 0,10-3 6 0,-1 0-4 16,2-2-3-16,9 27-2 0,-14-55-1 0,14 55-5 15,-9-59-10-15,9 59 1 0,-3-64 7 16,3 64-12-16,-3-66 5 0,3 66 2 0,-2-63-3 16,2 63 2-16,-1-57-10 0,1 57 6 0,1-50-8 15,-1 50-4-15,2-38-14 0,-2 38 0 0,6-31-18 16,-6 31-2-16,0 0-21 0,3-35-17 15,-3 35-14-15,0 0-28 0,0 0-25 0,0 0-30 16,0 0-29-16,4-32-44 0,-4 32-24 0,0 0-33 16,0 0-2-16,0 0-204 0,0 0 159 15,-16 39 185-15</inkml:trace>
  <inkml:trace contextRef="#ctx0" brushRef="#br0" timeOffset="437">1945 882 0 0,'0'0'278'0,"0"0"1"16,36-4-30-16,-36 4-56 0,0 0-34 0,0 0-30 16,0 0-14-16,0 0-23 0,0 0-19 0,0 0-17 15,0 0-5-15,-50-1-2 0,50 1-1 16,0 0 13-16,-56-2-7 0,56 2 6 0,-46-1-6 15,46 1-4-15,-46-3 14 0,46 3-18 0,-51 3-4 16,51-3 3-16,-48-8-10 0,48 8-23 16,-52-3 13-16,52 3 3 0,-40-7-14 0,40 7-4 15,0 0-5-15,-47-7-3 0,47 7-9 0,0 0-11 16,0 0-47-16,-34-8-4 0,34 8-32 16,0 0-37-16,0 0-33 0,0 0-12 0,0 0-31 15,0 0-9-15,0 0-235 0,0 0 153 0,0 0 206 16</inkml:trace>
  <inkml:trace contextRef="#ctx0" brushRef="#br0" timeOffset="719">2008 1220 0 0,'0'0'170'0,"0"0"99"0,17 23-57 0,-17-23-8 15,0 0-24-15,0 0-22 0,-23 26-13 16,23-26-6-16,0 0-34 0,-37 15-2 0,37-15-17 16,-30 9 1-16,30-9-10 0,-37 8-14 0,37-8-10 15,-43 7-7-15,43-7-12 0,-40 7-8 0,40-7 9 16,-43 4-17-16,43-4 0 0,-40 4 5 16,40-4-14-16,0 0 3 0,-45 6 3 0,45-6 1 15,0 0-21-15,0 0-12 0,-39-2-31 0,39 2-34 16,0 0-31-16,0 0-47 0,0 0-44 0,0 0-61 15,-33-9-260-15,33 9 163 0,0 0 167 0</inkml:trace>
  <inkml:trace contextRef="#ctx0" brushRef="#br0" timeOffset="2140">10 586 0 0,'-9'-39'148'0,"9"39"100"15,0 0-53-15,-3-45-24 0,3 45-23 16,0 0-39-16,12-34-13 0,-12 34 1 0,0 0-25 15,31-23 54-15,-31 23-76 0,0 0-13 0,40-8-3 16,-40 8-5-16,0 0-4 0,53 1 10 0,-53-1-19 16,37 8 9-16,-37-8-13 0,40 11 9 15,-40-11-8-15,40 11-54 0,-40-11 63 0,34 14 0 16,-34-14 0-16,35 18 10 0,-35-18-11 0,28 16-2 16,-28-16 2-16,23 20-4 0,-23-20 15 15,17 22-1-15,-17-22 3 0,13 26 3 0,-13-26-5 16,4 31-9-16,-4-31 12 0,3 33-16 0,-3-33-1 15,3 41 5-15,-3-41-16 0,-6 41 1 0,6-41 15 16,-4 48-15-16,4-48 15 0,-10 50-37 0,10-50 30 16,-13 57-6-16,13-57 13 0,-13 57-33 15,5-28 24-15,2 0-7 0,-5 2 9 0,5-1-13 16,-3 1 5-16,1-1-9 0,2-2 11 0,6-28-20 16,-14 56 13-16,14-56-3 0,-6 52 4 15,6-52-19-15,0 47 16 0,0-47-11 0,9 46 2 16,-9-46 5-16,14 39-39 0,-14-39 37 0,20 36 2 15,-20-36-1-15,28 35-21 0,-28-35 5 0,32 31 8 16,-32-31 4-16,37 25 17 0,-37-25-28 16,36 21-6-16,-36-21 6 0,43 16 4 0,-43-16-2 15,40 13 2-15,-40-13 9 0,37 7 1 0,-37-7-1 16,40 2 0-16,-40-2 3 0,0 0-17 0,51-2 32 16,-51 2-1-16,30-9 6 0,-30 9 8 15,0 0-3-15,30-16 8 0,-30 16 3 0,0 0-1 16,20-25-18-16,-20 25-2 0,0 0-1 0,3-34-3 15,-3 34-3-15,0 0 0 0,-10-39 1 16,10 39-10-16,-13-31 8 0,13 31-40 0,-17-30 45 16,17 30-1-16,-23-27-1 0,23 27-1 0,-20-26-56 15,20 26 66-15,0 0-13 0,-29-22 41 16,29 22-63-16,0 0 24 0,0 0-13 0,-25-15 16 16,25 15-13-16,0 0 2 0,0 0 6 0,0 0 1 15,-32 9-8-15,32-9 10 0,0 0-11 0,-17 21-3 16,17-21 6-16,0 0 1 0,-5 33 1 0,5-33-1 15,0 0 2-15,8 44 12 0,-8-44-11 0,14 34-10 16,-14-34-2-16,15 38 0 0,-15-38-15 16,25 45 19-16,-8-26-4 0,-17-19 6 0,26 49-1 15,-13-27 3-15,3 4 1 0,-2-1 2 0,-1 2-6 16,1-4 3-16,5 2-4 0,-2 2-5 16,-4-4 12-16,4 0-1 0,0-1-5 0,3 1-2 15,-3-2-21-15,0-1 39 0,1 1-7 0,-18-21-2 16,28 35 0-16,-28-35 3 0,29 33-1 15,-29-33 0-15,21 29 1 0,-21-29 2 0,17 31-10 16,-17-31-1-16,16 31 4 0,-16-31 19 0,10 25-23 16,-10-25 1-16,0 0-4 0,13 38-29 0,-13-38 45 15,0 0 4-15,1 32-14 0,-1-32 8 0,0 0-2 16,-4 32 8-16,4-32-16 0,0 0 10 16,-13 32 8-16,13-32-13 0,0 0-7 0,-20 27 2 15,20-27-10-15,0 0 15 0,-24 27-2 0,24-27 12 16,-20 14-24-16,20-14 20 0,-29 16-18 0,29-16 23 15,-23 14-50-15,23-14 45 0,-31 11-7 16,31-11 8-16,-26 11-23 0,26-11 24 0,-31 7-4 16,31-7 1-16,-33 9-12 0,33-9 11 15,-36 5-7-15,36-5 9 0,-37 7-6 0,37-7 17 16,-36 3-26-16,36-3 12 0,-37 0-13 0,37 0-19 16,0 0 29-16,-48 0 5 0,48 0-8 0,0 0 8 15,-40-3-11-15,40 3 3 0,0 0-4 16,0 0 11-16,-40 0 14 0,40 0-15 0,0 0-18 15,0 0 6-15,0 0-14 0,-36-4 5 0,36 4-14 16,0 0 4-16,0 0-72 0,0 0 40 0,0 0-38 16,0 0-34-16,0 0-37 0,0 0-39 0,-17-21-280 15,17 21 156-15,0 0 192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5-09-27T17:38:01.660"/>
    </inkml:context>
    <inkml:brush xml:id="br0">
      <inkml:brushProperty name="width" value="0.21167" units="cm"/>
      <inkml:brushProperty name="height" value="0.21167" units="cm"/>
      <inkml:brushProperty name="fitToCurve" value="1"/>
    </inkml:brush>
  </inkml:definitions>
  <inkml:trace contextRef="#ctx0" brushRef="#br0">285 643 0 0,'0'0'65'0,"0"0"77"0,0 0-22 0,0 0-26 15,0 0-11-15,0 0-13 0,0 0 1 16,0 0-11-16,0 0-1 0,0 0-9 0,0 0 2 16,0 0-14-16,0 0 6 0,0 0-12 0,0 0 9 15,0 0-12-15,0 0 10 0,0 0-9 16,0 0 4-16,0 0-17 0,0 0 9 0,0 0-7 16,0 0 5-16,0 0-6 0,0 0 16 0,0 0-19 15,0 0 10-15,0 0-6 0,0 0 8 0,0 0-7 16,0 0-11-16,0 0 15 0,0 0 3 0,0 0 1 15,0 0 23-15,0 0-38 0,0 0 2 16,0 0-2-16,0 0 6 0,0 0-6 0,0 0 18 16,0 0-12-16,0 0 16 0,0 0-11 0,0 0 8 15,0 0-13-15,0 0-11 0,8 35 7 0,-8-35 8 16,0 0-14-16,0 0 5 0,12 28-7 16,-12-28 11-16,0 0-23 0,0 0 21 0,8 33-13 15,-8-33 7-15,0 0-6 0,0 0 2 0,7 33-4 16,-7-33 4-16,0 0-12 0,0 0 56 15,8 32-63-15,-8-32 11 0,0 0-15 0,0 0 21 16,5 32-9-16,-5-32 2 0,0 0 1 0,0 0 5 16,0 0-9-16,6 29 14 0,-6-29-14 0,0 0-17 15,0 0 19-15,0 0 17 0,0 0-22 16,6 36 9-16,-6-36-3 0,0 0 16 0,0 0-14 16,0 0 6-16,0 0-11 0,9 25 17 0,-9-25-15 15,0 0 10-15,0 0-13 0,0 0 17 0,0 0-10 16,0 0 5-16,6 32 0 0,-6-32 0 0,0 0-7 15,0 0 3-15,0 0-2 0,0 0 4 16,0 0-4-16,0 0-1 0,0 0-22 0,0 0 4 16,0 0-15-16,0 0-2 0,0 0-20 0,0 0-5 15,0 0-25-15,0 0-26 0,0 0-19 16,0 0-15-16,0 0-18 0,0 0-251 0,0 0 145 16,0 0 240-16</inkml:trace>
  <inkml:trace contextRef="#ctx0" brushRef="#br0" timeOffset="1188">141 0 0 0,'0'0'0'0,"0"0"171"0,0 0-14 0,0 0-15 16,0 0-13-16,0 0-13 0,0 0-12 16,0 0-7-16,0 0-18 0,0 0-10 0,0 0-11 15,0 0-12-15,0 0 1 0,0 0-2 0,0 0-30 16,0 0 7-16,0 0 2 0,0 0-7 0,0 0 0 16,0 0 22-16,0 0-35 0,0 0 0 0,0 0 3 15,0 0-2-15,0 0 53 0,0 0-65 16,0 0 4-16,0 0 1 0,0 0-2 0,0 0 2 15,0 0 1-15,0 0 4 0,0 0-5 0,0 0 5 16,-36 6 5-16,36-6-6 0,0 0 6 16,0 0-14-16,-26 11 15 0,26-11-5 0,0 0-2 15,0 0-7-15,-26 16 10 0,26-16 0 0,0 0-5 16,0 0 2-16,0 0 1 0,-26 20 9 16,26-20 2-16,0 0-18 0,0 0 5 0,0 0 0 15,0 0-3-15,-18 22-10 0,18-22 11 0,0 0-1 16,0 0 1-16,0 0 2 0,0 0 5 0,0 0 5 15,-12 25-10-15,12-25 3 0,0 0-9 16,0 0 8-16,0 0-7 0,0 0 5 0,7 32 1 16,-7-32 5-16,0 0-6 0,0 0 1 0,9 28-1 15,-9-28 0-15,0 0 3 0,0 0-1 0,14 30 11 16,-14-30-4-16,0 0 4 0,0 0-10 16,28 13 45-16,-28-13-59 0,0 0 22 0,27 12-6 15,-27-12 4-15,0 0-4 0,33 7 8 0,-33-7-5 16,0 0 9-16,0 0-11 0,40 6 10 15,-40-6-12-15,0 0 7 0,0 0-22 0,0 0 24 16,33 8 1-16,-33-8-1 0,0 0-6 0,0 0 7 16,0 0-8-16,0 0 10 0,0 0-12 0,0 0 6 15,0 0-4-15,0 0 6 0,0 0-18 16,0 0 15-16,0 0-3 0,0 0-4 0,0 0-1 16,0 0 0-16,0 0-4 0,0 0 1 0,0 0-21 15,0 0-6-15,0 0-13 0,0 0-16 0,0 0-34 16,0 0 14-16,0 0-63 0,0 0-28 0,0 0-27 15,0 0-221-15,0 0 144 0,0 0 238 16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5-09-27T16:35:22.102"/>
    </inkml:context>
    <inkml:brush xml:id="br0">
      <inkml:brushProperty name="width" value="0.21167" units="cm"/>
      <inkml:brushProperty name="height" value="0.21167" units="cm"/>
      <inkml:brushProperty name="fitToCurve" value="1"/>
    </inkml:brush>
  </inkml:definitions>
  <inkml:trace contextRef="#ctx0" brushRef="#br0">5416 129 0 0,'0'0'221'0,"-11"-27"54"0,11 27-45 15,0 0-2-15,-9-27-37 0,9 27-2 0,0 0-29 16,0 0-10-16,0 0-33 0,0 0-8 16,0 0-30-16,0 0 27 0,0 0-62 0,0 0 7 15,0 0-14-15,-8-27 3 0,8 27-3 0,0 0 0 16,0 0-9-16,0 0-7 0,0 0-2 0,0 0 19 16,0 0-3-16,0 0 20 0,0 0-11 0,9 28 0 15,-9-28-11-15,0 0-3 0,14 36-20 16,-14-36 11-16,14 29 1 0,-14-29-3 0,17 32-10 15,-17-32 10-15,20 36-11 0,-20-36 6 0,23 38-8 16,-23-38-2-16,20 39-8 0,-20-39-25 16,17 39 36-16,-17-39-1 0,14 38-14 0,-14-38 1 15,12 36-9-15,-12-36 5 0,3 33-2 0,-3-33 6 16,0 0-5-16,1 43-1 0,-1-43-15 16,0 0 17-16,-7 38-13 0,7-38 12 0,0 0-21 15,-20 30 24-15,20-30-5 0,0 0 2 0,-28 18-10 16,28-18 9-16,0 0-19 0,-32 10 13 15,32-10-3-15,0 0 7 0,0 0-5 0,-37-1 3 16,37 1 7-16,0 0 5 0,-31-13-1 0,31 13-1 16,-23-15-2-16,23 15 39 0,-19-21-38 0,19 21 8 15,-17-23 0-15,17 23 5 0,-19-27-20 0,19 27 16 16,-17-28-3-16,17 28 7 0,-15-30-7 16,15 30 14-16,-12-28-11 0,12 28 0 0,-14-25-15 15,14 25 19-15,0 0-15 0,-14-26 20 0,14 26-56 16,0 0 59-16,0 0-4 0,0 0-1 15,0 0-6-15,0 0 5 0,0 0-22 0,0 0 5 16,0 0-12-16,0 0 24 0,0 0-18 0,0 0 12 16,0 0-3-16,0 0 13 0,0 0-23 15,11 36 13-15,-11-36-36 0,0 0 44 0,6 36-15 16,-6-36 14-16,0 0-14 0,2 40 12 0,-2-40-13 16,0 0 8-16,-4 36-12 0,4-36 20 0,0 0-10 15,-15 39-2-15,15-39-8 0,-12 25 14 0,12-25-13 16,-25 22 24-16,25-22-14 0,-27 24 11 15,27-24-16-15,-30 15 7 0,30-15 2 0,-29 11-42 16,29-11 52-16,-36 12-1 0,36-12-10 0,0 0 11 16,-50 6-5-16,50-6 0 0,0 0 0 0,-43 0 0 15,43 0-5-15,0 0 9 0,-38-12-4 16,38 12-4-16,0 0-1 0,-34-20 9 0,34 20-15 16,-20-23 15-16,20 23-6 0,-18-25 3 0,18 25 4 15,-17-31-4-15,17 31 6 0,-23-33-10 16,23 33-8-16,-20-38 24 0,20 38-12 0,-21-38 6 15,21 38-14-15,-25-35 5 0,25 35-7 0,-20-36 9 16,20 36 7-16,-18-38 6 0,18 38-21 0,-17-30 12 16,17 30 4-16,-12-30 4 0,12 30-8 15,-11-25 10-15,11 25-11 0,0 0 20 0,-11-28-7 16,11 28 10-16,0 0-22 0,0 0 43 0,0 0-47 16,0 0 6-16,0 0-16 0,0 0 13 0,0 0-10 15,0 0 5-15,0 0 3 0,0 0-10 0,0 0 5 16,31 18 6-16,-31-18-3 0,24 29 12 15,-24-29-8-15,26 41-11 0,-26-41 9 0,28 40 4 16,-13-16-21-16,-1 1 17 0,5 0 2 0,-4 3-5 16,-1 0 4-16,1-1 2 0,-1 1-19 15,-2 3 22-15,2-2-18 0,0 1 19 0,-2-3-13 16,2 1-47-16,-5-1 57 0,5-1 7 0,-14-26-3 16,20 50 16-16,-20-50-34 0,20 46 5 15,-20-46-1-15,20 43 5 0,-20-43-7 0,24 40 14 16,-24-40-13-16,23 41 19 0,-23-41-13 0,23 43 6 15,-23-43-10-15,20 40 16 0,-20-40-20 0,22 41 20 16,-22-41-11-16,23 36 3 0,-23-36-15 0,17 32 13 16,-17-32-21-16,15 30 27 0,-15-30-10 15,14 24 7-15,-14-24-17 0,0 0 18 0,23 28-18 16,-23-28 12-16,0 0-9 0,0 0 9 0,17 26-56 16,-17-26 25-16,0 0-19 0,0 0-8 15,20 24-24-15,-20-24-14 0,0 0-42 0,0 0-20 16,30 18-38-16,-30-18-23 0,0 0-23 0,26 11-260 15,-26-11 159-15,0 0 184 0</inkml:trace>
  <inkml:trace contextRef="#ctx0" brushRef="#br0" timeOffset="672">4153 983 0 0,'0'0'244'0,"0"0"54"0,0 0-39 16,0 0-46-16,0 0-30 0,0 0-29 15,0 0-17-15,0 0-28 0,0 0-25 0,0 0-15 16,-18 19-9-16,18-19-29 0,0 0 6 0,0 0-10 15,0 0 9-15,-17 22-30 0,17-22 18 16,0 0-26-16,-23 14 16 0,23-14-26 0,0 0 37 16,-36 14-25-16,36-14 14 0,-29 9-7 0,29-9 3 15,-38 6-8-15,38-6-2 0,-39 3-5 16,39-3 10-16,-39 0-16 0,39 0 22 0,0 0-5 16,-48-3 1-16,48 3-4 0,0 0 18 0,-35-15-13 15,35 15 17-15,-28-18 0 0,28 18 8 0,-23-25 7 16,23 25 20-16,-21-35-3 0,21 35-3 0,-23-45-16 15,23 45 4-15,-19-52-4 0,11 25 8 16,8 27 6-16,-10-63-25 0,5 27 0 0,2 1 4 16,3-2-18-16,0-3 8 0,6 0-20 0,-1-5 4 15,4 4-5-15,0 1 5 0,-1-1-9 16,3 2 12-16,4-1-11 0,-6 3 10 0,2-1-9 16,0 5 4-16,-1 0-14 0,1 4 19 0,1 1-18 15,-2 2 11-15,-10 26-1 0,20-46 5 16,-20 46-8-16,19-33 9 0,-19 33-21 0,16-25 9 15,-16 25-36-15,0 0 11 0,15-25-23 0,-15 25-18 16,0 0-35-16,0 0 30 0,0 0-65 0,0 0 19 16,0 0-47-16,0 0 2 0,29 11-26 0,-29-11-8 15,0 0-80-15,0 34-121 0,0-34 140 16,-7 30 249-16</inkml:trace>
  <inkml:trace contextRef="#ctx0" brushRef="#br0" timeOffset="1641">1756 704 6 0,'0'0'316'0,"-32"-7"-80"0,32 7-30 0,0 0-30 16,-40-4-32-16,40 4-41 0,0 0 8 0,0 0-32 15,0 0-4-15,0 0-21 0,0 0 4 16,0 0-13-16,0 0 6 0,0 0-4 0,0 0 5 15,0 0 5-15,0 0 7 0,0 0 2 0,0 0 5 16,27 18-18-16,-27-18-3 0,46 7-24 16,-46-7 14-16,57 5-22 0,-57-5 16 0,68 4-24 15,-30-2 7-15,4-2-11 0,2 0 5 0,1 0-12 16,-1 0 11-16,-1 0-8 0,-2-2 5 16,-41 2 0-16,69-5 9 0,-69 5-10 0,54 0 9 15,-54 0 0-15,43-2 17 0,-43 2 0 0,0 0 12 16,46-2-4-16,-46 2 15 0,0 0-11 0,0 0-1 15,0 0-10-15,35-5 6 0,-35 5-1 16,0 0-7-16,0 0-24 0,0 0 24 0,0 0-19 16,0 0 9-16,0 0-13 0,0 0-5 0,0 0-3 15,0 0-3-15,0 0 3 0,0 0 2 0,0 0-2 16,0 0-2-16,0 0-4 0,0 0 10 0,0 0 9 16,0 0 23-16,0 0-19 0,4 34 7 15,-4-34-4-15,0 0 5 0,0 0-10 0,-8 40 7 16,8-40-6-16,0 0 3 0,-5 42-1 0,5-42 2 15,0 36-6-15,0-36 15 0,2 39-28 16,-2-39 10-16,4 40-8 0,-4-40 7 0,8 40-9 16,-8-40 4-16,12 40-1 0,-12-40 3 0,13 41-4 15,-13-41 19-15,15 39-20 0,-15-39 4 16,20 42-5-16,-20-42 9 0,21 39-9 0,-21-39 4 16,17 40-8-16,-17-40 11 0,19 40-8 0,-19-40 7 15,14 39-6-15,-14-39 4 0,15 37-5 16,-15-37 1-16,12 37 7 0,-12-37 3 0,17 41-14 15,-17-41 5-15,17 39-1 0,-17-39 3 0,24 43-1 16,-24-43-1-16,19 37-4 0,-19-37-1 0,17 36 0 16,-17-36-2-16,14 37-6 0,-14-37 0 0,15 31-6 15,-15-31 2-15,9 27-7 0,-9-27 5 16,0 0-6-16,9 30 8 0,-9-30-7 0,0 0 6 16,0 0-10-16,0 0 22 0,8 36-35 0,-8-36 5 15,0 0-17-15,0 0-5 0,0 0-12 16,0 0-13-16,0 0-4 0,0 0-15 0,0 0-28 15,0 0-18-15,0 0-20 0,0 0-57 0,0 0-64 16,0 0-314-16,0 0 194 0,0 0 124 16</inkml:trace>
  <inkml:trace contextRef="#ctx0" brushRef="#br0" timeOffset="2984">241 816 8 0,'0'0'377'0,"0"0"-108"0,0 0-60 0,0 0-7 16,0 0-91-16,0 0-6 0,0 0-20 0,0 0-13 16,0 0-13-16,0 0-14 0,0 0-3 0,0 0-9 15,-6 32-22-15,6-32 14 0,-21 33-20 16,21-33-1-16,-28 32 7 0,28-32 10 0,-29 31-12 15,6-16 8-15,23-15-10 0,-29 31 8 0,29-31-16 16,-31 30 12-16,31-30-16 0,-26 25 6 16,26-25 3-16,-20 23 3 0,20-23-10 0,-19 21 5 15,19-21-4-15,0 0 9 0,-9 28-10 0,9-28 9 16,0 0-6-16,11 26 17 0,-11-26-25 16,23 18 8-16,-23-18 1 0,31 18-1 0,-31-18-3 15,41 14 9-15,-41-14-8 0,49 17 14 0,-49-17-31 16,56 15 21-16,-56-15-26 0,61 15 28 15,-27-6 7-15,-4-2 1 0,6 2 0 0,-7-2 8 16,-29-7-15-16,57 20 15 0,-57-20-14 0,47 19 10 16,-47-19 5-16,42 23 5 0,-42-23-19 0,33 24 9 15,-33-24-9-15,31 25 0 0,-31-25-2 0,26 25 4 16,-26-25-2-16,22 25-2 0,-22-25 8 16,18 26-2-16,-18-26-10 0,15 28 7 0,-15-28-5 15,0 0-2-15,16 36 5 0,-16-36-8 0,0 0 10 16,4 36-11-16,-4-36 6 0,0 0-3 0,-6 38 0 15,6-38 61-15,0 0-75 0,-20 30 7 16,20-30-4-16,-23 18 11 0,23-18 0 0,-24 17-3 16,24-17 0-16,0 0-2 0,-45 12-3 0,45-12 0 15,0 0 4-15,-47 3-39 0,47-3 55 16,0 0-3-16,-45-5 0 0,45 5 6 0,-34-9-13 16,34 9-6-16,-29-8 3 0,29 8-1 0,-29-13 12 15,29 13-5-15,-25-16-7 0,25 16 0 16,-18-21 4-16,18 21-6 0,0 0 35 0,-21-29-47 15,21 29 5-15,0 0 12 0,-2-35-1 0,2 35-12 16,0 0 12-16,20-28-8 0,-20 28 13 0,23-21-8 16,-23 21 12-16,31-19-5 0,-31 19-29 0,30-13 42 15,-30 13 5-15,36-6 2 0,-36 6 2 0,0 0-5 16,49-2 0-16,-49 2 4 0,40 7-2 16,-40-7-8-16,29 13-12 0,-29-13 5 0,27 18 13 15,-27-18-5-15,22 20 6 0,-22-20-13 0,15 25 5 16,-15-25 9-16,16 31-8 0,-16-31 4 15,7 35-10-15,-7-35 1 0,8 41 6 0,-8-41-1 16,8 41-8-16,-8-41-8 0,4 41 6 0,-4-41 1 16,5 48-1-16,-5-48 6 0,0 49-6 0,0-49-6 15,0 47 17-15,0-47-16 0,0 53-6 16,0-53 6-16,1 47-7 0,-1-47 12 0,0 51-17 16,0-51 15-16,3 50-3 0,-3-50-4 0,4 45-7 15,-4-45-1-15,6 44 9 0,-6-44-5 0,4 40 2 16,-4-40 11-16,5 46-19 0,-5-46-1 15,17 41 6-15,-17-41-29 0,23 39 36 0,-23-39 12 16,37 35-13-16,-17-18 15 0,3-3-8 0,3-1 2 16,0-3-12-16,1 1 8 0,-27-11-4 15,56 18-2-15,-56-18 1 0,58 13 6 0,-58-13-8 16,63 7 13-16,-63-7-6 0,64 2-50 0,-64-2 70 16,69-4-1-16,-69 4 0 0,65-6 11 15,-65 6-10-15,61-12-12 0,-61 12 0 0,63-11-3 16,-63 11 7-16,58-12-3 0,-58 12-1 0,53-11-8 15,-53 11-5-15,44-11 6 0,-44 11 6 0,34-10-30 16,-34 10 35-16,0 0-9 0,43-11-1 0,-43 11-8 16,0 0 9-16,32-10 2 0,-32 10 0 15,0 0-16-15,0 0 2 0,0 0 4 0,32-10-2 16,-32 10-10-16,0 0 11 0,0 0-31 0,0 0 8 16,0 0 24-16,0 0-47 0,0 0-19 0,0 0 5 15,0 0 37-15,0 0-74 0,0 0-52 16,0 0-14-16,0 0-36 0,0 0-29 0,0 0-265 15,0 0 159-15,2-36 185 0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5-09-27T16:35:53.065"/>
    </inkml:context>
    <inkml:brush xml:id="br0">
      <inkml:brushProperty name="width" value="0.21167" units="cm"/>
      <inkml:brushProperty name="height" value="0.21167" units="cm"/>
      <inkml:brushProperty name="fitToCurve" value="1"/>
    </inkml:brush>
  </inkml:definitions>
  <inkml:trace contextRef="#ctx0" brushRef="#br0">552 26 0 0,'0'0'23'0,"0"0"115"16,0 0-34-16,0 0-3 0,0 0-22 0,0 0 4 16,0 0-39-16,0 0 13 0,0 0-9 15,0 0 1-15,0 0-13 0,0 0 4 0,0 0-11 16,0 0 8-16,0 0-9 0,0 0 1 0,0 0-1 16,0 0 7-16,0 0-14 0,-6-29 17 15,6 29-5-15,0 0 11 0,0 0-10 0,0 0 3 16,0 0-2-16,0 0 0 0,0 0-9 0,0 0 9 15,0 0-10-15,0 0 9 0,0 0-19 16,0 0 9-16,0 0-14 0,0 0 4 0,0 0-12 16,0 0 8-16,0 0-10 0,0 0 68 0,0 0-77 15,0 0 11-15,0 0-5 0,0 0 6 0,0 0-8 16,0 0 10-16,0 0-17 0,0 0 11 16,0 0-3-16,0 0 4 0,0 0-3 0,0 0 8 15,0 0 2-15,0 0-2 0,0 0-5 0,0 0 2 16,0 0-9-16,0 0 17 0,0 0-28 0,0 0 24 15,0 0-13-15,0 0 11 0,0 0-33 0,0 0 35 16,0 0-2-16,0 0 1 0,0 0-6 16,0 0 9-16,0 0-12 0,0 0 6 0,0 0-6 15,0 0 9-15,0 0-8 0,0 0-22 0,0 0 34 16,0 0 6-16,0 0-12 0,0 0 2 16,0 0-10-16,0 0 9 0,0 0-6 0,0 0 7 15,0 0-5-15,0 0 6 0,0 0-11 0,0 0 11 16,0 0-12-16,0 0 14 0,0 0 83 15,0 0-101-15,0 0-7 0,0 0 15 0,0 0-6 16,0 0 16-16,0 0-9 0,0 0 10 0,0 0-7 16,0 0 12-16,0 0-7 0,0 0-9 0,0 0 12 15,0 0 7-15,0 0-10 0,0 0 7 0,0 0-4 16,0 0 6-16,0 0-6 0,0 0 3 16,0 0 1-16,0 0 5 0,0 0-7 0,0 0 4 15,0 0 4-15,0 0 8 0,0 0-2 0,0 0-6 16,0 0-3-16,0 0-4 0,0 0 4 0,0 0 0 15,0 0 8-15,0 0-11 0,0 0-14 16,0 0 12-16,0 0 1 0,0 0-1 0,0 0-1 16,0 0 3-16,0 0-3 0,0 0-5 0,0 0 2 15,0 0 0-15,0 0 26 0,0 0-27 16,0 0-6-16,0 0 7 0,0 0-1 0,0 0 4 16,0 0-11-16,0 0 5 0,0 0 2 0,0 0-2 15,0 0 0-15,14 28 1 0,-14-28 2 0,0 0 1 16,0 0 1-16,5 30-2 0,-5-30-6 0,0 0-5 15,0 0-35-15,7 42 45 0,-7-42 15 16,19 22-13-16,-19-22-6 0,0 0-7 0,-2 38 11 16,2-38-12-16,0 0 7 0,2 43-2 0,-2-43 3 15,0 0-10-15,6 41 8 0,-6-41-6 16,0 0 5-16,1 39 69 0,-1-39-77 0,0 0-6 16,3 34 7-16,-3-34-2 0,0 0 8 0,-3 34-7 15,3-34 13-15,0 0-54 0,-6 33 57 0,6-33-6 16,0 0 0-16,-9 32-5 0,9-32 15 15,0 0-16-15,-14 33 6 0,14-33 18 0,-15 23-21 16,15-23-9-16,-19 20 1 0,19-20 17 0,-23 21-7 16,23-21-1-16,-24 22 5 0,24-22-6 15,-26 14 2-15,26-14-1 0,-25 13 24 0,25-13-33 16,0 0 13-16,-29 14-6 0,29-14-3 0,0 0 6 16,0 0 1-16,0 0-8 0,0 0 1 15,0 0 5-15,-34 5 12 0,34-5-8 0,0 0 6 16,0 0-6-16,0 0 2 0,0 0-7 0,0 0 3 15,-13-30-2-15,13 30 5 0,0 0-58 0,-10-34 65 16,10 34-10-16,-6-32 16 0,6 32-13 0,-11-36 14 16,11 36-22-16,-12-37 5 0,12 37-9 15,-12-40 8-15,12 40-10 0,-12-35 9 0,12 35-6 16,-13-31 14-16,13 31-13 0,0 0 13 0,-15-29-16 16,15 29 18-16,0 0-19 0,0 0 6 15,0 0 5-15,-14-26-5 0,14 26 7 0,0 0-3 16,0 0-3-16,0 0 54 0,0 0-71 0,0 0 11 15,0 0-11-15,0 0 10 0,0 0-11 16,0 0 10-16,0 0 9 0,0 0 4 0,0 0-11 16,0 0 11-16,-26 18-16 0,26-18 4 0,0 0 12 15,-15 23-5-15,15-23 0 0,0 0 15 0,-19 27-32 16,19-27 32-16,0 0-18 0,-20 25 13 16,20-25-19-16,0 0 6 0,-20 29 2 0,20-29 16 15,0 0-7-15,-21 32-9 0,21-32-5 0,-15 22 6 16,15-22 5-16,-16 22 10 0,16-22-27 0,-17 25 23 15,17-25-21-15,-18 23 15 0,18-23-13 0,-18 20 9 16,18-20 5-16,0 0 8 0,-20 31-9 16,20-31-3-16,0 0-23 0,-16 26-4 0,16-26-33 15,0 0-3-15,0 0-21 0,0 0 5 0,-15 24-23 16,15-24 3-16,0 0-11 0,0 0 1 16,0 0-9-16,0 0-14 0,0 0-22 0,0 0-63 15,0 0-111-15,0 0 104 0,0 0 75 0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5-09-27T16:35:54.253"/>
    </inkml:context>
    <inkml:brush xml:id="br0">
      <inkml:brushProperty name="width" value="0.21167" units="cm"/>
      <inkml:brushProperty name="height" value="0.21167" units="cm"/>
      <inkml:brushProperty name="fitToCurve" value="1"/>
    </inkml:brush>
  </inkml:definitions>
  <inkml:trace contextRef="#ctx0" brushRef="#br0">6852 31 30 0,'0'0'224'0,"0"0"-23"16,0 0-24-16,0 0-6 0,0 0-31 0,-8-31-33 16,8 31-12-16,0 0-22 0,0 0-16 15,0 0-9-15,0 0-2 0,0 0-15 0,0 0 6 16,0 0 7-16,0 0 12 0,22 22-4 0,-22-22 3 16,14 23 1-16,-14-23-6 0,16 29 5 0,-16-29-3 15,20 30-15-15,-20-30 7 0,23 34-5 16,-23-34-3-16,16 37 64 0,-16-37-53 0,24 40-42 15,-24-40-2-15,23 43 0 0,-23-43-4 0,20 44 5 16,-7-20 13-16,-13-24-4 0,18 46 6 0,-6-21-8 16,-12-25 9-16,17 47 31 0,-17-47-41 15,17 46 4-15,-17-46-3 0,17 48-6 0,-17-48-5 16,17 45-1-16,-17-45 4 0,12 46-6 0,-12-46-7 16,14 45 22-16,-14-45 44 0,14 43-66 15,-14-43 3-15,13 39 6 0,-13-39-7 0,8 41 0 16,-8-41-7-16,5 43 8 0,-5-43 11 0,4 42 7 15,-4-42-5-15,0 37-12 0,0-37-26 0,-4 38 30 16,4-38-8-16,-6 33 11 0,6-33-4 16,-10 32 12-16,10-32-14 0,-12 33-3 0,12-33 19 15,-14 30 0-15,14-30-22 0,-18 27 23 0,18-27-19 16,-17 26 9-16,17-26-3 0,-20 24 6 0,20-24 0 16,-17 19-5-16,17-19-5 0,-20 18 19 15,20-18-27-15,-23 17 5 0,23-17-18 0,0 0 31 16,-29 18-19-16,29-18-9 0,0 0-12 0,-31 15-7 15,31-15-5-15,0 0-31 0,0 0-22 16,-29 13-9-16,29-13-36 0,0 0-10 0,0 0-25 16,0 0-28-16,0 0-35 0,-41 1-135 0,41-1 131 15,0 0 77-15</inkml:trace>
  <inkml:trace contextRef="#ctx0" brushRef="#br0" timeOffset="1531">6505 517 0 0,'0'0'223'0,"0"0"35"0,-11-27-57 0,11 27-13 16,0 0-45-16,0 0-24 0,0 0-16 0,0 0-8 15,0 0-23-15,0 0-12 0,0 0-18 16,0 0-1-16,0 0-10 0,0 0-8 0,0 0-9 16,0 0 11-16,0 0-15 0,0 0 8 0,0 0-10 15,0 0 8-15,-12 30-9 0,12-30 6 0,0 0-10 16,0 0 13-16,0 36-11 0,0-36 9 15,0 0 5-15,3 38-7 0,-3-38-8 0,0 0-2 16,8 42 0-16,-8-42 43 0,0 0-59 0,7 42 21 16,-7-42-17-16,0 0 10 0,5 37-5 0,-5-37-9 15,0 0 6-15,6 35 13 0,-6-35-11 16,0 0 7-16,0 0-9 0,3 36 7 0,-3-36-6 16,0 0 7-16,0 0 9 0,0 0 49 0,-6 29-75 15,6-29 11-15,0 0-5 0,0 0 8 0,0 0-2 16,-26 23 5-16,26-23-30 0,0 0 36 15,0 0-4-15,-40 9 2 0,40-9-5 0,0 0 11 16,0 0-14-16,-44-1 5 0,44 1-18 0,0 0 9 16,-33-10 0-16,33 10 4 0,0 0-22 15,-33-17 25-15,33 17-30 0,-30-18 31 0,30 18-46 16,-13-23 47-16,13 23-6 0,-17-29 3 0,17 29 1 16,-14-30 5-16,14 30-7 0,-14-31 7 0,14 31-6 15,-12-33 4-15,12 33 2 0,-9-31-25 16,9 31 38-16,-11-25 1 0,11 25-8 0,0 0 18 15,-6-30-24-15,6 30 17 0,0 0-8 0,0 0 12 16,0 0-9-16,0 0 2 0,0 0-12 0,0 0-2 16,0 0 8-16,0 0-5 0,0 0 14 15,4-31-27-15,-4 31-8 0,0 0 10 0,0 0 3 16,0 0-2-16,0 0-6 0,0 0 11 0,11 27-15 16,-11-27 17-16,0 0-6 0,9 29 0 15,-9-29-8-15,0 0 18 0,11 39-14 0,-11-39 13 16,11 25-10-16,-11-25 6 0,0 0-8 0,6 41 3 15,-6-41-6-15,0 0 12 0,3 43-10 0,-3-43 3 16,0 0-5-16,-3 33 9 0,3-33-7 16,0 0 11-16,-9 31-12 0,9-31 2 0,0 0-3 15,0 0 0-15,-22 29-15 0,22-29 8 0,0 0-1 16,-32 14 3-16,32-14-15 0,0 0 15 0,0 0-10 16,-37 8 13-16,37-8-4 0,0 0 1 0,0 0-11 15,0 0 15-15,-40-11-3 0,40 11 8 16,0 0-6-16,-24-20 6 0,24 20-4 0,0 0 8 15,-32-25 5-15,32 25 9 0,0 0-3 0,-20-23 6 16,20 23-4-16,0 0 3 0,0 0-1 16,-20-28 2-16,20 28-8 0,0 0 3 0,0 0-4 15,0 0 2-15,0 0-26 0,-11-26 26 0,11 26-6 16,0 0 0-16,0 0-4 0,0 0 0 16,0 0-6-16,0 0-4 0,0 0 1 0,0 0 9 15,0 0-8-15,0 0 12 0,0 0-7 0,14 27 6 16,-14-27-11-16,0 0 9 0,10 30-1 0,-10-30 3 15,0 0 0-15,10 40 0 0,-10-40 8 0,9 32-9 16,-9-32-5-16,8 30-2 0,-8-30 1 16,6 34 3-16,-6-34-1 0,7 34 5 0,-7-34-10 15,3 34 11-15,-3-34-8 0,0 34 8 0,0-34-10 16,0 0 16-16,-3 45-21 0,3-45 13 0,0 0-7 16,-6 38 19-16,6-38-21 0,0 0 10 15,-7 31-6-15,7-31 12 0,0 0 29 0,-14 30-46 16,14-30 4-16,0 0 8 0,-17 22-13 0,17-22 14 15,0 0-5-15,-29 24 1 0,29-24-5 16,-23 14 6-16,23-14-8 0,-31 15 65 0,31-15-94 16,-29 13 18-16,29-13 22 0,-31 11-5 0,31-11 2 15,-40 7 3-15,40-7 0 0,-40 4 1 0,40-4-3 16,-40 1-2-16,40-1 1 0,-36-1-19 16,36 1 25-16,-40-6 2 0,40 6 0 0,-40-8 0 15,40 8 14-15,-34-10-16 0,34 10 0 0,-37-11 3 16,37 11-9-16,-37-14 5 0,37 14-6 0,-36-19 5 15,36 19-1-15,-37-21-2 0,37 21 2 16,-29-24-3-16,29 24 8 0,-31-23-4 0,31 23 8 16,-23-29-4-16,23 29 17 0,-17-28-18 0,17 28 4 15,-17-29-6-15,17 29 17 0,-12-36 2 16,12 36 47-16,-11-34-67 0,11 34 15 0,-9-37-4 16,9 37 2-16,-11-36-8 0,11 36 8 0,-6-30-7 15,6 30 1-15,0 0-4 0,-8-43 3 16,8 43-7-16,0 0 7 0,0-38-8 0,0 38 8 15,0 0-3-15,6-30 2 0,-6 30-24 0,0 0 16 16,0 0-2-16,8-31 1 0,-8 31 0 0,0 0-13 16,0 0-30-16,0 0 8 0,0 0-2 0,0 0-27 15,0 0-25-15,0 0-26 0,0 0-17 0,6-30-32 16,-6 30-41-16,0 0-295 0,0 0 161 16,0 0 185-16</inkml:trace>
  <inkml:trace contextRef="#ctx0" brushRef="#br0" timeOffset="2453">4740 472 0 0,'0'0'218'0,"0"0"-20"0,0 0-39 0,0 0-26 15,0 0 3-15,0 0-33 0,0 0-13 0,0 0-19 16,0 0 0-16,0 0-11 0,-35 4 16 0,35-4-3 15,0 0 16-15,0 0-9 0,-11 36 4 16,11-36-11-16,-7 30 8 0,7-30-16 0,-13 43-7 16,13-43-18-16,-14 46 25 0,14-46-24 0,-19 54 3 15,6-26-12-15,-1 3 3 0,1 0-17 16,-4 1 11-16,-3 0-10 0,3 1-4 0,-3 2-1 16,-3-2-6-16,0 3 0 0,3-2 6 0,-3 1-20 15,1-3 22-15,-1 3-7 0,-6-5 1 0,9-2 46 16,0 0-65-16,0-2 4 0,4 1-8 0,-1-2 6 15,0-3 1-15,17-22 14 0,-26 41-11 0,26-41 11 16,-25 35-3-16,25-35-14 0,-20 34 20 16,20-34-82-16,-15 31 84 0,15-31-8 0,0 0 10 15,-14 36-15-15,14-36-6 0,0 0-24 0,0 0-7 16,-9 29-28-16,9-29 13 0,0 0-32 16,0 0-6-16,0 0-19 0,0 0-11 0,0 0-20 15,0 0-14-15,0 0-21 0,0 0-25 0,0 0-220 16,0 0 144-16,0 0 234 0</inkml:trace>
  <inkml:trace contextRef="#ctx0" brushRef="#br0" timeOffset="2906">4194 779 0 0,'0'0'212'0,"0"0"21"16,0 0-61-16,0-37-10 0,0 37-33 0,0 0-5 16,0 0-7-16,0 0 4 0,0 0-18 0,0 0 11 15,29 14-21-15,-29-14-3 0,28 22-13 0,-28-22-2 16,30 32-22-16,-30-32 10 0,39 36-1 15,-21-17 5-15,1 4-28 0,2-1 30 0,-1 1-27 16,-2 2 13-16,-1 0-12 0,3-2 2 0,-3-3 1 16,0 5-2-16,3-5 8 0,-3 3-17 0,0-1 5 15,-3 0-8-15,2-2 4 0,0 3-9 16,1-2 15-16,-17-21-18 0,37 36-9 0,-37-36 4 16,30 38-13-16,-30-38 5 0,34 34 5 0,-34-34-7 15,26 32-5-15,-26-32-5 0,23 29 3 16,-23-29 0-16,20 21-13 0,-20-21 5 0,0 0 11 15,23 23-5-15,-23-23-5 0,0 0-3 0,0 0-44 16,0 0 18-16,20 18-29 0,-20-18 0 16,0 0 26-16,0 0-83 0,0 0-29 0,0 0-11 15,0 0-7-15,0 0-67 0,0 0-47 0,0 0-253 16,0 0 164-16,0 0 165 0</inkml:trace>
  <inkml:trace contextRef="#ctx0" brushRef="#br0" timeOffset="4015">3316 1195 0 0,'-29'-26'313'16,"29"26"-67"-16,0 0-35 0,-17-31-4 0,17 31-31 15,0 0-18-15,-12-26-13 0,12 26-12 0,0 0-29 16,-5-32-14-16,5 32-11 0,0 0-5 16,0-35-2-16,0 35-14 0,0 0 0 0,3-31 4 15,-3 31-46-15,0 0 50 0,8-42-10 0,-8 42-6 16,9-32-7-16,-9 32-9 0,11-33 4 16,-11 33-4-16,9-36-10 0,-9 36 2 0,20-36-10 15,-20 36 11-15,26-38-27 0,-26 38 11 0,28-37-3 16,-28 37-3-16,34-36-2 0,-34 36 5 0,39-32-3 15,-39 32-9-15,46-32 14 0,-22 17-10 0,0 1-4 16,-24 14-1-16,46-19-5 0,-46 19 5 16,34-17 1-16,-34 17 7 0,0 0-8 0,31-14 5 15,-31 14-13-15,0 0 5 0,0 0 42 0,0 0-51 16,35 6-2-16,-35-6 11 0,0 0-13 16,17 26 18-16,-17-26-19 0,10 30 15 0,-10-30-3 15,10 37 10-15,-10-37-22 0,10 39 22 0,-10-39-44 16,7 41 46-16,-7-41-4 0,3 43-10 15,-3-43-12-15,-13 39 27 0,13-39-13 0,-24 41 12 16,24-41 13-16,-34 36-14 0,11-9 8 0,0-10-13 16,-3-2-2-16,-5 1 4 0,5-3 5 15,-3 0 18-15,29-13-43 0,-48 20 12 0,48-20-10 16,-50 18 13-16,50-18-12 0,-43 7-4 0,43-7 23 16,-37 6-2-16,37-6-12 0,-40-1 3 0,40 1 50 15,-40-7-73-15,40 7 15 0,-37-12 3 0,37 12-7 16,-40-14 6-16,40 14-3 0,-33-20 9 0,33 20-6 15,-29-20 7-15,29 20 18 0,-17-18-27 16,17 18 14-16,0 0 4 0,-20-21 1 0,20 21-15 16,0 0 60-16,0 0-65 0,0 0 12 0,0 0 0 15,0 0-10-15,0 0 33 0,0 0-2 16,0 0-40-16,0 0 17 0,0 0 0 0,0 0 2 16,0 0-5-16,0 0 7 0,0 0-6 0,0 0 9 15,0 0 6-15,23 25-11 0,-23-25 4 16,0 0 0-16,12 38-8 0,-12-38 8 0,8 30 4 15,-8-30 2-15,0 0-34 0,3 47 29 0,-3-47 6 16,-3 33-3-16,3-33 11 0,-11 32-5 0,11-32 0 16,-12 27-2-16,12-27 3 0,-20 30-8 0,20-30 4 15,-28 26 0-15,28-26 4 0,-26 23-11 16,26-23 11-16,-32 19-9 0,32-19 7 0,-28 15-5 16,28-15 5-16,0 0-10 0,-40 12 12 0,40-12-2 15,0 0 6-15,-49 2-15 0,49-2 11 0,-38-7-2 16,38 7 2-16,-40-11-9 0,40 11 11 15,-37-15-11-15,37 15 10 0,-35-18 14 0,35 18-18 16,-31-22 21-16,31 22 4 0,-34-27-5 0,34 27 1 16,-26-30 7-16,26 30-3 0,-27-35-68 15,27 35 89-15,-20-39-14 0,20 39-1 0,-20-43-3 16,20 43 0-16,-16-44-1 0,16 44 5 0,-14-44-16 16,14 44 15-16,-6-42 1 0,6 42 0 0,-1-37-6 15,1 37-6-15,3-32-8 0,-3 32-8 16,0 0 8-16,8-38 0 0,-8 38-12 0,0 0-9 15,7-29-17-15,-7 29-23 0,0 0-3 0,19-23-19 16,-19 23-12-16,0 0-12 0,0 0-51 0,0 0 7 16,23-13-31-16,-23 13-23 0,0 0-20 0,0 0-9 15,0 0-65-15,0 0-149 0,0 0 150 16,-6 36 224-16</inkml:trace>
  <inkml:trace contextRef="#ctx0" brushRef="#br0" timeOffset="4703">1462 569 165 0,'0'0'310'0,"-24"-18"-61"15,24 18-40-15,0 0-52 0,-26-13-18 0,26 13-21 16,0 0-15-16,0 0-6 0,0 0-23 0,0 0-5 15,0 0 4-15,0 0 2 0,0 0 3 0,-26 11-8 16,26-11 13-16,0 0 4 0,-3 39 1 16,3-39-5-16,0 0-3 0,0 48 4 0,0-48-10 15,0 38-11-15,0-38-3 0,0 41 16 0,0-41-17 16,0 45-10-16,0-45-7 0,3 47-9 0,-3-47-3 16,0 53-6-16,0-53 1 0,3 53-18 15,-3-53 11-15,4 52-7 0,-4-52-4 0,6 49 32 16,-6-49-28-16,8 49-10 0,-8-49 4 0,9 45-6 15,-9-45 7-15,11 43-8 0,-11-43 9 16,15 41-9-16,-15-41 10 0,14 39-5 0,-14-39 6 16,16 36-1-16,-16-36-1 0,18 36-1 0,-18-36 10 15,23 39-12-15,-23-39 8 0,23 40-10 0,-23-40 12 16,23 37-12-16,-23-37 8 0,28 38-6 16,-28-38 7-16,29 36-8 0,-29-36 7 0,29 33-7 15,-29-33 6-15,31 31-13 0,-31-31 2 0,30 29 6 16,-30-29-2-16,33 28-4 0,-33-28 6 0,35 26-4 15,-35-26 5-15,32 22-16 0,-32-22 19 0,25 18 13 16,-25-18-24-16,24 14-1 0,-24-14 11 16,0 0-12-16,31 16 8 0,-31-16 0 0,0 0-1 15,28 14-10-15,-28-14 0 0,0 0-16 0,0 0-4 16,30 7-1-16,-30-7-38 0,0 0-28 16,0 0-8-16,0 0-22 0,0 0 2 0,0 0-32 15,45-1-28-15,-45 1-22 0,0 0-26 0,0 0-26 16,17-23-26-16,-17 23-233 0,0 0 161 15,0 0 175-15</inkml:trace>
  <inkml:trace contextRef="#ctx0" brushRef="#br0" timeOffset="5265">431 1205 18 0,'0'0'405'0,"0"0"-100"0,0 0-43 16,0 0-60-16,0 0-15 0,0 0-15 0,0 0-22 15,0 0-34-15,0 0-11 0,0 0-29 0,0 0-13 16,0 0-30-16,0 0 10 0,0 0-26 16,0 0 6-16,-26 11-6 0,26-11 5 0,0 0-18 15,0 0 14-15,-35 7-8 0,35-7 4 0,0 0-5 16,-46-3 16-16,46 3 0 0,-42 0 9 0,42 0-27 16,-47-4 16-16,47 4-11 0,-60-3 15 15,60 3-15-15,-51-4 12 0,51 4 0 0,-44-4-6 16,44 4-16-16,0 0 18 0,-45-3 20 0,45 3-27 15,0 0-26-15,0 0 21 0,0 0-22 0,-35-7-20 16,35 7-60-16,0 0 7 0,0 0-36 0,0 0-26 16,0 0-53-16,0 0-11 0,0 0-13 15,0 0-72-15,0 0-144 0,0 0 151 0,0 0 219 16</inkml:trace>
  <inkml:trace contextRef="#ctx0" brushRef="#br0" timeOffset="5609">631 1437 0 0,'35'10'264'0,"-35"-10"28"0,0 0-61 0,31 10-26 15,-31-10-82-15,0 0 46 0,0 0-29 0,0 0-13 16,0 0-34-16,0 0-15 0,0 0-23 0,0 0 2 15,0 0-15-15,0 0-2 0,-14 22-5 16,14-22-13-16,0 0-10 0,-43 11 3 0,43-11 0 16,-32 8-6-16,32-8 54 0,-39 7-40 0,39-7-1 15,-41-2 11-15,41 2-9 0,-39 7 5 16,39-7-8-16,-41 5 3 0,41-5-17 0,-35 3 13 16,35-3-20-16,0 0 14 0,-42 5 31 0,42-5-40 15,0 0-10-15,0 0 1 0,-44 0-2 0,44 0 9 16,0 0-11-16,0 0 2 0,0 0 7 0,0 0 6 15,0 0-43-15,0 0-25 0,0 0-58 0,-42-2-48 16,42 2-63-16,0 0-40 0,0 0-269 16,0 0 164-16,-20-21 163 0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5-09-27T16:36:01.721"/>
    </inkml:context>
    <inkml:brush xml:id="br0">
      <inkml:brushProperty name="width" value="0.21167" units="cm"/>
      <inkml:brushProperty name="height" value="0.21167" units="cm"/>
      <inkml:brushProperty name="fitToCurve" value="1"/>
    </inkml:brush>
  </inkml:definitions>
  <inkml:trace contextRef="#ctx0" brushRef="#br0">4160 33 164 0,'0'0'299'0,"-2"-33"-57"15,2 33-21-15,0 0-29 0,0 0-27 0,0 0-10 16,0 0-14-16,0 0-27 0,0 0-15 16,0 0-19-16,0 0-7 0,0 0-14 0,0 0-13 15,0 0 1-15,0 0-14 0,0 0 7 0,0 0-13 16,0 0 12-16,0 0-8 0,0 0 0 0,0 0-5 16,0 0 2-16,0 0-20 0,0 0 25 0,0 0-15 15,0 0 0-15,19 26-6 0,-19-26-7 16,11 25 5-16,-11-25-6 0,13 31-6 0,-13-31 11 15,14 35-2-15,-14-35 0 0,11 36-13 0,-11-36 6 16,6 37-7-16,-6-37 2 0,3 37 5 16,-3-37 40-16,-4 31-75 0,4-31 31 0,0 0-14 15,-14 38 18-15,14-38-4 0,-17 21 2 0,17-21-6 16,-25 16 6-16,25-16-11 0,0 0 4 16,-38 11-15-16,38-11 24 0,0 0-1 0,0 0-1 15,-51 0-9-15,51 0-6 0,0 0-17 0,-27-16 8 16,27 16 0-16,0 0 9 0,-28-26-3 0,28 26 0 15,-17-22 7-15,17 22-1 0,-17-28-6 0,17 28 21 16,-17-24 11-16,17 24-10 0,0 0-13 16,-18-26 6-16,18 26-9 0,0 0 10 0,0 0-7 15,0 0 11-15,0 0-18 0,-12-26 12 0,12 26 21 16,0 0-33-16,0 0-10 0,0 0 13 0,0 0-2 16,0 0 16-16,0 0-13 0,0 0 13 15,0 0-7-15,4 34 9 0,-4-34-19 0,0 0 69 16,0 0-75-16,0 0 19 0,-1 36-20 0,1-36 23 15,0 0 0-15,-17 31-2 0,17-31-2 16,0 0-30-16,-25 28 38 0,25-28 10 0,-21 15-19 16,21-15 10-16,0 0-16 0,-39 17 9 0,39-17 1 15,0 0 12-15,-35 7-21 0,35-7 4 16,0 0 8-16,0 0 10 0,-47-3-17 0,47 3 7 16,0 0-6-16,-33-14 4 0,33 14-13 0,-21-17 25 15,21 17 3-15,-22-19-9 0,22 19-6 0,-20-21 2 16,20 21-7-16,-23-28 16 0,23 28-16 15,-20-27 18-15,20 27-25 0,-18-32 16 0,18 32-14 16,-12-23 23-16,12 23-16 0,-14-23 7 0,14 23-6 16,0 0 13-16,-14-33-19 0,14 33 11 0,0 0 2 15,0 0 0-15,0 0 8 0,0 0 9 16,-3-34-10-16,3 34 13 0,0 0-19 0,0 0 5 16,0 0-6-16,0 0 0 0,0 0-14 0,0 0 13 15,0 0-4-15,0 0 0 0,0 0-2 0,0 0 3 16,0 0 4-16,0 0 8 0,0 0-7 15,0 0 11-15,17 24-14 0,-17-24 11 0,0 0-12 16,25 30 8-16,-25-30 9 0,16 27 8 0,-16-27-17 16,16 39-23-16,-16-39 48 0,17 40 5 15,-17-40-10-15,21 46-2 0,-21-46-7 0,17 47 2 16,-6-22-14-16,-11-25 14 0,21 50-12 0,-21-50 13 16,17 51-11-16,-17-51-1 0,19 50-3 0,-19-50 4 15,15 52 2-15,-15-52 6 0,17 46-20 0,-17-46 20 16,15 47-21-16,-15-47 18 0,14 41-24 15,-14-41 20-15,9 39-6 0,-9-39 9 0,9 36-17 16,-9-36 13-16,6 34-16 0,-6-34 5 0,7 32-7 16,-7-32 17-16,7 31-12 0,-7-31 10 15,0 0-6-15,5 41-101 0,-5-41 114 0,0 0-2 16,8 33 2-16,-8-33 26 0,0 0-51 0,0 0 11 16,4 35-6-16,-4-35 9 0,0 0-1 15,0 0-13-15,0 0-32 0,0 0-18 0,0 0-30 16,0 0-13-16,0 0-30 0,3 32-21 0,-3-32-21 15,0 0-8-15,0 0-33 0,0 0-265 0,0 0 157 16,0 0 195-16</inkml:trace>
  <inkml:trace contextRef="#ctx0" brushRef="#br0" timeOffset="578">2938 126 0 0,'0'0'248'16,"0"0"-12"-16,0 0-46 0,0 0-2 0,0 0-29 16,0 0 0-16,-20-18-13 0,20 18-5 15,0 0-24-15,0 0-4 0,0 0 3 0,0 0-10 16,0 0-14-16,-15 32-4 0,15-32 2 0,-9 29-7 15,9-29-10-15,-11 33 6 0,11-33-16 16,-12 38-3-16,12-38-6 0,-15 43 4 0,15-43-20 16,-17 48 3-16,17-48-11 0,-22 53 5 0,22-53-12 15,-18 50-1-15,5-24-10 0,3 4 5 0,10-30-7 16,-22 50 6-16,10-25-7 0,-2 0-1 0,14-25-7 16,-24 49 12-16,11-26-11 0,13-23 9 15,-27 46-11-15,27-46 5 0,-25 45-10 0,25-45 7 16,-24 37-6-16,24-37 8 0,-20 36-1 0,20-36-1 15,-20 36-10-15,20-36 3 0,-19 29 2 0,19-29-1 16,-15 28 4-16,15-28 0 0,-15 25-7 16,15-25 7-16,0 0-12 0,-17 30-33 0,17-30-77 15,0 0 63-15,0 0-16 0,0 0-14 0,-19 25-27 16,19-25-5-16,0 0-24 0,0 0-15 16,0 0-43-16,0 0-10 0,0 0-39 0,0 0-245 15,0 0 159-15,0 0 185 0</inkml:trace>
  <inkml:trace contextRef="#ctx0" brushRef="#br0" timeOffset="1094">2499 330 0 0,'0'0'305'0,"-6"-32"-78"15,6 32-25-15,0 0-38 0,0 0-17 16,0 0-22-16,0 0-3 0,0 0-37 0,0 0 16 16,0 0-10-16,0 0 33 0,0 0-22 0,0 0-4 15,0 0-11-15,22 17-1 0,-22-17-9 0,15 22 3 16,-15-22-16-16,17 22 16 0,-17-22-16 0,23 28 11 15,-23-28-12-15,25 33 10 0,-25-33-19 16,29 36 6-16,-29-36-6 0,29 41 3 0,-29-41-16 16,32 38 3-16,-32-38-14 0,31 39 6 0,-31-39-13 15,34 40 8-15,-34-40-19 0,33 39 6 16,-33-39-2-16,34 43 0 0,-34-43-12 0,32 36 6 16,-15-17-7-16,-17-19 8 0,31 38-9 0,-31-38 8 15,29 34-2-15,-29-34-2 0,28 33-12 16,-28-33 11-16,24 31-6 0,-24-31 6 0,26 32-9 15,-26-32 11-15,25 29-3 0,-25-29-2 0,23 26-2 16,-23-26 3-16,20 26-6 0,-20-26 11 16,20 21-11-16,-20-21 6 0,0 0-13 0,23 27 7 15,-23-27-24-15,0 0-10 0,0 0-17 0,20 16-7 16,-20-16-23-16,0 0-18 0,0 0-32 0,0 0-17 16,0 0-35-16,0 0-21 0,0 0-58 0,0 0-38 15,0 0-285-15,0 0 188 0,0 0 131 0</inkml:trace>
  <inkml:trace contextRef="#ctx0" brushRef="#br0" timeOffset="1922">1344 151 0 0,'0'0'304'0,"18"-22"-54"0,-18 22-45 16,0 0-32-16,0 0-20 0,0 0-18 0,0 0-11 16,10-28-26-16,-10 28-12 0,0 0-25 15,0 0-9-15,0 0 63 0,0 0-87 0,0 0-24 16,0 0 9-16,0 0-7 0,0 0 4 0,-33-5-6 16,33 5 9-16,0 0-14 0,-41 1 14 15,41-1-7-15,0 0 5 0,-45 4 1 0,45-4-9 16,0 0-1-16,-43 7 6 0,43-7-15 0,-33 6 19 15,33-6-17-15,-30 10 13 0,30-10-11 16,-29 13 9-16,29-13-10 0,-26 16 12 0,26-16-11 16,-21 18 6-16,21-18-12 0,-19 23 20 0,19-23-12 15,0 0 10-15,-17 30-14 0,17-30 8 16,-6 31 3-16,6-31 4 0,0 0-4 0,0 47 7 16,0-47-21-16,10 31 24 0,-10-31-1 0,7 30-5 15,-7-30 15-15,19 31 7 0,-19-31-4 0,21 26 11 16,-21-26-3-16,26 29 10 0,-26-29-22 0,31 27 8 15,-31-27 0-15,32 25 6 0,-32-25-14 16,40 27 16-16,-40-27-16 0,46 25 7 0,-46-25-11 16,49 25 1-16,-24-13-17 0,2 1 8 0,-27-13-10 15,56 22 2-15,-27-8 4 0,-2-3 4 16,1 3-6-16,1-3-2 0,-3 0-10 0,-26-11 3 16,45 21 10-16,-45-21-6 0,37 15-12 0,-37-15 19 15,0 0-21-15,32 15 14 0,-32-15-17 0,0 0 20 16,0 0-8-16,0 0 3 0,24 16-10 15,-24-16 6-15,0 0-4 0,0 0-6 0,0 0-20 16,0 0-25-16,0 0-33 0,0 0-46 0,0 0-7 16,0 0-24-16,0 0-40 0,0 0-20 0,0 0-66 15,0 0-127-15,0 0 146 0,-40 5 233 0</inkml:trace>
  <inkml:trace contextRef="#ctx0" brushRef="#br0" timeOffset="2359">419 416 0 0,'0'0'259'16,"12"-29"13"-16,-12 29-54 0,0 0-20 0,0 0-55 16,0 0 1-16,0 0-35 0,0 0-4 0,0 0-22 15,0 0-10-15,0 0-17 0,0 0-7 16,0 0-26-16,0 0 15 0,0 0 60 0,-48 4-94 15,48-4 2-15,-30 8 11 0,30-8-1 0,-39 6-5 16,39-6-17-16,-47 7 18 0,47-7 5 16,-53 5 11-16,53-5-3 0,-53 6-5 0,53-6 13 15,-48 1-5-15,48-1-20 0,-37 2 6 0,37-2-14 16,0 0 7-16,-40 2-3 0,40-2 12 0,0 0-22 16,0 0 14-16,0 0-10 0,0 0-9 0,-36-4-44 15,36 4-27-15,0 0-59 0,0 0-19 16,0 0-52-16,0 0 7 0,0 0-57 0,0 0-139 15,0 0 138-15,0 0 254 0</inkml:trace>
  <inkml:trace contextRef="#ctx0" brushRef="#br0" timeOffset="2719">615 653 0 0,'28'18'249'0,"-28"-18"-9"0,0 0-75 15,0 0-5-15,0 0-20 0,0 0-27 0,0 0-13 16,0 0-3-16,-7 33-23 0,7-33-4 0,0 0-25 16,0 0 11-16,-33 11-21 0,33-11-6 15,0 0 22-15,-43 11 4 0,43-11-17 0,-37 3 4 16,37-3-9-16,-43 4 2 0,43-4-2 0,-49 3 2 15,49-3-11-15,-52 4 21 0,52-4-29 16,-53 3 10-16,53-3-6 0,-46 1 2 0,46-1-8 16,-46 2 0-16,46-2-15 0,-41 0 20 0,41 0-14 15,-37 1 3-15,37-1-6 0,0 0 7 0,-44 3-17 16,44-3 13-16,0 0-3 0,0 0 1 0,-39-4-13 16,39 4 1-16,0 0-56 0,0 0-50 15,0 0-60-15,-40-4-35 0,40 4-64 0,0 0-206 16,0 0 155-16,0 0 195 0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5-09-27T16:36:05.736"/>
    </inkml:context>
    <inkml:brush xml:id="br0">
      <inkml:brushProperty name="width" value="0.21167" units="cm"/>
      <inkml:brushProperty name="height" value="0.21167" units="cm"/>
      <inkml:brushProperty name="fitToCurve" value="1"/>
    </inkml:brush>
  </inkml:definitions>
  <inkml:trace contextRef="#ctx0" brushRef="#br0">34 7 0 0,'0'0'111'15,"0"0"126"-15,0 0-70 0,0 0-18 0,-34-7-5 16,34 7-24-16,0 0 7 0,0 0-25 0,0 0 16 16,0 0-11-16,0 0-2 0,32 14-7 15,-32-14-9-15,0 0-7 0,48 10 8 0,-48-10-30 16,46 4 15-16,-46-4-3 0,55 6 6 0,-55-6-38 15,63 2 21-15,-63-2-4 0,66 6-1 0,-66-6-13 16,69 0 2-16,-69 0-19 0,71 0 2 16,-71 0 1-16,69 0-1 0,-69 0-23 0,64-3-16 15,-64 3 22-15,56-1 11 0,-56 1-12 0,44 0 18 16,-44 0-26-16,0 0 17 0,45-2-13 16,-45 2 11-16,0 0 1 0,0 0 3 0,0 0-1 15,0 0 6-15,41 2-10 0,-41-2 3 0,0 0 2 16,0 0-2-16,0 0-6 0,0 0 4 15,0 0-12-15,0 0 28 0,0 0-12 0,0 0-9 16,0 0-3-16,0 0 6 0,0 0-12 0,0 0 9 16,0 0-19-16,0 0 25 0,0 0-15 15,0 0 14-15,0 0-11 0,6 33 32 0,-6-33-38 0,0 0 15 16,0 0-5-16,5 42 6 0,-5-42-11 16,6 30 11-16,-6-30-14 0,9 32 7 0,-9-32 2 15,14 38 11-15,-14-38-11 0,17 37-13 0,-17-37 18 16,20 40-4-16,-20-40 9 0,23 43-7 15,-23-43-6-15,21 42 8 0,-21-42-7 0,17 44 3 16,-17-44-5-16,23 39 3 0,-23-39-8 0,22 40 6 16,-22-40-3-16,18 42 5 0,-18-42 4 15,15 37-2-15,-15-37-8 0,19 41 9 0,-19-41-10 16,14 34 7-16,-14-34-7 0,15 37 8 0,-15-37-7 16,12 38 4-16,-12-38 1 0,11 37-2 0,-11-37 1 15,12 33 11-15,-12-33-4 0,11 31 6 0,-11-31-5 16,0 0 11-16,12 38-9 0,-12-38 12 15,0 0 1-15,13 33 5 0,-13-33-5 0,0 0 2 16,10 34-18-16,-10-34 13 0,0 0-7 0,16 26 3 16,-16-26-5-16,0 0-4 0,0 0-9 0,0 0 7 15,9 33-5-15,-9-33 0 0,0 0-10 16,0 0 8-16,0 0-7 0,0 0 6 0,0 0-4 16,0 0 12-16,0 0-18 0,0 0 6 0,0 0 1 15,0 0 32-15,0 0-53 0,11 27 7 16,-11-27-13-16,0 0-25 0,0 0-34 0,0 0-31 15,0 0-48-15,0 0-34 0,0 0-67 0,0 0-29 16,0 0 54-16,0 0-151 0,13-27-376 16,-13 27 283-16,0 0 23 0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5-09-27T16:36:08.974"/>
    </inkml:context>
    <inkml:brush xml:id="br0">
      <inkml:brushProperty name="width" value="0.21167" units="cm"/>
      <inkml:brushProperty name="height" value="0.21167" units="cm"/>
      <inkml:brushProperty name="fitToCurve" value="1"/>
    </inkml:brush>
  </inkml:definitions>
  <inkml:trace contextRef="#ctx0" brushRef="#br0">445 22 0 0,'-12'-25'148'0,"12"25"0"0,0 0-14 15,0 0-31-15,0 0 0 0,0 0-29 0,0 0 17 16,0 0-37-16,0 0-7 0,0 0-9 15,0 0-1-15,0 0-1 0,0 0 5 0,0 0-5 16,0 0 13-16,0 0 8 0,0 0 5 0,0 0-13 16,0 0 9-16,0 0-14 0,0 0 14 0,0 0-1 15,0 0-14-15,0 0 1 0,0 0-10 16,0 0-5-16,0 0 0 0,0 0-3 0,0 0 0 16,0 0-17-16,0 0 3 0,0 0-13 0,0 0 7 15,0 0-2-15,0 0 8 0,0 0-8 16,0 0 2-16,15 32-3 0,-15-32 8 0,11 25 2 15,-11-25-2-15,14 29-7 0,-14-29 4 0,15 33-7 16,-15-33 5-16,19 32 29 0,-19-32-37 16,16 32-17-16,-16-32 29 0,17 32-6 0,-17-32-4 15,9 32-9-15,-9-32 9 0,7 31-8 0,-7-31 18 16,0 0-12-16,0 43 0 0,0-43-9 0,0 0 12 16,-3 41-8-16,3-41 6 0,0 0-17 0,-8 34 20 15,8-34-2-15,0 0 7 0,-12 31-9 16,12-31 2-16,0 0-9 0,-22 25-17 0,22-25 31 15,0 0-9-15,-23 19 11 0,23-19 2 0,0 0-5 16,-40 13 1-16,40-13-6 0,0 0 10 0,-38 4-6 16,38-4 10-16,0 0-12 0,-40-1 6 15,40 1-7-15,0 0 0 0,-40-9 4 0,40 9-48 16,0 0 56-16,-37-15 4 0,37 15-15 0,0 0 13 16,-37-21-12-16,37 21 9 0,-20-15-16 15,20 15 22-15,-20-21-17 0,20 21 9 0,-18-22-12 16,18 22 16-16,-15-24-9 0,15 24-1 0,-16-23 7 15,16 23-10-15,-13-23-9 0,13 23 13 16,-16-22-14-16,16 22 10 0,0 0-8 0,-26-27 12 16,26 27-18-16,0 0 21 0,-18-21-19 0,18 21 46 15,0 0-50-15,0 0 18 0,0 0-15 0,0 0 8 16,-26-16-13-16,26 16 16 0,0 0-3 0,0 0-4 16,0 0 15-16,0 0-6 0,0 0 79 0,-14 27-67 15,14-27-33-15,0 0 3 0,-8 32 3 16,8-32 8-16,0 0-1 0,-9 40 6 0,9-40-6 15,-6 39 9-15,6-39-9 0,-6 35 15 0,6-35-52 16,-2 37 50-16,2-37-2 0,-3 36 17 16,3-36-23-16,0 36 6 0,0-36 2 0,-3 37 0 15,3-37-10-15,0 0 8 0,-2 44-1 0,2-44 3 16,0 0-18-16,-7 37 16 0,7-37 2 16,0 0-5-16,0 0 7 0,-8 30-6 0,8-30-6 15,0 0 9-15,0 0 6 0,0 0-6 0,0 0-11 16,0 0-24-16,0 0-22 0,0 0-21 15,0 0-34-15,0 0-64 0,0 0-46 0,0 0-255 16,0 0 155-16,0 0 198 0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5-09-27T16:36:09.928"/>
    </inkml:context>
    <inkml:brush xml:id="br0">
      <inkml:brushProperty name="width" value="0.21167" units="cm"/>
      <inkml:brushProperty name="height" value="0.21167" units="cm"/>
      <inkml:brushProperty name="fitToCurve" value="1"/>
    </inkml:brush>
  </inkml:definitions>
  <inkml:trace contextRef="#ctx0" brushRef="#br0">10705 33 0 0,'0'0'221'0,"0"0"52"0,-5-33-55 0,5 33-2 15,0 0-41-15,0 0-10 0,0 0-30 16,0 0-37-16,0 0-3 0,0 0-1 0,0 0-18 15,0 0 1-15,0 0 0 0,32 8-11 0,-32-8-23 16,20 28 5-16,-20-28-22 0,22 35 22 0,-22-35-21 16,23 37 16-16,-23-37-25 0,18 39 7 15,-18-39-8-15,17 43 5 0,-17-43-1 0,14 43-15 16,-14-43 24-16,17 44-6 0,-17-44 7 0,7 49 5 16,-7-49-27-16,14 48 22 0,-14-48-16 0,14 49 6 15,-14-49-6-15,14 51-8 0,-14-51 0 16,17 49 7-16,-17-49-20 0,14 46 6 0,-14-46 6 15,9 46 26-15,-9-46-28 0,4 41-9 0,-4-41 6 16,5 42-8-16,-5-42-7 0,0 38 4 16,0-38 4-16,-3 31 13 0,3-31-16 0,-8 38 17 15,8-38 31-15,-14 34-65 0,14-34-5 0,-21 36-11 16,21-36-47-16,-26 33-28 0,26-33-33 16,-31 31-37-16,31-31-70 0,-34 25-42 0,34-25-229 15,-29 23 166-15,29-23 167 0</inkml:trace>
  <inkml:trace contextRef="#ctx0" brushRef="#br0" timeOffset="1000">9991 1164 35 0,'-15'-36'345'0,"15"36"-108"16,-9-29-10-16,9 29-49 0,0 0-17 0,-8-39-30 15,8 39 7-15,0 0-58 0,3-41-20 0,-3 41-6 16,8-29-7-16,-8 29-27 0,0 0 11 0,9-43-9 15,-9 43 11-15,11-40-10 0,-11 40 9 0,9-46 45 16,-9 46-47-16,11-49 17 0,-11 49-2 16,6-55-13-16,-6 55 16 0,6-56-19 0,-6 56 12 15,9-59 4-15,-9 59-2 0,8-55-13 0,-8 55 5 16,12-50-1-16,-12 50-7 0,14-43 0 16,-14 43 8-16,18-34-15 0,-18 34 1 0,0 0-11 15,16-34 2-15,-16 34-8 0,0 0-2 0,23-14-4 16,-23 14 5-16,0 0 2 0,0 0-6 15,47 7 5-15,-47-7-6 0,26 12-2 0,-26-12 0 16,26 18-1-16,-26-18 9 0,26 25-14 0,-26-25 10 16,25 31-12-16,-25-31 10 0,17 33 3 0,-17-33 6 15,9 38-20-15,-9-38 7 0,3 39-1 16,-3-39 12-16,-3 40-10 0,3-40 4 0,-12 42-6 16,12-42 8-16,-23 45-15 0,23-45 22 0,-34 37-11 15,14-17 4-15,0-2 7 0,-1 0-28 0,-2-3 23 16,-4-4-11-16,1 3-18 0,26-14 12 0,-49 17 27 15,49-17-43-15,-53 12-9 0,53-12 13 16,-48 8-9-16,48-8 11 0,-51 0 7 0,51 0-2 16,-46-6-2-16,46 6 17 0,-40-13-10 0,40 13-26 15,-39-18 40-15,39 18 8 0,-37-25-12 16,37 25 10-16,-31-32-7 0,31 32 3 0,-26-33-3 16,26 33 4-16,-23-36-4 0,23 36 13 0,-20-26-13 15,20 26 4-15,0 0-6 0,-14-24 5 16,14 24-8-16,0 0-44 0,0 0 59 0,0 0-4 15,0 0-8-15,0 0 18 0,0 0-19 0,0 0 4 16,0 0-8-16,0 0 10 0,0 0-6 0,26 18-5 16,-26-18-47-16,0 0 64 0,14 36-8 0,-14-36 7 15,9 30 34-15,-9-30-37 0,5 35-23 16,-5-35 11-16,0 36 1 0,0-36 7 0,-2 35-4 16,2-35 6-16,-6 36-10 0,6-36 6 0,-12 31-3 15,12-31 51-15,-20 31-43 0,20-31-16 16,-25 25 7-16,25-25-8 0,-32 26-6 0,32-26 13 15,-40 18-5-15,40-18 8 0,-41 15-4 0,41-15 8 16,-45 11-10-16,45-11-25 0,-44 9 40 16,44-9 0-16,0 0 10 0,-54 0-8 0,54 0 0 15,-32-6 2-15,32 6-9 0,-35-14 5 0,35 14-10 16,-33-15 10-16,33 15-10 0,-33-25 17 0,33 25 16 16,-33-30-5-16,33 30 2 0,-33-34 10 0,33 34-9 15,-28-42 2-15,28 42-9 0,-23-43 9 16,23 43-2-16,-23-43 13 0,23 43-67 0,-12-47 61 15,12 47-9-15,-8-39 7 0,8 39-4 0,-5-38-9 16,5 38-5-16,0 0-1 0,-3-48-9 0,3 48 17 16,0 0-24-16,3-34 20 0,-3 34-57 15,0 0-33-15,0 0-40 0,0 0-21 0,0 0-43 16,5-34-36-16,-5 34-46 0,0 0-58 0,0 0-140 16,0 0 153-16,0 0 206 0</inkml:trace>
  <inkml:trace contextRef="#ctx0" brushRef="#br0" timeOffset="1546">8524 294 0 0,'-3'-40'295'0,"3"40"-36"15,0 0-38-15,0 0-8 0,-9-33-22 0,9 33-48 16,0 0-14-16,0 0-32 0,0 0-17 16,0 0-31-16,0 0 1 0,0 0-21 0,0 0 4 15,0 0 7-15,0 0-24 0,0 0-15 0,0 0 13 16,0 0-11-16,-37 18 17 0,37-18-23 16,-17 19 6-16,17-19-11 0,-26 21 19 0,26-21-12 15,-22 29 9-15,22-29-15 0,-23 29 17 0,23-29-11 16,-20 32 10-16,20-32 31 0,-13 32-46 15,13-32-6-15,-10 33 5 0,10-33-2 0,0 33 5 16,0-33 2-16,4 31 10 0,-4-31-11 0,10 35 22 16,-10-35-25-16,17 27 15 0,-17-27-7 15,23 28 9-15,-23-28-11 0,26 27 23 0,-26-27 4 16,34 20-15-16,-34-20-1 0,40 19 11 0,-40-19-8 16,37 17-4-16,-37-17-15 0,34 14-18 0,-34-14 27 15,29 11 0-15,-29-11-39 0,0 0-9 0,0 0-29 16,26 15-16-16,-26-15-24 0,0 0-13 0,0 0-33 15,0 0-10-15,0 0-33 0,0 0-209 16,0 0 142-16,-19 18 243 0</inkml:trace>
  <inkml:trace contextRef="#ctx0" brushRef="#br0" timeOffset="2156">7648 540 0 0,'0'0'249'0,"0"0"21"0,0 0-81 16,-26-17-21-16,26 17-47 0,0 0-11 15,0 0-27-15,0 0-19 0,0 0-26 0,0 0 20 16,0 0-20-16,-34 17 8 0,34-17 60 0,-14 25-91 16,14-25 10-16,-17 27-4 0,17-27-1 0,-9 38 21 15,9-38-10-15,-11 41 10 0,11-41-16 0,-6 40 21 16,6-40-9-16,-3 43-7 0,3-43-87 15,3 47 96-15,-3-47 13 0,6 53-15 0,-6-53 43 16,11 52-56-16,-11-52 3 0,17 52-15 0,-8-23 16 16,2-2-16-16,1 3 8 0,2-5-11 0,0 4-9 15,3-1 8-15,-2-1 2 0,5 1-11 16,-3 1-7-16,7-2 13 0,-4-2 9 0,3-2-10 16,0 1-2-16,0-1 0 0,0-3 4 15,0 2-14-15,-23-22 16 0,39 35-3 0,-16-16 0 16,-3 3-5-16,0-7 9 0,0 2-3 0,3-1 5 15,-23-16-27-15,36 28 23 0,-36-28-4 0,40 25 1 16,-40-25-10-16,40 24 11 0,-40-24-4 16,29 19 0-16,-29-19-22 0,34 13 15 0,-34-13-1 15,28 11-2-15,-28-11 14 0,0 0-13 0,29 15 3 16,-29-15 0-16,0 0-6 0,0 0 14 0,0 0-42 16,0 0 7-16,0 0-12 0,31 11-20 0,-31-11-37 15,0 0-32-15,0 0-33 0,0 0-45 16,0 0-63-16,0 0-158 0,0 0 148 0,0 0 223 15</inkml:trace>
  <inkml:trace contextRef="#ctx0" brushRef="#br0" timeOffset="2609">6639 1159 148 0,'0'0'310'0,"0"0"-79"0,0 0-23 16,0 0-51-16,0 0-8 0,0 0-26 0,0 0-36 15,0 0 6-15,0 0-19 0,0 0-16 0,0 0-6 16,0 0-20-16,0 0 9 0,-21-15-12 16,21 15 1-16,0 0 2 0,-31 15 9 0,31-15-8 15,0 0-5-15,-40 15-11 0,40-15 11 0,-33 8-16 16,33-8 20-16,-34 6-11 0,34-6 0 0,-34 7-14 15,34-7 24-15,-35 4-28 0,35-4 3 16,0 0-7-16,-51 6 8 0,51-6-8 0,0 0 9 16,-46 4-12-16,46-4 2 0,0 0 1 0,0 0-21 15,-43 1-18-15,43-1-76 0,0 0-53 16,0 0-33-16,0 0-39 0,0 0-267 0,0 0 161 16,0 0 179-16</inkml:trace>
  <inkml:trace contextRef="#ctx0" brushRef="#br0" timeOffset="2937">6850 1439 0 0,'30'18'272'15,"-30"-18"-16"-15,0 0-54 0,0 0-19 0,0 0-49 16,0 0-8-16,0 0-15 0,0 0-3 15,0 0-31-15,-6 27 2 0,6-27-21 0,0 0 4 16,-30 13-28-16,30-13 6 0,0 0-22 0,-40 10 11 16,40-10-10-16,0 0 3 0,-49 8-2 15,49-8-6-15,-37 8-7 0,37-8 9 0,-34 5 2 16,34-5 12-16,0 0-6 0,-51 4 9 0,51-4 1 16,0 0 37-16,-49 1-69 0,49-1 9 0,0 0-11 15,-43 0 16-15,43 0-11 0,0 0-5 0,0 0-2 16,0 0 2-16,-44-1-7 0,44 1-32 15,0 0-48-15,0 0-47 0,0 0-59 0,0 0-26 16,0 0-100-16,0 0-122 0,0 0 150 0,-40-4 219 16</inkml:trace>
  <inkml:trace contextRef="#ctx0" brushRef="#br0" timeOffset="4218">5194 1128 0 0,'0'0'178'0,"0"0"109"16,0 0-55-16,0 0-15 0,0 0-49 0,-11-27-10 16,11 27-36-16,0 0-4 0,0 0-35 0,0 0-12 15,0 0-22-15,0 0 2 0,0 0-25 0,0 0 3 16,0 0-14-16,0 0 6 0,-44 0-26 15,44 0 17-15,0 0-1 0,-46 15 4 0,46-15-9 16,-33 12 10-16,33-12 0 0,-35 14 9 0,35-14-1 16,-35 18 6-16,35-18-24 0,-34 20 14 0,34-20 0 15,-29 19-10-15,29-19 1 0,-26 29-7 16,26-29 20-16,-17 31-16 0,17-31-3 0,-14 33 9 16,14-33 5-16,-8 29-25 0,8-29 14 0,-3 39 2 15,3-39 0-15,3 43 0 0,-3-43 11 16,14 43-1-16,-14-43 2 0,17 45-7 0,-17-45 6 15,29 42 7-15,-9-20 3 0,-1-2-13 0,1-1 14 16,1-1 0-16,-1-1-5 0,-20-17-9 16,45 32 6-16,-45-32-4 0,46 30 2 0,-46-30-29 15,43 28 32-15,-43-28-12 0,47 25 12 0,-47-25-7 16,48 25-10-16,-48-25-5 0,49 22 2 16,-49-22 4-16,43 21 2 0,-43-21-17 0,44 18 16 15,-44-18-17-15,34 15 4 0,-34-15-2 0,28 10 12 16,-28-10-13-16,0 0 16 0,0 0-13 0,27 12 17 15,-27-12 15-15,0 0-53 0,0 0 15 0,0 0 2 16,0 0-41-16,0 0-16 0,0 0-42 0,0 0-38 16,0 0-47-16,0 0-60 0,0 0-64 15,0 0-236-15,0 0 168 0,0 0 154 0</inkml:trace>
  <inkml:trace contextRef="#ctx0" brushRef="#br0" timeOffset="4703">3998 1415 0 0,'0'0'247'0,"0"0"58"0,0-37-59 0,0 37-34 16,0 0-50-16,0 0-23 0,0 0-2 16,0 0-12-16,0 0-4 0,0 0 0 0,0 0-28 15,0 0 7-15,25 30-91 0,-25-30 60 0,12 32-5 16,-12-32 3-16,11 42-21 0,-11-42 18 0,11 43-15 15,-11-43-3-15,4 50-8 0,-4-50 9 0,2 51-16 16,-2-51 1-16,-2 59-9 0,2-59 4 16,-6 59-4-16,6-59 27 0,-6 61-46 0,6-61 13 15,-8 59-10-15,8-59-2 0,-7 59 0 0,7-59 2 16,-8 55-11-16,8-55 12 0,-11 53-3 16,11-53 5-16,-10 51-1 0,10-51 11 0,-11 44-25 15,11-44 0-15,-14 42-3 0,14-42 4 0,-11 36 18 16,11-36-21-16,-9 32-7 0,9-32-13 15,0 0-23-15,-8 39-19 0,8-39-47 0,0 0-5 16,0 0-7-16,0 0-19 0,0 40-49 0,0-40-5 16,0 0-26-16,0 0-28 0,0 0-213 15,0 0 155-15,0 0 201 0</inkml:trace>
  <inkml:trace contextRef="#ctx0" brushRef="#br0" timeOffset="5124">3685 1583 0 0,'0'0'193'0,"-9"-28"118"16,9 28-58-16,0 0-7 0,-8-29-52 15,8 29 11-15,0 0-20 0,0 0-17 0,0 0-18 16,36-8-7-16,-36 8-41 0,35 7-2 0,-35-7-12 16,42 15-13-16,-18 0-8 0,-24-15 1 0,45 27-5 15,-19-12 10-15,-3 3-21 0,3 3-2 16,-3-2-17-16,-2 2 4 0,2 3-8 0,-1-1-4 16,-1-2-3-16,4 1 0 0,-4-1-10 0,7 1 6 15,-4-1-6-15,1-1 5 0,3-2-7 16,-2 2 8-16,4-1-14 0,-3-2 6 0,3 1-3 15,-4-1-2-15,0-1-2 0,-1-2-7 0,-25-14 7 16,43 27 7-16,-43-27-10 0,34 22 0 16,-34-22-2-16,23 18-1 0,-23-18-1 0,0 0 6 15,24 19-21-15,-24-19-3 0,0 0-29 0,0 0-18 16,0 0-41-16,0 0-23 0,0 0-42 0,0 0-20 16,0 0-33-16,0 0-49 0,0 0-392 0,0 0 230 15,-38 7 81-15</inkml:trace>
  <inkml:trace contextRef="#ctx0" brushRef="#br0" timeOffset="5718">2735 1578 0 0,'0'0'173'0,"0"0"107"0,0 0-63 16,0 0-26-16,-10-27-42 0,10 27-31 0,0 0-16 16,0 0-34-16,0 0 5 0,0 0-16 0,0 0-14 15,-34 10-13-15,34-10 5 0,0 0-11 0,-34 12 3 16,34-12-11-16,-31 14-5 0,31-14-4 16,-33 16 5-16,33-16 1 0,-28 15-3 0,28-15-12 15,-31 18 14-15,31-18-10 0,-24 15 7 0,24-15-4 16,-22 17-1-16,22-17-5 0,-23 19 6 0,23-19-13 15,0 0 16-15,-18 32-4 0,18-32 12 0,0 0-6 16,-9 36 36-16,9-36-10 0,9 25 7 16,-9-25-8-16,14 29 23 0,-14-29-17 0,27 30 19 15,-27-30-13-15,37 34 0 0,-37-34-28 0,45 34 25 16,-21-17-20-16,4-2 3 0,-2 2 0 16,-1 2 9-16,2-5-1 0,-1 4-13 0,2 0-17 15,-2 0 2-15,2-1 7 0,-2-2-6 0,-2 3-1 16,2-6 0-16,-3 2-8 0,-23-14 18 15,39 24-17-15,-39-24 36 0,30 19-89 0,-30-19 63 16,25 13-3-16,-25-13-13 0,0 0-24 0,26 13-5 16,-26-13-34-16,0 0-22 0,0 0-43 0,0 0-16 15,0 0-112-15,0 0-87 0,0 0-145 0,0 0 159 16,0 0 186-16</inkml:trace>
  <inkml:trace contextRef="#ctx0" brushRef="#br0" timeOffset="6124">1773 1835 165 0,'0'0'350'0,"0"0"-83"0,0 0-40 16,0 0-63-16,0 0-18 0,0 0-36 0,0 0-15 16,0 0-20-16,0 0-8 0,-34-5-14 0,34 5-6 15,0 0-15-15,-35 15 0 0,35-15-17 16,0 0 29-16,-31 21 13 0,31-21-15 0,-30 12-1 15,30-12-1-15,-35 14-6 0,35-14-1 0,-34 13-6 16,34-13-3-16,-37 12-7 0,37-12-1 16,-31 10-4-16,31-10 5 0,0 0-24 0,-41 11 19 15,41-11-8-15,0 0 1 0,0 0-48 0,-36 8-37 16,36-8-50-16,0 0-58 0,0 0-53 0,-27 10-48 16,27-10-201-16,0 0 158 0,0 0 189 0</inkml:trace>
  <inkml:trace contextRef="#ctx0" brushRef="#br0" timeOffset="6390">1999 2195 0 0,'0'0'197'0,"0"0"118"0,0 0-88 16,34 9-23-16,-34-9-50 0,0 0-20 0,0 0-19 15,0 0-13-15,0 0-21 0,-25 21-4 0,25-21-33 16,0 0 11-16,-40 18-4 0,40-18 0 16,-34 11-19-16,34-11 22 0,-36 10-53 0,36-10 43 15,-42 9-11-15,42-9 3 0,-37 7-16 0,37-7 7 16,0 0-15-16,-44 3 8 0,44-3-11 0,0 0 4 16,-37 7-58-16,37-7-54 0,0 0-80 15,0 0-42-15,-41 5-114 0,41-5-136 0,0 0 155 16,0 0 201-16</inkml:trace>
  <inkml:trace contextRef="#ctx0" brushRef="#br0" timeOffset="7562">288 1860 12 0,'0'0'339'15,"0"0"-103"-15,0 0-27 0,0 0-39 0,0 0-29 16,0 0-31-16,0 0-11 0,0 0-29 0,0 0-11 16,0 0 7-16,0 0 2 0,-32 14-23 0,32-14 12 15,0 0-16-15,-24 33 0 0,24-33-17 16,-23 27 5-16,23-27-15 0,-35 29 16 0,35-29-5 16,-34 33 12-16,34-33-20 0,-36 35 3 0,36-35-12 15,-33 39 6-15,33-39-6 0,-32 37-1 16,32-37-9-16,-23 36 4 0,23-36-7 0,-14 32 10 15,14-32-8-15,0 0 10 0,-1 43 2 0,1-43 5 16,0 0 31-16,18 37-42 0,-18-37 3 16,28 20 4-16,-28-20-5 0,38 16 2 0,-38-16-5 15,42 10-1-15,-42-10 6 0,50 6 0 0,-50-6-3 16,57 0 9-16,-57 0-44 0,63-3 49 0,-63 3 1 16,66-7 7-16,-66 7-10 0,58-7 13 0,-58 7-8 15,49-7 4-15,-49 7 6 0,0 0 1 16,42-6-7-16,-42 6 9 0,0 0-36 0,0 0 27 15,0 0-11-15,0 0 6 0,0 0 32 0,35-4-49 16,-35 4-3-16,0 0 1 0,0 0-10 16,0 0-1-16,0 0-2 0,-17 22 19 0,17-22-6 15,0 0 6-15,-30 27-11 0,30-27 9 0,-24 22-68 16,24-22 83-16,-27 24-11 0,27-24 3 0,-26 25 16 16,26-25-28-16,-29 27-3 0,29-27 1 15,-30 27 5-15,30-27 8 0,-27 26-21 0,27-26 11 16,-23 29-4-16,23-29 6 0,-16 25-13 0,16-25 31 15,-12 23-23-15,12-23 7 0,0 0-17 16,-7 35 4-16,7-35 7 0,0 0 1 0,0 0 4 16,10 37-1-16,-10-37-3 0,0 0 6 0,6 30-12 15,-6-30 1-15,0 0 0 0,16 22 15 0,-16-22-12 16,0 0 11-16,29 24-1 0,-29-24-9 0,24 12 6 16,-24-12-4-16,34 11 13 0,-34-11-26 0,37 4 9 15,-37-4 13-15,45 6-6 0,-45-6-15 16,47 3 20-16,-47-3-1 0,49 0-1 0,-49 0-3 15,49-3-4-15,-49 3-3 0,46-6 37 0,-46 6-35 16,46-7-4-16,-46 7 11 0,46-8 4 16,-46 8-2-16,43-8-8 0,-43 8 9 0,34-7-1 15,-34 7-7-15,0 0 11 0,42-9-10 0,-42 9-46 16,0 0 53-16,0 0-2 0,0 0 6 16,40-4 0-16,-40 4-8 0,0 0-8 0,0 0 2 15,0 0 15-15,0 0-17 0,0 0 2 0,0 0 0 16,0 0-11-16,0 0-8 0,0 0-7 0,0 0-13 15,0 0-33-15,39 0-31 0,-39 0-40 16,0 0-53-16,0 0-71 0,0 0-101 0,0 0-143 16,0 0 161-16,0 0 174 0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5-09-27T16:36:37.738"/>
    </inkml:context>
    <inkml:brush xml:id="br0">
      <inkml:brushProperty name="width" value="0.21167" units="cm"/>
      <inkml:brushProperty name="height" value="0.21167" units="cm"/>
      <inkml:brushProperty name="fitToCurve" value="1"/>
    </inkml:brush>
  </inkml:definitions>
  <inkml:trace contextRef="#ctx0" brushRef="#br0">706 290 0 0,'0'0'96'0,"0"0"101"0,0 0-20 15,0 0 12-15,0 0-40 0,0 0-7 0,0 0-35 16,0 0-6-16,0 0-29 0,0 0 5 0,0 0-18 16,0 0 1-16,0 0-20 0,0 0 7 15,0 0-28-15,0 0-9 0,0 0 8 0,0 0 7 16,0 0-5-16,0 0 58 0,0 0-81 0,0 0 26 16,0 0-4-16,-10-27 15 0,10 27-7 0,0 0 2 15,0 0-4-15,0 0 1 0,0 0 5 0,0 0-9 16,0 0-7-16,0 0-76 0,0 0 83 15,0 0 6-15,0 0-20 0,0 0 2 0,0 0-11 16,0 0 23-16,0 0-9 0,0 0 29 0,-27 22-10 16,27-22 5-16,0 0-14 0,-23 30-7 15,23-30 8-15,-26 26 8 0,26-26-16 0,-33 31 11 16,33-31-23-16,-34 34 25 0,34-34-18 0,-34 39-2 16,14-19-2-16,0-2 11 0,0 3-22 15,0-1 4-15,0 3-8 0,-3-3 21 0,3 5-11 16,-3-6-15-16,2 3 20 0,-1-1-2 0,-1 3-12 15,3-6 24-15,-1 1-9 0,-1 2 2 0,2-1-29 16,-1-1 20-16,3 0 7 0,-4-3 2 0,22-16-5 16,-34 32-1-16,34-32-6 0,-27 27 11 15,27-27-14-15,-23 25 10 0,23-25-10 0,-19 22 10 16,19-22-21-16,0 0 11 0,0 0 7 0,-18 28 6 16,18-28-11-16,0 0 12 0,0 0-19 15,0 0 20-15,0 0-6 0,-22 15-12 0,22-15-1 16,0 0 16-16,0 0-7 0,0 0 63 0,0 0-69 15,0 0 6-15,0 0 3 0,0 0 11 16,0 0-15-16,0 0 18 0,0 0-11 0,0 0 6 16,0 0-8-16,0 0 6 0,0 0-3 0,34-8-44 15,-34 8 61-15,34-7 6 0,-34 7-3 0,51-14-4 16,-22 5-11-16,4 1 2 0,0 0-10 0,2-3 13 16,-1 2-17-16,3-2 12 0,-2 0 2 15,3-1 4-15,2 1-9 0,-2-3 3 0,2 2 16 16,0-2-14-16,0 1-5 0,-1-3 2 0,-6 2 4 15,7-3-1-15,-3 2-2 0,1-2 8 16,-1 2-6-16,0-4 7 0,0 2-16 0,-3 2 13 16,1-3-55-16,-1 1 57 0,1-1-19 0,-1 0 12 15,1 1-7-15,-3-1 2 0,2 3-9 0,-2-2 4 16,1 1-11-16,-1 2 13 0,-2 1-11 16,3-3 9-16,-6 2-7 0,-1 2 11 0,-1-5-15 15,3 6 9-15,-28 11-1 0,41-21 10 0,-41 21-13 16,41-22 8-16,-13 11-3 0,-28 11 6 0,45-21-2 15,-45 21-1-15,43-17-8 0,-43 17 3 16,33-14-5-16,-33 14 2 0,29-15-1 0,-29 15 6 16,0 0-5-16,31-12 8 0,-31 12-5 0,0 0-2 15,0 0-9-15,0 0 14 0,0 0-1 16,0 0 4-16,0 0-33 0,32-11 31 0,-32 11-8 16,0 0 4-16,0 0-5 0,0 0 13 0,0 0-7 15,0 0-1-15,0 0-4 0,0 0 4 0,0 0 1 16,0 0 8-16,0 0-19 0,0 0 10 0,0 0 4 15,0 0-8-15,0 0-9 0,0 0 17 0,0 0-13 16,0 0 9-16,0 0-6 0,0 0 15 16,0 0-7-16,0 0 10 0,0 0-10 0,0 0 3 15,0 0-8-15,0 0 11 0,0 0-4 0,0 0-1 16,0 0-2-16,0 0 4 0,0 0-15 16,0 0 19-16,0 0-14 0,0 0 10 0,28-17-16 15,-28 17 10-15,0 0-1 0,48-13 9 0,-48 13-9 16,32-8-1-16,-32 8-8 0,37-8 9 15,-37 8 2-15,32-11-3 0,-32 11-5 0,34-11 11 16,-34 11 28-16,0 0-35 0,38-10-14 0,-38 10 12 16,0 0-3-16,0 0 6 0,0 0 0 0,0 0 2 15,31-9 2-15,-31 9 8 0,0 0-21 0,0 0 12 16,0 0-6-16,0 0 13 0,0 0-8 16,0 0 4-16,0 0 10 0,0 0-17 0,0 0-6 15,0 0 9-15,0 0 0 0,0 0 8 0,0 0-11 16,0 0 12-16,0 0-16 0,0 0 17 0,0 0-17 15,0 0 19-15,0 0-39 0,0 0 34 16,0 0-12-16,0 0 18 0,0 0-4 0,30-9-5 16,-30 9-13-16,0 0 19 0,0 0-12 0,0 0 0 15,0 0 2-15,25-15 9 0,-25 15-8 16,0 0 3-16,0 0 1 0,0 0-4 0,0 0-15 16,29-15 13-16,-29 15-6 0,0 0 16 0,0 0-15 15,0 0-4-15,0 0-9 0,0 0 17 16,28-13-3-16,-28 13-4 0,0 0 6 0,0 0-8 15,0 0 10-15,0 0 4 0,0 0 3 0,0 0-14 16,30-14-6-16,-30 14-118 0,0 0 135 0,0 0-18 16,37-18 2-16,-37 18 5 0,28-13-18 0,-28 13 28 15,34-12-15-15,-34 12 4 0,29-13 1 16,-29 13 10-16,30-13-10 0,-30 13 14 0,0 0-2 16,33-14-10-16,-33 14 2 0,0 0 12 0,0 0 5 15,0 0-16-15,29-11-2 0,-29 11 3 16,0 0-4-16,0 0 4 0,0 0-4 0,0 0 5 15,0 0 2-15,0 0-2 0,0 0 12 0,0 0-16 16,0 0 3-16,0 0-6 0,0 0-3 16,0 0 4-16,0 0-20 0,0 0 22 0,0 0 0 15,0 0 14-15,0 0-15 0,0 0-12 0,0 0 18 16,0 0 0-16,0 0 2 0,0 0 15 0,0 0-15 16,0 0-2-16,0 0-4 0,0 0 13 0,0 0-8 15,0 0 5-15,0 0-12 0,0 0 2 16,0 0 2-16,0 0 2 0,0 0 36 0,0 0-45 15,0 0 9-15,0 0-7 0,0 0 1 0,0 0 2 16,0 0 9-16,0 0-4 0,0 0-4 0,0 0 0 16,0 0 13-16,0 0 1 0,0 0-10 15,0 0 2-15,0 0 0 0,0 0-15 0,0 0 12 16,0 0-10-16,0 0 4 0,0 0-17 0,0 0 9 16,0 0-14-16,0 0 4 0,0 0-6 15,0 0-4-15,0 0-9 0,0 0-10 0,0 0-4 16,0 0-21-16,0 0-24 0,0 0-6 0,0 0-22 15,0 0-24-15,0 0 12 0,0 0-26 0,0 0-37 16,0 0-179-16,0 0 133 0,0 0 78 16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5-09-27T16:36:46.769"/>
    </inkml:context>
    <inkml:brush xml:id="br0">
      <inkml:brushProperty name="width" value="0.21167" units="cm"/>
      <inkml:brushProperty name="height" value="0.21167" units="cm"/>
      <inkml:brushProperty name="color" value="#C00000"/>
      <inkml:brushProperty name="fitToCurve" value="1"/>
    </inkml:brush>
  </inkml:definitions>
  <inkml:trace contextRef="#ctx0" brushRef="#br0">1732 397 0 0,'0'0'125'0,"0"0"49"15,0 0-36-15,0 0-12 0,0 0-16 0,0 0-8 16,0 0-8-16,0 0-16 0,0 0-19 0,0 0 0 16,0 0-8-16,0 0-9 0,0 0-1 0,0 0-10 15,0 0 4-15,0 0 0 0,0 0 0 16,0 0-4-16,0 0 13 0,0 0-9 0,0 0-4 16,0 0 4-16,0 0-11 0,0 0 8 0,-20-18-9 15,20 18 10-15,0 0-4 0,0 0 1 16,0 0-13-16,0 0 4 0,0 0-9 0,0 0 11 15,0 0-15-15,0 0 6 0,0 0-15 0,0 0 14 16,0 0-17-16,0 0 27 0,0 0-31 16,0 0 17-16,0 0-9 0,0 0 3 0,0 0-11 15,0 0 6-15,0 0 4 0,0 0 3 0,0 0-10 16,0 0 13-16,0 0-19 0,0 0 15 0,0 0-4 16,0 0 0-16,-38-2-8 0,38 2 21 15,0 0-17-15,0 0 16 0,-31 9-8 0,31-9-19 16,0 0 20-16,0 0 7 0,0 0-12 0,-37 11 10 15,37-11-10-15,0 0-1 0,0 0-3 0,-27 17 13 16,27-17-12-16,0 0 10 0,-20 20-3 16,20-20-8-16,0 0 5 0,-19 21 8 0,19-21-15 15,0 0 14-15,-10 25-15 0,10-25 15 0,0 0-5 16,9 31 6-16,-9-31-19 0,0 0 15 16,-6 34-12-16,6-34 12 0,0 0-4 0,0 0-2 15,11 35 3-15,-11-35 6 0,0 0-14 0,23 29 12 16,-23-29-5-16,0 0 58 0,19 21-70 15,-19-21 10-15,27 15-13 0,-27-15 11 0,0 0-6 16,33 14 11-16,-33-14-8 0,0 0 6 0,37 8 0 16,-37-8-1-16,0 0-11 0,0 0 9 0,46 4-1 15,-46-4 19-15,0 0-15 0,37-4 5 0,-37 4-6 16,0 0 8-16,31-14-17 0,-31 14 12 16,0 0 0-16,32-15 9 0,-32 15-7 0,0 0 9 15,28-22-9-15,-28 22 13 0,0 0-18 0,23-25 29 16,-23 25-19-16,0 0 22 0,20-30-24 0,-20 30 16 15,0 0-28-15,13-27 18 0,-13 27-2 16,0 0-6-16,10-29-5 0,-10 29 2 0,0 0-8 16,0 0 18-16,3-36-14 0,-3 36 2 0,0 0-8 15,-6-30-4-15,6 30-1 0,0 0-4 16,-13-30-8-16,13 30 7 0,0 0 66 0,-17-26-88 16,17 26 10-16,-24-15 7 0,24 15 8 0,0 0-3 15,-37-16 8-15,37 16-1 0,0 0-11 0,-32-9 23 16,32 9-7-16,0 0 2 0,0 0-12 0,-40-6 8 15,40 6-5-15,0 0 6 0,0 0 36 16,0 0-46-16,-40 2-7 0,40-2 17 0,0 0-8 16,0 0 13-16,-37 8-4 0,37-8-6 0,0 0-5 15,-28 14 17-15,28-14-12 0,0 0-5 0,-36 15 2 16,36-15 19-16,0 0-16 0,-26 21 12 16,26-21-8-16,0 0 6 0,-20 28-4 0,20-28 6 15,0 0-2-15,-20 34 4 0,20-34-23 0,0 0 16 16,-14 34-1-16,14-34 1 0,0 0-10 15,-14 30 15-15,14-30-12 0,0 0 18 0,-15 31-18 16,15-31 15-16,0 0-5 0,-22 31 4 0,22-31-9 16,0 0 7-16,-20 24-8 0,20-24 4 0,0 0-12 15,-26 18 15-15,26-18-12 0,0 0 8 16,-26 14-8-16,26-14 9 0,0 0 45 0,0 0-54 16,0 0-5-16,0 0 9 0,0 0 18 0,-34 5-2 15,34-5 1-15,0 0 2 0,0 0-4 0,0 0 8 16,-20-23-5-16,20 23 15 0,0 0-51 15,-17-28 50-15,17 28-7 0,0 0 2 0,-15-34 0 16,15 34 3-16,0 0 0 0,-8-31-1 0,8 31 2 16,0 0 6-16,0 0-23 0,0 0 19 15,-9-27-24-15,9 27 18 0,0 0-11 0,0 0 18 16,0 0-27-16,0 0 2 0,0 0 0 0,0 0 7 16,0 0-13-16,0 0 9 0,0 0-23 0,0 0 9 15,0 0-12-15,0 0 13 0,0 0-14 16,0 0 19-16,0 0-9 0,0 0 12 0,0 0 1 15,0 0 10-15,0 0-25 0,-1 36 11 0,1-36 5 16,0 0 5-16,0 0-14 0,-3 34 18 0,3-34-27 16,0 0 16-16,0 0-3 0,-3 36 9 0,3-36-10 15,0 0 37-15,0 0-43 0,-14 32 5 16,14-32-10-16,0 0 10 0,-17 29 9 0,17-29-11 16,0 0-9-16,-20 25 18 0,20-25-14 0,0 0 13 15,-29 18-10-15,29-18-6 0,0 0 15 16,-34 18 7-16,34-18-12 0,0 0 11 0,-43 11-11 15,43-11 15-15,0 0-8 0,-37 0 4 0,37 0-16 16,0 0 27-16,-40 4-14 0,40-4 10 16,0 0 2-16,-36-11 3 0,36 11 9 0,0 0 2 15,-33-18-3-15,33 18 21 0,-18-19-10 0,18 19 3 16,-22-20-2-16,22 20 14 0,-17-25-7 0,17 25-9 16,-13-28 3-16,13 28 3 0,-11-30-8 0,11 30-8 15,-11-34-1-15,11 34 4 0,-9-38-5 16,9 38-2-16,-6-33 6 0,6 33-5 0,-8-43-9 15,8 43 4-15,-3-42 3 0,3 42-2 0,-3-44 6 16,3 44-7-16,-6-45-2 0,6 45-2 0,-3-46-21 16,3 46-13-16,-3-44 31 0,3 44 3 15,-2-42 0-15,2 42-5 0,0-38 2 0,0 38-9 16,0 0-5-16,2-48 12 0,-2 48-10 0,0 0 8 16,0-41 11-16,0 41-14 0,0 0-9 15,0 0 7-15,0 0-7 0,1-40 7 0,-1 40-2 16,0 0 1-16,0 0 3 0,0 0-12 0,0 0 9 15,0 0-9-15,0 0-1 0,0 0-14 0,0 0 1 16,0 0-23-16,0 0-20 0,0 0-22 16,0 0-31-16,0 0-41 0,0 0-29 0,0 0-12 15,0 0-37-15,0 0-242 0,0 0 157 0,0 0 195 16</inkml:trace>
  <inkml:trace contextRef="#ctx0" brushRef="#br0" timeOffset="1016">1257 150 0 0,'0'0'127'0,"0"0"39"0,0 0-36 0,-8-30-20 16,8 30-9-16,0 0 1 0,0 0-15 0,0 0-8 16,0 0-16-16,0 0-6 0,0 0-2 0,0 0-9 15,0 0 0-15,0 0 2 0,0 0-1 0,0 0 5 16,0 0-7-16,0 0-1 0,0 0-1 16,0 0 0-16,0 0-9 0,0 0 2 0,0 0-12 15,0 0 11-15,0 0-10 0,0 0-4 0,0 0-6 16,0 0-3-16,0 0 1 0,0 0-6 0,0 0-7 15,0 0 2-15,0 0-6 0,0 0 2 16,0 0 0-16,0 0 6 0,0 0-8 0,0 0 2 16,0 0 4-16,0 0 1 0,0 0 72 0,-23 19-93 15,23-19 6-15,0 0 0 0,0 0 16 16,-14 25-17-16,14-25 13 0,0 0-2 0,-14 25 4 16,14-25-2-16,0 0-7 0,-12 22 15 0,12-22-7 15,0 0-2-15,-17 22 0 0,17-22-6 16,0 0-1-16,0 0-2 0,-15 25-1 0,15-25-5 15,0 0 7-15,0 0-7 0,0 0 11 0,0 0-9 16,0 0 9-16,0 0 1 0,0 0-4 0,0 0 2 16,0 0 5-16,0 0 14 0,0 0-8 0,0 0 5 15,0 0 1-15,0 0 9 0,0 0 4 16,0 0-11-16,0 0 6 0,0 0-4 0,0 0 9 16,0 0-20-16,0 0 4 0,0 0-8 0,0 0-2 15,0 0 12-15,6-32-3 0,-6 32 4 16,0 0-10-16,15-26 10 0,-15 26-7 0,0 0 6 15,14-29 5-15,-14 29 1 0,0 0-11 0,14-29 3 16,-14 29 3-16,0 0 57 0,17-23-78 16,-17 23 9-16,0 0-5 0,0 0 11 0,0 0-15 15,20-23 13-15,-20 23-3 0,0 0-5 0,0 0 4 16,0 0-7-16,0 0 4 0,0 0-39 0,0 0 53 16,0 0-4-16,0 0-12 0,0 0 4 0,0 0 6 15,0 0 2-15,0 0-6 0,0 0-2 16,0 0 2-16,26-11 4 0,-26 11-8 0,0 0-10 15,0 0 20-15,0 0-6 0,0 0-4 0,30 13 5 16,-30-13 2-16,0 0-1 0,0 0-7 0,0 0 20 16,0 0-18-16,0 0 3 0,0 0-12 15,20 15 15-15,-20-15-12 0,0 0 13 0,0 0-2 16,0 0-10-16,0 0 15 0,0 0-12 0,0 0 16 16,0 0-11-16,0 0 0 0,16 22 0 15,-16-22 3-15,0 0 3 0,0 0-3 0,0 0-11 16,18 22 2-16,-18-22 10 0,0 0-11 0,0 0 4 15,19 21-49-15,-19-21 39 0,0 0 2 0,0 0-11 16,0 0-7-16,0 0-10 0,0 0-4 16,0 0-4-16,0 0-10 0,0 0-26 0,16 22-14 15,-16-22-29-15,0 0-48 0,0 0-10 0,0 0-184 16,0 0 125-16,0 0 76 0</inkml:trace>
  <inkml:trace contextRef="#ctx0" brushRef="#br0" timeOffset="2031">63 35 0 0,'0'0'193'0,"0"0"39"0,-7-35-45 0,7 35-17 0,0 0-47 16,0 0-6-16,0 0-20 0,0 0-8 16,0 0 50-16,0 0-83 0,0 0-14 0,0 0-5 15,0 0-14-15,0 0 21 0,0 0-12 0,0 0 11 16,0 0-14-16,0 0 8 0,19 27-13 15,-19-27 13-15,11 25-82 0,-11-25 89 0,12 30 3 16,-12-30-17-16,23 35 23 0,-23-35-30 0,18 40 5 16,-18-40-10-16,20 43 0 0,-20-43-2 0,23 41 3 15,-7-18-10-15,-3-1 3 0,-13-22-3 16,27 43 10-16,-27-43-25 0,24 43-10 0,-7-21 26 16,-17-22-5-16,25 42-9 0,-25-42 18 0,26 36-16 15,-26-36 12-15,18 33-2 0,-18-33-1 0,17 31-10 16,-17-31 1-16,14 30-1 0,-14-30 6 15,0 0-12-15,14 31 14 0,-14-31-11 0,0 0 3 16,7 30 8-16,-7-30-1 0,0 0 0 0,0 0 0 16,5 36-9-16,-5-36 12 0,0 0-9 15,0 0-3-15,0 35-10 0,0-35 23 0,0 0-10 16,-6 30 0-16,6-30-2 0,0 0 15 0,-11 29-27 16,11-29 21-16,0 0-10 0,-18 29 0 15,18-29-5-15,0 0 13 0,-14 23-16 0,14-23 8 16,0 0-6-16,0 0 2 0,-20 16-9 0,20-16 20 15,0 0-2-15,0 0-4 0,0 0-6 0,0 0 19 16,0 0-14-16,0 0 35 0,-46 0-41 16,46 0 13-16,-28-14-2 0,28 14 5 0,-32-18-4 15,32 18 18-15,-32-22-19 0,32 22 25 0,-37-22-23 16,37 22 12-16,-35-29 46 0,35 29-61 0,-33-25-8 16,33 25 15-16,-24-31 1 0,24 31 17 0,-20-26 0 15,20 26 7-15,-17-27-10 0,17 27 5 16,0 0-12-16,-11-33 5 0,11 33 40 0,0 0-92 15,-14-31 47-15,14 31-1 0,0 0-17 0,0 0 18 16,-7-29-14-16,7 29-8 0,0 0-17 16,0 0-12-16,0 0-17 0,0 0 7 0,0 0-16 15,0 0-4-15,0 0-30 0,0 0-5 0,0 0-18 16,0 0-10-16,0 0-15 0,0 0-2 0,0 0-43 16,0 0-245-16,0 0 148 0,0 0 221 15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5-09-27T16:36:52.305"/>
    </inkml:context>
    <inkml:brush xml:id="br0">
      <inkml:brushProperty name="width" value="0.21167" units="cm"/>
      <inkml:brushProperty name="height" value="0.21167" units="cm"/>
      <inkml:brushProperty name="color" value="#C00000"/>
      <inkml:brushProperty name="fitToCurve" value="1"/>
    </inkml:brush>
  </inkml:definitions>
  <inkml:trace contextRef="#ctx0" brushRef="#br0">6101 47 0 0,'0'0'157'16,"0"0"0"-16,0 0-30 0,0 0-26 0,-13-27-7 15,13 27-4-15,0 0 12 0,0 0-6 16,0 0-25-16,0 0-8 0,0 0-10 0,0 0 1 16,0 0-5-16,0 0 9 0,0 0-10 0,-18-20 5 15,18 20-19-15,0 0 12 0,0 0-14 16,0 0-2-16,0 0 3 0,0 0 6 0,0 0-2 16,0 0 7-16,0 0-10 0,0 0 3 0,0 0-13 15,0 0 0-15,0 0-12 0,0 0 6 16,0 0-11-16,0 0 21 0,0 0-11 0,0 0 3 15,0 0-9-15,0 0 0 0,0 0-9 0,0 0-2 16,0 0 3-16,0 0 3 0,0 0-3 0,0 0-4 16,0 0 11-16,0 0 12 0,0 0-7 0,6 29 0 15,-6-29 8-15,0 0-5 0,9 32-16 16,-9-32 21-16,0 0-15 0,17 37-2 0,-17-37 7 16,13 25-6-16,-13-25-4 0,10 25 8 0,-10-25-12 15,14 29 8-15,-14-29-12 0,11 25 12 16,-11-25-12-16,18 26 12 0,-18-26-3 0,0 0-2 15,13 37-3-15,-13-37 6 0,0 0 6 0,7 30-13 16,-7-30-13-16,0 0 21 0,0 0-13 16,5 36 11-16,-5-36-20 0,0 0 61 0,0 0-63 15,0 0 4-15,0 0-21 0,0 0 22 0,-2 35-7 16,2-35 3-16,0 0-12 0,0 0 22 0,0 0-17 16,-15 26 9-16,15-26 2 0,0 0-37 15,0 0 36-15,0 0 18 0,0 0-13 0,0 0 9 16,-38 4-10-16,38-4 18 0,0 0-11 0,0 0 14 15,-27-19-14-15,27 19 17 0,0 0-8 0,-23-23 9 16,23 23-5-16,-19-19 5 0,19 19 30 0,-20-19-45 16,20 19-3-16,-19-25 18 0,19 25-7 15,-17-21 14-15,17 21-13 0,0 0 6 0,-21-23-6 16,21 23 7-16,0 0-6 0,-16-34-4 0,16 34-32 16,0 0 46-16,-12-31-11 0,12 31 14 15,0 0-19-15,0 0 7 0,-11-27-10 0,11 27 16 16,0 0-20-16,0 0 21 0,0 0-14 0,0 0 5 15,0 0-4-15,0 0 5 0,0 0-16 16,0 0 9-16,0 0 27 0,0 0-39 0,0 0-9 16,0 0 12-16,0 0-9 0,0 0 4 0,0 0-9 15,0 0 19-15,0 0-15 0,0 0 5 0,30 13 10 16,-30-13 8-16,0 0-44 0,16 23 48 0,-16-23-13 16,0 0 5-16,17 29 0 0,-17-29-2 15,0 0-19-15,22 27 2 0,-22-27-6 0,0 0 8 16,15 31-8-16,-15-31-5 0,0 0-20 0,11 35 14 15,-11-35-15-15,0 0 5 0,0 0-2 0,5 36 0 16,-5-36-3-16,0 0 22 0,-8 30-5 16,8-30 6-16,0 0-1 0,-19 28 0 0,19-28-2 15,0 0 8-15,0 0-1 0,-29 16 11 0,29-16-7 16,0 0 17-16,0 0-6 0,-38-5 5 16,38 5-10-16,0 0 25 0,-35-15-11 0,35 15 15 15,-23-15-12-15,23 15 12 0,-23-18-6 0,23 18 3 16,-25-17-6-16,25 17 7 0,-20-21-8 15,20 21-16-15,-17-18 15 0,17 18 17 0,0 0-11 16,-18-30 6-16,18 30-2 0,0 0 1 0,-16-27-8 16,16 27 11-16,0 0-14 0,0 0 8 0,0 0-18 15,0 0 11-15,-13-23 0 0,13 23 1 0,0 0-14 16,0 0 11-16,0 0-12 0,0 0 10 16,0 0-10-16,0 0 10 0,0 0 47 0,0 0-62 15,0 0-16-15,0 0 20 0,0 0-1 0,0 0 1 16,0 0-6-16,18 22 9 0,-18-22 4 15,0 0-3-15,17 23-1 0,-17-23 14 0,0 0-48 16,18 30 50-16,-18-30-15 0,16 27 10 0,-16-27-14 16,13 28 16-16,-13-28-16 0,17 31 16 15,-17-31-17-15,17 30 17 0,-17-30-15 0,14 32 7 16,-14-32-10-16,12 32 16 0,-12-32-14 0,0 0 11 16,10 40-13-16,-10-40 14 0,0 0-16 0,6 34 15 15,-6-34-9-15,0 0 0 0,-8 32 2 0,8-32 6 16,0 0-5-16,-12 28 6 0,12-28-5 0,0 0-2 15,-22 24-19-15,22-24 19 0,0 0-2 16,-26 21 9-16,26-21 22 0,0 0-29 0,-34 18 7 16,34-18-13-16,0 0-7 0,-36 13 23 0,36-13-20 15,-34 6 20-15,34-6-9 0,-39 7 2 16,39-7-1-16,-41 4 4 0,41-4-15 0,-37 6 20 16,37-6-14-16,-38 0 9 0,38 0-6 0,-37 0 11 15,37 0-8-15,-40-2 10 0,40 2-3 16,-43-8 17-16,43 8-18 0,-44-10 8 0,44 10-10 15,-45-9 20-15,45 9-4 0,-43-16 9 0,43 16-9 16,-38-16 10-16,38 16-10 0,-39-18 10 0,39 18-7 16,-32-20-15-16,32 20 17 0,-27-23 11 0,27 23-15 15,-22-25 12-15,22 25-9 0,-17-26 5 16,17 26-11-16,-15-29 17 0,15 29-25 0,-16-32 17 16,16 32-7-16,-7-35-39 0,7 35 52 0,-6-36-11 15,6 36-9-15,-5-36 12 0,5 36-4 0,-5-36 1 16,5 36-9-16,-3-36-1 0,3 36-4 15,0 0 52-15,-3-44-74 0,3 44 15 0,0 0 6 16,2-42-6-16,-2 42-30 0,0 0 17 0,0 0-11 16,0-36-10-16,0 36-19 0,0 0 0 15,0 0-18-15,0 0-23 0,0 0-36 0,0 0-16 16,0 0-35-16,0-35-9 0,0 35-79 0,0 0-156 16,0 0 146-16,0 0 229 0</inkml:trace>
  <inkml:trace contextRef="#ctx0" brushRef="#br0" timeOffset="484">4489 338 42 0,'0'0'245'0,"0"0"-43"16,0 0-30-16,0 0-40 0,0 0-15 16,16-22-32-16,-16 22-11 0,0 0-28 0,0 0 1 15,0 0-17-15,0 0 9 0,0 0-24 0,-36 8 21 16,36-8-8-16,0 0 2 0,-36 7-1 0,36-7 18 16,0 0-10-16,-48 5 13 0,48-5-11 15,0 0 7-15,-46 5-13 0,46-5 11 0,0 0-23 16,-54 4 22-16,54-4-25 0,-40 1 6 0,40-1 32 15,-38 0-51-15,38 0-7 0,-40 3 5 0,40-3-6 16,0 0 10-16,-54 4-19 0,54-4 2 16,0 0-21-16,-43 1 3 0,43-1-31 0,0 0 0 15,-36 5-30-15,36-5-15 0,0 0-30 0,0 0-13 16,0 0-63-16,-33 5-178 0,33-5 135 16,0 0 78-16</inkml:trace>
  <inkml:trace contextRef="#ctx0" brushRef="#br0" timeOffset="828">4554 698 0 0,'0'0'239'0,"0"0"3"0,0 0-27 16,0 0-24-16,0 0-45 0,26 11-29 0,-26-11-18 15,0 0-8-15,0 0-24 0,0 0 7 16,0 0-27-16,0 0 0 0,-22 15-2 0,22-15 5 16,0 0-11-16,-36 9 4 0,36-9-6 0,0 0-9 15,-46 7 13-15,46-7 12 0,0 0-19 16,-50 4 10-16,50-4-18 0,0 0 3 0,-47 0-17 16,47 0 11-16,0 0-16 0,-45 3 6 0,45-3-10 15,0 0 17-15,-47-3-22 0,47 3 4 0,0 0-7 16,-46 3 9-16,46-3-7 0,0 0 11 15,-42 0-16-15,42 0 0 0,0 0-16 0,0 0-9 16,0 0-34-16,-38-7-18 0,38 7-33 0,0 0-37 16,0 0-55-16,0 0-76 0,0 0-156 0,-28-18 151 15,28 18 219-15</inkml:trace>
  <inkml:trace contextRef="#ctx0" brushRef="#br0" timeOffset="1937">3090 321 0 0,'1'-43'107'15,"-1"43"171"-15,0 0-42 0,0 0-17 16,10-31-46-16,-10 31-34 0,0 0-37 0,0 0-13 15,18-27-28-15,-18 27-6 0,0 0-17 0,23-16-22 16,-23 16 11-16,0 0-7 0,31-11-4 0,-31 11 1 16,0 0-4-16,30-13 11 0,-30 13-2 15,0 0 0-15,0 0-2 0,46-3-2 0,-46 3-7 16,0 0 14-16,40 0-3 0,-40 0 6 0,0 0-9 16,0 0 9-16,45 0-19 0,-45 0 5 0,0 0-11 15,0 0 12-15,0 0-18 0,0 0 13 16,0 0-14-16,0 0 12 0,35 7-14 0,-35-7 11 15,0 0-4-15,0 0 1 0,0 0-8 0,0 0 18 16,2 39-13-16,-2-39 8 0,0 0-10 0,-3 36 12 16,3-36-10-16,0 0 9 0,-5 47-11 15,5-47 15-15,-3 37-23 0,3-37 16 0,-5 38-8 16,5-38 42-16,-3 43-51 0,3-43 8 0,2 44 8 16,-2-44 3-16,3 41-15 0,-3-41 12 15,3 40-11-15,-3-40 9 0,11 37-7 0,-11-37 12 16,12 37 6-16,-12-37-35 0,18 33 14 0,-18-33 8 15,22 25-4-15,-22-25-5 0,21 21-6 0,-21-21 10 16,20 20-11-16,-20-20 19 0,0 0-14 16,28 14 14-16,-28-14-22 0,0 0 32 0,0 0-8 15,0 0 13-15,0 0 1 0,34-12 46 0,-34 12-77 16,0 0 14-16,0 0 0 0,17-26-4 0,-17 26-1 16,0 0 15-16,12-36-21 0,-12 36 19 15,0 0-14-15,7-39 21 0,-7 39-6 0,0 0-41 16,0-37 44-16,0 37 3 0,0 0-6 0,-4-32-4 15,4 32-1-15,0 0 6 0,0 0-14 16,0 0 6-16,0 0-3 0,-5-32 7 0,5 32-17 16,0 0-1-16,0 0 5 0,0 0-7 0,0 0 8 15,0 0-5-15,0 0 5 0,0 0 6 16,0 0-11-16,0 0 10 0,-18 19-6 0,18-19 8 16,0 0-10-16,0 0 11 0,-11 34-2 0,11-34 5 15,0 0-11-15,-6 36 10 0,6-36-10 0,0 0 1 16,-3 38 54-16,3-38-59 0,0 0-7 15,6 39 16-15,-6-39-15 0,9 27 16 0,-9-27-15 16,0 0 18-16,11 44-7 0,-11-44 9 0,11 27-17 16,-11-27 13-16,9 32-47 0,-9-32 48 0,12 30-4 15,-12-30 6-15,13 29-10 0,-13-29 14 0,13 32-13 16,-13-32 14-16,14 29-27 0,-14-29 23 16,9 29-10-16,-9-29-4 0,0 0-2 0,8 35 16 15,-8-35-10-15,0 0 11 0,0 0 42 0,-2 37-63 16,2-37 4-16,0 0 0 0,0 0 1 15,-12 31 6-15,12-31-10 0,0 0 19 0,-30 23 13 16,30-23-11-16,-31 17 1 0,31-17 9 0,-39 10-57 16,39-10 58-16,-39 9-14 0,39-9 16 0,-46 3 104 15,46-3-119-15,-47 3-5 0,47-3 10 0,-39-6 1 16,39 6-5-16,-45-5 10 0,45 5 6 0,-43-10-31 16,43 10 20-16,-40-8 0 0,40 8-1 15,-44-17 56-15,44 17-73 0,-43-11-11 0,43 11-1 16,-34-13-17-16,34 13-5 0,0 0-19 0,-35-13-5 15,35 13-29-15,0 0-16 0,0 0-33 16,-23-16-10-16,23 16-22 0,0 0-22 0,0 0-283 16,0 0 156-16,-2-41 196 0</inkml:trace>
  <inkml:trace contextRef="#ctx0" brushRef="#br0" timeOffset="2703">2168 223 0 0,'0'0'188'0,"0"0"86"16,0 0-56-16,0 0-30 0,0 0-41 16,0 0-25-16,0 0-24 0,0 0-3 0,0 0-23 15,0 0 46-15,0 0-49 0,0 0 22 0,0 0-2 16,0 0 3-16,0 0-6 0,9 43 3 0,-9-43-26 16,10 27 7-16,-10-27-8 0,14 38-2 15,-14-38-14-15,16 46 8 0,-16-46-6 0,18 46-5 16,-18-46-3-16,15 48-6 0,-4-21-13 0,-11-27 9 15,17 50-17-15,-17-50 10 0,20 43-19 0,-20-43 11 16,17 47-6-16,-17-47 5 0,17 41-7 16,-17-41 5-16,14 36-15 0,-14-36 10 0,15 33-11 15,-15-33 4-15,9 28 1 0,-9-28 3 0,0 0-15 16,15 32 18-16,-15-32-8 0,0 0 9 0,0 0-10 16,14 26 6-16,-14-26-6 0,0 0 11 15,0 0-11-15,0 0 3 0,0 0-9 0,0 0-1 16,0 0-29-16,0 0 5 0,0 0-30 0,0 0-14 15,0 0-30-15,0 0-29 0,0 0-29 16,0 0-26-16,0 0-33 0,11 27 2 0,-11-27-92 16,0 0-127-16,0 0 150 0,0 0 217 0</inkml:trace>
  <inkml:trace contextRef="#ctx0" brushRef="#br0" timeOffset="3218">1719 775 125 0,'0'0'318'0,"0"0"-68"16,0 0-47-16,0 0-44 0,0 0-48 0,0 0-11 16,0 0-27-16,-38-2-6 0,38 2 23 0,0 0-56 15,0 0-6-15,-31 11-5 0,31-11 5 0,0 0-9 16,0 0-17-16,-32 13 21 0,32-13 1 16,0 0 16-16,0 0-1 0,0 0 14 0,0 0-10 15,-31-10 5-15,31 10-12 0,0 0 8 0,-21-25-6 16,21 25-33-16,-11-25 48 0,11 25-3 15,-4-32-9-15,4 32-11 0,-14-37-5 0,14 37 0 16,-8-44-2-16,8 44-6 0,-3-50-3 0,3 50 12 16,3-57-23-16,-3 57 14 0,6-61-19 15,-6 61 7-15,13-57 0 0,-13 57 1 0,12-56-7 16,-12 56 7-16,14-50-4 0,-14 50 1 0,15-43-11 16,-15 43 20-16,11-37-13 0,-11 37 5 0,0 0-7 15,14-36 9-15,-14 36-17 0,0 0 0 0,12-25-4 16,-12 25 5-16,0 0-26 0,0 0 16 0,12-25-23 15,-12 25 22-15,0 0-9 0,0 0 3 16,0 0-6-16,0 0-13 0,0 0-18 0,0 0-19 16,0 0-18-16,0 0-26 0,0 0-12 0,0 0-15 15,0 0-13-15,0 0-44 0,0 0-200 16,0 0 143-16,0 0 242 0</inkml:trace>
  <inkml:trace contextRef="#ctx0" brushRef="#br0" timeOffset="3828">872 367 0 0,'0'0'259'0,"0"0"-18"0,0 0-39 15,0 0-4-15,0 0-53 0,0 0-18 0,0 0-41 16,0 0 9-16,0 0-19 0,0 0-10 15,0 0-19-15,0 0-2 0,0 0-23 0,0 0 7 16,0 0-14-16,0 0 10 0,-13-22-10 0,13 22-1 16,0 0 3-16,0 0 1 0,-34 14-13 15,34-14 14-15,0 0-16 0,-31 18 3 0,31-18-2 16,0 0 5-16,-34 23-18 0,34-23 22 0,-27 25-21 16,27-25 16-16,-22 25-8 0,22-25 13 15,-18 27-20-15,18-27 14 0,-16 27-3 0,16-27 1 16,0 0-13-16,-15 34 16 0,15-34-17 0,0 0 14 15,-8 37-5-15,8-37 0 0,0 0-3 0,10 32 10 16,-10-32-11-16,12 29 11 0,-12-29-16 16,17 26 21-16,-17-26-11 0,21 25 10 0,-21-25-9 15,28 22 14-15,-28-22-8 0,34 21 14 0,-34-21-19 16,44 18 81-16,-44-18-80 0,34 20 14 0,-34-20-18 16,37 12 7-16,-37-12-14 0,29 14 16 15,-29-14-15-15,31 12 14 0,-31-12-8 0,26 13 5 16,-26-13-10-16,26 15 18 0,-26-15-9 0,23 14-25 15,-23-14-26-15,21 15 14 0,-21-15-49 0,0 0-1 16,22 21-20-16,-22-21-8 0,0 0-12 16,0 0-19-16,0 0-12 0,0 0-86 0,0 0-121 15,0 0 123-15,0 0 75 0</inkml:trace>
  <inkml:trace contextRef="#ctx0" brushRef="#br0" timeOffset="4874">222 320 3 0,'0'0'276'0,"0"0"-43"16,0 0-21-16,0 0-34 0,0 0-26 0,-5-32-29 15,5 32-16-15,0 0-19 0,0 0-11 0,0 0-17 16,0 0 10-16,0 0-28 0,0 0-7 0,0 0-8 15,0 0 4-15,0 0-13 0,0 0 6 16,-44 3-8-16,44-3 4 0,0 0-11 0,-36 15 4 16,36-15-15-16,-30 14 17 0,30-14-13 0,-28 15 14 15,28-15-31-15,-25 18 26 0,25-18 2 16,-20 18-5-16,20-18-16 0,-15 25 17 0,15-25-22 16,0 0 21-16,-15 28-12 0,15-28 10 0,0 0 31 15,-5 36-39-15,5-36-8 0,0 0 8 16,8 33-11-16,-8-33 11 0,12 25-8 0,-12-25 4 15,22 24 5-15,-22-24 0 0,23 25 3 0,-23-25 1 16,30 26-38-16,-30-26 47 0,31 25-17 0,-31-25 15 16,31 27-9-16,-31-27 6 0,29 28-2 15,-29-28 5-15,32 28-16 0,-32-28 15 0,29 23-14 16,-29-23 11-16,29 27-20 0,-29-27 11 0,20 22 9 16,-20-22-2-16,0 0-7 0,23 28 3 0,-23-28-13 15,0 0 17-15,10 28-22 0,-10-28 29 0,0 0-11 16,0 37 1-16,0-37-6 0,-11 27-5 15,11-27 0-15,-20 27 4 0,20-27-13 0,-25 30 7 16,25-30-9-16,-33 24 1 0,33-24-7 0,-30 21 15 16,30-21 14-16,-29 11-2 0,29-11 3 15,-30 11-3-15,30-11 5 0,0 0 2 0,-40 3-4 16,40-3 9-16,0 0-6 0,-34-9 13 0,34 9-7 16,0 0 1-16,-23-21-3 0,23 21 13 0,0 0-13 15,-16-32 6-15,16 32-7 0,0 0 4 16,-6-38-11-16,6 38 15 0,0 0-8 0,10-36 8 15,-10 36-17-15,0 0 3 0,18-32 7 0,-18 32-2 16,23-14-8-16,-23 14-2 0,28-12 3 0,-28 12 7 16,0 0 48-16,44-4-65 0,-44 4-7 0,0 0 16 15,45 5-21-15,-45-5 20 0,0 0-15 16,40 18 9-16,-40-18 2 0,21 18 7 0,-21-18-5 16,21 19 11-16,-21-19-57 0,19 24 60 0,-19-24-3 15,17 25-2-15,-17-25 2 0,17 26-8 16,-17-26-12-16,10 27 19 0,-10-27-6 0,8 33 1 15,-8-33-2-15,8 37 5 0,-8-37-16 0,4 39 13 16,-4-39-4-16,5 42 35 0,-5-42-38 16,6 40 11-16,-6-40-11 0,3 40 6 0,-3-40-2 15,5 43-1-15,-5-43-4 0,7 43 10 0,-7-43-10 16,10 35 4-16,-10-35 2 0,9 40-19 0,-9-40 13 16,12 33 13-16,-12-33-16 0,15 25 3 0,-15-25-3 15,20 24 12-15,-20-24-6 0,34 15 6 16,-34-15-8-16,34 8 20 0,-34-8-7 0,41 0 12 15,-41 0-9-15,43-5 9 0,-43 5 2 0,37-10 54 16,-37 10-79-16,35-11 9 0,-35 11-4 16,31-14 4-16,-31 14 1 0,28-14-1 0,-28 14-16 15,21-17 12-15,-21 17-14 0,0 0-11 0,25-23-9 16,-25 23-7-16,0 0-46 0,21-22-11 16,-21 22-39-16,0 0-26 0,0 0-27 0,16-31-301 15,-16 31 158-15,0 0 191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5-09-27T17:37:48.911"/>
    </inkml:context>
    <inkml:brush xml:id="br0">
      <inkml:brushProperty name="width" value="0.21167" units="cm"/>
      <inkml:brushProperty name="height" value="0.21167" units="cm"/>
      <inkml:brushProperty name="fitToCurve" value="1"/>
    </inkml:brush>
  </inkml:definitions>
  <inkml:trace contextRef="#ctx0" brushRef="#br0">3583 66 0 0,'0'0'85'0,"0"0"63"0,0 0-7 15,-6-34-16-15,6 34 3 0,0 0-13 0,0 0-2 16,0 0-24-16,0 0-1 0,0 0-22 0,-6-32 2 16,6 32-16-16,0 0 12 0,0 0-5 15,0 0 29-15,0 0-57 0,0 0 12 0,0 0-6 16,0 0-5-16,0 0 7 0,0 0-1 0,0 0 6 16,0 0-5-16,0 0-1 0,0 0 14 15,0 0-13-15,0 0 5 0,0 0-13 0,0 0 0 16,0 0 4-16,0 0-1 0,0 0-8 0,0 0 2 15,0 0-19-15,0 0 1 0,0 0 2 16,0 0 17-16,0 0 4 0,0 0-36 0,0 0 10 16,0 0 13-16,0 0-6 0,0 0-13 0,0 0 42 15,0 0-43-15,0 0 19 0,0 0-8 0,0 0 4 16,0 0-10-16,0 0 3 0,0 0 12 0,0 0-19 16,0 0 13-16,0 0-12 0,0 0 13 15,0 0-19-15,0 0 2 0,0 0 15 0,0 0-2 16,0 0 10-16,0 0-28 0,0 0 36 0,0 0-17 15,0 0 20-15,0 0-19 0,3 42 8 16,-3-42-11-16,0 0 8 0,5 29-8 0,-5-29-5 16,0 0-1-16,4 38 6 0,-4-38 3 0,0 0-3 15,3 38-3-15,-3-38 4 0,0 0-22 16,5 39 30-16,-5-39-11 0,0 0-2 0,3 39 7 16,-3-39-2-16,0 0 9 0,3 40-5 0,-3-40 11 15,0 0-14-15,0 39-1 0,0-39-3 0,0 0 1 16,-3 36 4-16,3-36-5 0,0 0-2 0,-2 36-2 15,2-36 10-15,0 0-4 0,0 0-7 16,-3 43 3-16,3-43 30 0,0 0-43 0,-4 32 3 16,4-32-1-16,0 0 0 0,-6 35 7 0,6-35 2 15,0 0-2-15,-4 38-6 0,4-38 8 0,0 0-5 16,-3 43 4-16,3-43-3 0,0 0 11 16,-1 34-19-16,1-34 20 0,0 0-16 0,-3 34 5 15,3-34-8-15,0 0 10 0,-5 33-8 0,5-33 14 16,0 0-18-16,0 0 14 0,-4 35-8 15,4-35 9-15,0 0-9 0,0 0 10 0,-5 32-22 16,5-32 29-16,0 0-23 0,0 0 12 0,-2 36 4 16,2-36-1-16,0 0-10 0,0 0 6 15,0 36-5-15,0-36 7 0,0 0-7 0,0 0 7 16,2 36-6-16,-2-36 4 0,0 0 0 0,-2 38 8 16,2-38-14-16,0 0 8 0,2 36-4 0,-2-36 2 15,0 0-4-15,0 41 35 0,0-41-43 16,0 0 9-16,2 39-8 0,-2-39 11 0,0 0-7 15,0 37 5-15,0-37-4 0,0 0 8 0,-2 36-6 16,2-36 2-16,0 0-1 0,0 0-24 0,0 43 21 16,0-43 9-16,0 0-1 0,0 0 5 0,-3 42-10 15,3-42 12-15,0 0-11 0,0 0 2 16,-2 39 0-16,2-39 6 0,0 0-9 0,0 0-10 16,-3 36 13-16,3-36-8 0,0 0 5 0,0 0 2 15,-6 37 6-15,6-37-6 0,0 0-5 16,0 0 0-16,0 44 4 0,0-44 4 0,0 0-8 15,0 0 14-15,0 38-4 0,0-38-2 0,0 0-3 16,0 0 3-16,-1 38-5 0,1-38 5 16,0 0-1-16,0 0-1 0,-3 35 4 0,3-35-6 15,0 0-7-15,0 0 7 0,-2 38 9 0,2-38-19 16,0 0 11-16,0 0-1 0,-3 40 0 0,3-40 5 16,0 0 4-16,-3 33-4 0,3-33 4 0,0 0-6 15,-5 39-6-15,5-39 7 0,0 0 14 16,0 43 0-16,0-43-2 0,0 0 1 0,-3 40-2 15,3-40-5-15,0 0 0 0,-4 40 0 0,4-40 3 16,0 0-9-16,-5 38-3 0,5-38 6 16,0 0 1-16,-3 33-6 0,3-33 5 0,0 0-6 15,-3 36 5-15,3-36-8 0,0 0 6 0,-5 35 6 16,5-35-11-16,0 0 1 0,-6 37 5 16,6-37-3-16,0 0 5 0,-4 34 2 0,4-34-9 15,0 0 12-15,-5 33-12 0,5-33 5 0,0 0 2 16,-5 30-2-16,5-30-5 0,0 0 8 0,-4 32-8 15,4-32 6-15,0 0-12 0,-6 36 25 16,6-36-13-16,0 0-1 0,-5 32-5 0,5-32 2 16,0 0 5-16,-6 32-1 0,6-32-1 0,0 0-3 15,0 0-6-15,-5 44 7 0,5-44-2 0,0 0-3 16,-4 33 20-16,4-33 0 0,0 0-11 0,0 0 9 16,-2 43-9-16,2-43 6 0,0 0-11 15,-6 34 5-15,6-34 2 0,0 0-6 0,-6 30 2 16,6-30-5-16,0 0 0 0,-5 41 7 0,5-41-14 15,0 0 17-15,-3 41-4 0,3-41 3 16,0 0-11-16,-4 43 8 0,4-43-14 0,0 0 15 16,0 37-8-16,0-37 11 0,0 0-4 0,-4 36-2 15,4-36-6-15,0 0 14 0,-3 34-17 0,3-34 1 16,0 0 0-16,0 0 7 0,-6 34-12 16,6-34 16-16,0 0-13 0,0 0 13 0,-3 35-13 15,3-35 13-15,0 0-7 0,0 0 7 0,-3 35-6 16,3-35 5-16,0 0-7 0,0 0 11 0,0 41-15 15,0-41 6-15,0 0 11 0,0 0-15 0,0 0-2 16,-1 38 1-16,1-38 2 0,0 0 8 16,0 0-11-16,-2 37 10 0,2-37-10 0,0 0 10 15,0 0-12-15,-8 38 8 0,8-38-5 0,0 0 9 16,0 37-5-16,0-37 8 0,0 0-3 16,2 37 4-16,-2-37-8 0,0 0 10 0,6 43-10 15,-6-43 9-15,0 0 34 0,3 45-45 0,-3-45-5 16,0 0 10-16,6 48-6 0,-6-48 7 15,0 0-7-15,5 45 7 0,-5-45-3 0,0 0 6 16,4 47-4-16,-4-47 6 0,0 0-9 0,4 46-3 16,-4-46 1-16,0 0 3 0,0 45 0 0,0-45 4 15,0 0-14-15,4 43 15 0,-4-43-9 0,0 0 5 16,2 40-2-16,-2-40 8 0,0 0-37 16,0 36 38-16,0-36-11 0,0 0 7 0,0 35-16 15,0-35 21-15,0 0-10 0,6 37 6 0,-6-37-8 16,0 0 6-16,0 37-4 0,0-37-30 15,0 0 39-15,3 34-1 0,-3-34-9 0,0 0 17 16,8 36-15-16,-8-36 8 0,0 0-3 0,4 36 4 16,-4-36-6-16,0 0 7 0,6 39-12 15,-6-39 7-15,0 0-13 0,6 36 14 0,-6-36-10 16,0 0 5-16,7 40-4 0,-7-40 8 0,0 0-5 16,9 38-1-16,-9-38-7 0,0 0 11 0,9 34-9 15,-9-34 11-15,0 0-14 0,5 38 16 16,-5-38-6-16,0 0-1 0,9 34 1 0,-9-34 2 15,0 0-10-15,4 32 10 0,-4-32-13 0,0 0 16 16,5 30-13-16,-5-30 8 0,0 0-3 0,0 0 4 16,6 31 4-16,-6-31-3 0,0 0-12 0,0 0 13 15,3 32-13-15,-3-32 10 0,0 0-7 16,0 0 11-16,0 0-15 0,0 0 12 0,6 33-9 16,-6-33 7-16,0 0-7 0,0 0 14 0,0 0-11 15,2 43 2-15,-2-43-1 0,0 0 9 16,0 0-16-16,0 0 11 0,3 35-9 0,-3-35 8 15,0 0-1-15,0 0 0 0,0 0-2 0,0 0 2 16,0 0-4-16,0 37 6 0,0-37-9 16,0 0 13-16,0 0-1 0,0 0-8 0,0 0-5 15,0 0 10-15,-2 39-5 0,2-39 12 0,0 0-12 16,0 0 11-16,-3 36-4 0,3-36 3 0,0 0-7 16,0 0-1-16,-1 41-2 0,1-41-9 0,0 0 10 15,0 0 9-15,0 39-7 0,0-39-15 16,0 0 18-16,0 0 0 0,0 0-4 0,-3 36 4 15,3-36-8-15,0 0 11 0,0 0-10 0,0 0 9 16,-5 31-12-16,5-31 8 0,0 0-2 0,0 0 2 16,0 0-4-16,0 0 10 0,0 0-6 15,0 0 4-15,0 0-12 0,0 0 10 0,0 0-13 16,0 0 13-16,0 0-9 0,0 0 6 0,0 0-1 16,-1 33 18-16,1-33-23 0,0 0 5 15,0 0-5-15,0 0 11 0,0 0-17 0,0 0 20 16,0 0-17-16,0 0 19 0,0 0-15 0,0 0 2 15,0 0-4-15,0 0 11 0,1 35-8 16,-1-35 7-16,0 0-6 0,0 0-1 0,0 0-1 16,0 0 9-16,0 0-8 0,0 0 4 0,0 0-7 15,0 0 8-15,0 0-8 0,-4 32 11 0,4-32-6 16,0 0 9-16,0 0-13 0,0 0 5 0,0 0-6 16,0 0 9-16,0 0-3 0,0 0 0 0,0 0-2 15,0 0 2-15,0 0 3 0,0 35-1 16,0-35-9-16,0 0 17 0,0 0-15 0,0 0 7 15,0 0-5-15,0 0 6 0,0 0-9 16,0 0 10-16,0 0-6 0,0 0 5 0,0 0-9 16,0 0 11-16,0 0-12 0,0 0 7 0,0 0-10 15,0 0 50-15,0 0-56 0,0 0 16 16,0 0-5-16,0 0-2 0,0 0-7 0,0 34 7 16,0-34 1-16,0 0 3 0,0 0-10 0,0 0 10 15,0 0 0-15,0 0 4 0,0 0-8 0,0 0 5 16,0 0-4-16,0 0 9 0,0 0-15 0,0 0 9 15,0 0-9-15,0 0 14 0,0 0-8 0,0 0 10 16,0 0-13-16,0 0 8 0,0 0-2 16,0 0 8-16,0 0-15 0,0 0 7 0,0 0-6 15,0 0 10-15,0 0-15 0,0 0 9 0,0 0-2 16,0 0-2-16,0 0 1 0,0 0 6 16,0 0-4-16,0 0 1 0,0 0-6 0,0 0 1 15,0 0 8-15,0 0 1 0,0 0-8 0,0 0 15 16,0 0-13-16,0 0 10 0,0 0-8 15,0 0 7-15,0 0-2 0,0 0 1 0,0 0-2 16,0 0 8-16,0 0-14 0,0 0 11 0,0 0-17 16,0 0 16-16,0 0-8 0,0 0 6 0,0 0-9 15,0 0 10-15,0 0-3 0,0 0 4 16,0 0-4-16,0 0 1 0,0 0-7 0,0 0 8 16,0 0-12-16,0 0 12 0,0 0-13 0,0 0 10 15,0 0-8-15,0 0 5 0,0 0-2 0,0 0 4 16,0 0-5-16,0 0 5 0,0 0-2 0,0 0 1 15,0 0-1-15,0 0 2 0,0 0-10 16,0 0 11-16,0 0-16 0,0 0 8 0,0 0 1 16,0 0 7-16,0 0-8 0,0 0 13 0,0 0-14 15,0 0 6-15,0 0-4 0,0 0 8 16,0 0-10-16,0 0 11 0,0 0-18 0,0 0 21 16,0 0-8-16,0 0 20 0,0 0-28 0,0 0 18 15,-11 25-7-15,11-25 2 0,0 0-6 16,0 0 7-16,0 0-4 0,0 0 8 0,-22 22-11 15,22-22 12-15,0 0-11 0,0 0 14 0,0 0-36 16,0 0 27-16,0 0-12 0,0 0 4 0,0 0 0 16,-20 16 5-16,20-16-2 0,0 0 5 0,0 0-1 15,0 0 2-15,0 0-6 0,0 0-32 16,0 0 38-16,0 0 0 0,0 0-3 0,0 0 4 16,0 0-4-16,0 0 4 0,0 0-6 0,0 0 9 15,-13 22-7-15,13-22 9 0,0 0-12 0,0 0 10 16,0 0-12-16,0 0 11 0,0 0-11 15,0 0 14-15,0 0-7 0,0 0 5 0,0 0-17 16,0 0 24-16,0 0-11 0,0 0 0 16,0 0-6-16,0 0 13 0,0 0-5 0,0 0-3 15,0 0-7-15,0 0 11 0,-16 22-12 0,16-22 16 16,0 0-13-16,0 0 5 0,0 0-5 0,0 0 2 16,0 0-7-16,0 0 1 0,0 0 6 0,0 0-2 15,0 0-6-15,0 0 12 0,0 0-13 16,-1 34 18-16,1-34-15 0,0 0 13 0,0 0-17 15,0 0 18-15,0 0 13 0,0 0-20 0,0 0-14 16,0 0 18-16,0 0-10 0,0 0 11 0,-10 27-10 16,10-27 9-16,0 0-15 0,0 0 21 15,0 0-19-15,0 0 8 0,0 0 29 0,0 0-55 16,0 0 28-16,0 0 3 0,0 0-4 0,0 0 8 16,0 0-6-16,0 0-4 0,0 0 0 15,0 0 5-15,0 0-9 0,0 0 8 0,0 0-30 16,0 0 40-16,0 0-6 0,0 0 8 0,0 0-14 15,0 0 9-15,0 0-9 0,0 0 1 0,0 0 2 16,0 0 2-16,0 0-11 0,0 0 15 16,0 0-12-16,0 0 6 0,0 0-9 0,0 0 16 15,0 0-16-15,0 0 8 0,0 0-3 0,0 0 11 16,0 0-18-16,0 0 8 0,0 0 1 0,0 0 4 16,0 0-2-16,0 0 8 0,0 0-17 0,0 0 13 15,0 0 6-15,0 0-6 0,0 0-5 16,0 0 6-16,0 0-1 0,0 0 3 0,0 0-8 15,0 0 8-15,0 0 10 0,0 0-19 0,0 0 0 16,0 0 5-16,0 0-8 0,0 0-1 16,0 0-3-16,0 0 15 0,0 0-10 0,0 0 5 15,39-1-14-15,-39 1 21 0,0 0-19 0,26-17 8 16,-26 17-4-16,0 0 15 0,28-21-9 16,-28 21 5-16,24-14-9 0,-24 14 8 0,26-20-15 15,-26 20 17-15,0 0-7 0,37-16 3 0,-37 16-3 16,21-16 4-16,-21 16-7 0,25-16 1 0,-25 16 3 15,28-15 4-15,-28 15-7 0,26-15 0 0,-26 15-2 16,27-21 9-16,-27 21 2 0,28-15-9 16,-28 15-8-16,29-20 10 0,-29 20-3 0,28-18 9 15,-28 18-8-15,26-15 7 0,-26 15-2 0,23-14 2 16,-23 14 9-16,0 0-19 0,32-21-9 0,-32 21 15 16,0 0 0-16,29-18-2 0,-29 18-4 15,0 0 10-15,28-16-14 0,-28 16 14 0,0 0-6 16,0 0 10-16,0 0 15 0,0 0-24 15,24-14-10-15,-24 14 2 0,0 0 7 0,0 0-9 16,0 0-1-16,0 0 6 0,0 0-4 0,0 0 9 16,0 0-4-16,0 0 6 0,0 0-129 0,0 0 149 15,-30 18-3-15,30-18 0 0,0 0-2 16,0 0-10-16,-29 18-4 0,29-18-3 0,0 0-6 16,-33 16 13-16,33-16-6 0,-26 13 4 0,26-13-7 15,-29 12 13-15,29-12-19 0,-34 16 16 0,34-16-9 16,-38 12 12-16,38-12-16 0,-40 13 7 0,40-13-2 15,-43 9 8-15,43-9-3 0,-46 10 1 16,46-10-5-16,-47 10-3 0,47-10 3 0,-50 8 20 16,50-8-24-16,-46 9 4 0,46-9-1 0,-41 8 0 15,41-8-5-15,-40 5 1 0,40-5-18 16,-38 3 16-16,38-3 8 0,0 0-3 0,-46 7-6 16,46-7 0-16,0 0-8 0,-42 0 19 0,42 0-6 15,0 0 3-15,-37 0 1 0,37 0 3 16,0 0-17-16,-38-10 21 0,38 10-12 0,-31-13 16 15,31 13-15-15,-27-14 11 0,27 14-12 0,-23-17 11 16,23 17-11-16,-26-21 8 0,26 21-19 0,-23-22 24 16,23 22-7-16,-23-29 3 0,23 29-49 0,-25-31 57 15,25 31 4-15,-23-26 8 0,23 26 6 16,-18-28-19-16,18 28 3 0,-17-21 0 0,17 21-1 16,-14-23-3-16,14 23-4 0,0 0 4 0,-14-29-5 15,14 29 11-15,0 0-8 0,0 0 9 0,0 0-44 16,0 0 48-16,-12-23-18 0,12 23 5 15,0 0-2-15,0 0-5 0,0 0 3 0,0 0 2 16,0 0-17-16,0 0 14 0,0 0-51 0,0 0-6 16,0 0-35-16,0 0-18 0,0 0-42 15,0 0-22-15,0 0-21 0,0 0-20 0,0 0-55 16,0 0-48-16,0 0-259 0,0 0 179 0,0 0 140 16</inkml:trace>
  <inkml:trace contextRef="#ctx0" brushRef="#br0" timeOffset="2531">5474 1558 0 0,'0'0'84'16,"0"0"55"-16,0 0-11 0,0 0-4 0,35 7-37 16,-35-7-14-16,0 0-9 0,0 0-12 0,0 0 2 15,0 0-25-15,0 0 18 0,31 10-7 0,-31-10-3 16,0 0 1-16,0 0 31 0,0 0-37 0,0 0 24 16,0 0-9-16,0 0 11 0,0 0 0 15,0 0 3-15,0 0-1 0,0 0-6 0,0 0-1 16,0 0-4-16,0 0-17 0,0 0-10 0,0 0 21 15,0 0-1-15,0 0 7 0,0 0-8 16,0 0-18-16,0 0-9 0,0 0 1 0,0 0-2 16,0 0-7-16,0 0-4 0,0 0-27 0,0 0 32 15,0 0 1-15,0 0 9 0,-40-3-14 16,40 3 3-16,0 0-4 0,-51 7 1 0,51-7 1 16,-37 4 10-16,37-4 3 0,-43 7-21 0,43-7 20 15,-47 4-10-15,47-4 0 0,-51 3-8 0,51-3 0 16,-54 4 11-16,54-4-6 0,-53 3-1 15,53-3 15-15,-55 8-6 0,55-8-11 0,-57 7-5 16,57-7 5-16,-57 5 3 0,57-5 3 0,-57 8 0 16,57-8-10-16,-54 7 17 0,54-7-22 0,-49 5 15 15,49-5 0-15,-47 9-18 0,47-9 18 0,-43 4 7 16,43-4 1-16,-46 5-8 0,46-5 3 16,-49 2 17-16,49-2-20 0,-49 1 5 0,49-1 6 15,-51 2 56-15,51-2-86 0,-52 3 21 0,52-3-6 16,-48 0 2-16,48 0-7 0,-50 1 10 15,50-1-4-15,-46 1-29 0,46-1 44 0,-45-1-2 16,45 1-2-16,-43 0 56 0,43 0-83 0,-41-1 3 16,41 1 3-16,-48-3-1 0,48 3 12 15,-48-3-9-15,48 3 3 0,-53 0 17 0,53 0-7 16,-52-6 0-16,52 6 1 0,-53-2-102 0,53 2 121 16,-49-3-1-16,49 3-5 0,-43-4 8 0,43 4-40 15,-38-3 16-15,38 3 0 0,0 0 4 16,-51 0-3-16,51 0-14 0,0 0 4 0,-52 0-4 15,52 0 15-15,-38 0-8 0,38 0-8 0,-40 1-14 16,40-1 32-16,-45 4-3 0,45-4-2 0,-46 2 9 16,46-2-7-16,-46 2-14 0,46-2 8 15,-41 1 3-15,41-1 1 0,0 0-14 0,-55 1 14 16,55-1 1-16,0 0 2 0,-51 0-8 0,51 0-8 16,-41 0-3-16,41 0 19 0,-51 0-16 15,51 0 8-15,-58 0 9 0,58 0-3 0,-62 0-5 16,62 0-7-16,-61-2 14 0,61 2 0 0,-54 1-15 15,54-1 13-15,-52 2-38 0,52-2 35 16,-45 2 3-16,45-2 11 0,-41 2-12 0,41-2 9 16,-41 0-7-16,41 0 4 0,-40 0-14 0,40 0-2 15,-45-2-2-15,45 2 23 0,-55 0-5 0,55 0-9 16,-60-3 3-16,60 3-1 0,-61-2 3 0,61 2 2 16,-60-4 8-16,60 4-5 0,-59-2 38 0,59 2-43 15,-50-2-3-15,50 2 2 0,-43-3 0 16,43 3-4-16,-45 0 4 0,45 0-7 0,-49 0-6 15,49 0 18-15,-53 0-13 0,53 0 7 0,-60 0 3 16,60 0-3-16,-56 0-6 0,56 0 6 16,-50-2-3-16,50 2 23 0,-45-3-20 0,45 3-1 15,-37-1-1-15,37 1-1 0,-41-3 5 0,41 3-16 16,0 0 11-16,-51-3-8 0,51 3 5 16,-36 1-4-16,36-1 5 0,-40-1-4 0,40 1 13 15,-46 0-11-15,46 0 2 0,-49 1 0 0,49-1-48 16,-51-1 62-16,51 1 11 0,-40-3 11 0,40 3-17 15,-38-3-7-15,38 3 1 0,-42-2 6 16,42 2-19-16,-41-5 8 0,41 5-8 0,-48-2 10 16,48 2-4-16,-52-5 7 0,52 5-13 0,-60-8 31 15,25 5-29-15,35 3-8 0,-63-7 0 0,63 7 6 16,-52-7 3-16,52 7-10 0,-52-8 5 0,52 8 2 16,-50-5-3-16,50 5 4 0,-44 0 3 15,44 0-11-15,-45-2 7 0,45 2 4 0,-46-1-5 16,46 1-2-16,-44-2-7 0,44 2 13 0,-51 0-1 15,51 0 0-15,-58-4-4 0,58 4 4 16,-55-5 4-16,55 5 2 0,-49-3-8 0,49 3-5 16,-45-3 8-16,45 3 8 0,-40-4-11 0,40 4 1 15,-37-3-7-15,37 3 25 0,0 0-9 16,-41-1-9-16,41 1-11 0,0 0 9 0,-40-6-8 16,40 6 12-16,0 0-16 0,-46-2-13 0,46 2 25 15,-41-2 10-15,41 2-9 0,-62-3 45 0,62 3-50 16,-75-1-8-16,35 0 3 0,3-4 28 0,37 5-15 15,-58-1-1-15,58 1-5 0,-43-4 2 16,43 4 5-16,0 0 8 0,-45-3-16 0,45 3-121 16,0 0 166-16,0 0-16 0,0 0-8 0,0 0 15 15,-35-3-41-15,35 3 19 0,0 0-8 16,0 0 12-16,0 0-11 0,0 0 6 0,0 0 3 16,0 0-9-16,0 0 2 0,0 0-3 0,0 0 4 15,0 0-14-15,-38-1 15 0,38 1-2 16,0 0 8-16,0 0 3 0,0 0-1 0,0 0 14 15,0 0 1-15,0 0-11 0,0 0 3 0,0 0 4 16,0 0-2-16,0 0-3 0,0 0-10 0,0 0-3 16,0 0 5-16,0 0-8 0,0 0-3 0,0 0 3 15,12-25-15-15,-12 25 24 0,0 0-30 16,0 0-2-16,20-25-13 0,-20 25 12 0,22-17-3 16,-22 17 7-16,23-18-10 0,-23 18 11 0,26-19 6 15,-26 19 11-15,0 0-21 0,32-24 42 0,-32 24-39 16,32-21-2-16,-32 21-1 0,31-11 10 15,-31 11-4-15,37-12-2 0,-37 12 3 0,32-11-6 16,-32 11 4-16,0 0-7 0,40-14 6 0,-40 14-36 16,0 0 58-16,0 0 2 0,27-11 5 15,-27 11-24-15,0 0 10 0,0 0-5 0,0 0-6 16,0 0-5-16,0 0 3 0,0 0-5 0,0 0-5 16,0 0-5-16,0 0 6 0,0 0 16 0,0 0 29 15,0 0-60-15,0 0 22 0,0 0 3 16,-32 7 11-16,32-7 7 0,-29 11-7 0,29-11 5 15,-31 11-8-15,31-11-6 0,-35 14 8 0,35-14 4 16,-37 19-52-16,37-19 55 0,-38 19-2 0,38-19-4 16,-36 23 20-16,36-23-27 0,-27 22 3 0,27-22 1 15,-23 24 5-15,23-24-5 0,-20 25 4 16,20-25-15-16,-11 26 27 0,11-26-13 0,-8 29-6 16,8-29 13-16,0 0 18 0,0 42-27 0,0-42 6 15,8 29 2-15,-8-29-6 0,17 28-3 16,-17-28 5-16,29 29-3 0,-29-29 0 0,39 26-6 15,-39-26 0-15,43 29 1 0,-43-29-8 16,47 23 24-16,-47-23-8 0,45 24 4 0,-45-24-6 16,43 19 6-16,-43-19-6 0,38 17-1 0,-38-17-2 15,31 12 5-15,-31-12-1 0,0 0-9 0,35 14-3 16,-35-14-13-16,0 0-18 0,0 0-18 0,29 13-45 16,-29-13-15-16,0 0-31 0,0 0-60 0,31 11-31 15,-31-11-70-15,0 0-175 0,46-3 160 16,-46 3 189-16</inkml:trace>
  <inkml:trace contextRef="#ctx0" brushRef="#br0" timeOffset="4625">5194 1644 0 0,'0'0'4'15,"0"0"173"-15,0 0-23 0,0 0-31 0,0 0-18 16,0 0-18-16,0 0-13 0,0 0-10 0,0 0-16 16,0 0-8-16,0 0-3 0,0 0-11 15,0 0 1-15,0 0-16 0,0 0 7 0,0 0-3 16,0 0 3-16,0 0-13 0,0 0 19 0,0 0-3 15,0 0 14-15,0 0-7 0,0 0 11 0,0 0-3 16,0 0 6-16,0 0-3 0,0 0-2 16,0 0 1-16,0 0 14 0,0 0-19 0,42 0-5 15,-42 0-7-15,0 0 1 0,0 0 1 0,38 7-13 16,-38-7 2-16,0 0 2 0,36 5-2 16,-36-5 4-16,0 0 74 0,39 4-92 0,-39-4 11 15,0 0 1-15,37 7 4 0,-37-7 2 0,0 0-13 16,37 3 21-16,-37-3-2 0,0 0-2 15,45 6 0-15,-45-6-3 0,0 0-18 0,47 6 15 16,-47-6 6-16,40 5-15 0,-40-5 4 0,40 1 4 16,-40-1 2-16,41 6-11 0,-41-6 3 0,39 1-2 15,-39-1 2-15,0 0-51 0,43 3 56 16,-43-3 13-16,0 0-7 0,46-3 19 0,-46 3-11 16,0 0-8-16,46-1-6 0,-46 1-1 0,0 0-4 15,46-5-2-15,-46 5-52 0,0 0 62 0,47-6-2 16,-47 6 4-16,0 0-11 0,50 0 1 0,-50 0 0 15,0 0 5-15,44 0 3 0,-44 0-7 16,0 0-1-16,35 4 1 0,-35-4-14 0,0 0 24 16,0 0-11-16,40 2 41 0,-40-2-39 0,0 0-22 15,34 6 15-15,-34-6 9 0,0 0-11 16,38 4-2-16,-38-4 8 0,0 0-6 0,46 6 4 16,-46-6 0-16,0 0-2 0,53 3-7 0,-53-3 5 15,0 0 16-15,47 2-17 0,-47-2 17 0,0 0-13 16,40 3 2-16,-40-3 9 0,0 0-9 15,38 0-19-15,-38 0 18 0,0 0 49 0,39 1-56 16,-39-1-4-16,0 0 0 0,40-1 4 0,-40 1 15 16,0 0-28-16,40-5 17 0,-40 5 3 0,0 0 1 15,0 0-2-15,44-2-2 0,-44 2-25 0,0 0 40 16,0 0-24-16,0 0 14 0,34-5-3 16,-34 5 1-16,0 0 0 0,0 0-2 0,0 0 7 15,0 0-3-15,0 0 18 0,0 0-18 0,0 0-9 16,37-6 1-16,-37 6 0 0,0 0 12 15,0 0 25-15,0 0-38 0,0 0 2 0,37-8-2 16,-37 8-1-16,0 0 5 0,0 0-14 0,0 0 11 16,0 0-2-16,30-11-5 0,-30 11 12 15,0 0 1-15,0 0-55 0,0 0 65 0,0 0-5 16,32-7-17-16,-32 7 12 0,0 0 6 0,0 0-2 16,0 0 1-16,34-9-2 0,-34 9-15 15,0 0 14-15,0 0-10 0,0 0 10 0,32-9-14 16,-32 9 6-16,0 0 2 0,0 0 1 0,0 0 8 15,33-7-1-15,-33 7-8 0,0 0 17 0,0 0-1 16,0 0-14-16,0 0 4 0,0 0-5 0,0 0-9 16,0 0 8-16,0 0 3 0,0 0-1 15,21-18-1-15,-21 18-1 0,0 0 49 0,0 0-94 16,0 0 63-16,0 0-22 0,0 0 0 0,0 0-16 16,0 0 30-16,0 0-24 0,0 0-2 15,0 0 10-15,-3-32 5 0,3 32-4 0,0 0-71 16,0 0 87-16,0 0-6 0,0 0-9 0,-29-16-2 15,29 16-8-15,0 0 16 0,-31-14-8 16,31 14-11-16,0 0 2 0,-32-15 29 0,32 15-15 16,-31-11-12-16,31 11 13 0,-32-13-9 0,32 13-6 15,-37-14 12-15,37 14-9 0,-37-15 16 0,37 15-19 16,-36-15 11-16,36 15-5 0,-31-12 7 0,31 12-13 16,-28-11-2-16,28 11-4 0,0 0 17 15,-30-12-8-15,30 12 11 0,0 0-16 0,0 0 15 16,0 0-11-16,0 0 14 0,-31-11-12 0,31 11-1 15,0 0-1-15,0 0 8 0,0 0-9 0,0 0 5 16,0 0-1-16,0 0-3 0,0 0-3 16,0 0 7-16,0 0 2 0,0 0 4 0,0 0-17 15,0 0 13-15,0 0 3 0,0 0 5 0,0 0 6 16,29 16-6-16,-29-16 19 0,0 0-21 16,29 17 7-16,-29-17 3 0,26 13-2 0,-26-13 1 15,28 15 5-15,-28-15-3 0,23 15-32 0,-23-15 32 16,26 20 9-16,-26-20-18 0,25 18 13 15,-25-18-11-15,23 18 0 0,-23-18 5 0,21 20-4 16,-21-20-1-16,20 21 13 0,-20-21-8 0,17 24-14 16,-17-24 12-16,0 0 4 0,23 32-13 0,-23-32 6 15,0 0 2-15,11 30 0 0,-11-30 3 0,0 0-2 16,9 26 0-16,-9-26-15 0,0 0 7 0,0 0 3 16,1 42-12-16,-1-42 29 0,0 0-19 15,-10 39 18-15,10-39-10 0,-8 27 16 0,8-27-22 16,-9 31 64-16,9-31-67 0,-16 26 3 0,16-26-5 15,-13 27 7-15,13-27-19 0,-14 26 29 16,14-26-22-16,-16 22 13 0,16-22-2 0,-15 23-8 16,15-23-31-16,0 0-56 0,-20 23 7 0,20-23-41 15,0 0-61-15,-18 18-30 0,18-18-68 16,0 0-178-16,-26 15 156 0,26-15 204 0</inkml:trace>
  <inkml:trace contextRef="#ctx0" brushRef="#br0" timeOffset="17594">3135 2180 0 0,'0'0'0'0,"0"0"176"16,0 0-13-16,0 0-40 0,0 0-16 0,0 0-17 16,0 0-3-16,0 0-17 0,0 0-2 0,-32-7-22 15,32 7-6-15,0 0-15 0,0 0 4 0,0 0-14 16,0 0 0-16,0 0-8 0,0 0 10 15,0 0-14-15,0 0 0 0,0 0-1 0,0 0-2 16,0 0-4-16,0 0 6 0,0 0-2 0,0 0 0 16,0 0-3-16,0 0 8 0,-28 10-9 0,28-10 12 15,0 0-9-15,0 0 5 0,0 0-7 16,0 0 9-16,-29 10-9 0,29-10 6 0,0 0-9 16,0 0 11-16,0 0-7 0,-37 4 3 0,37-4-11 15,0 0 8-15,0 0 44 0,0 0-59 16,0 0-20-16,0 0 21 0,0 0-9 0,-31 7 9 15,31-7-9-15,0 0 10 0,0 0 4 0,0 0-1 16,0 0-7-16,0 0 14 0,0 0-4 0,0 0 5 16,0 0-2-16,0 0 9 0,40 4 8 15,-40-4-7-15,0 0-8 0,0 0 14 0,39-1-15 16,-39 1 18-16,0 0-12 0,0 0 9 0,0 0-3 16,38 0 2-16,-38 0-14 0,0 0 12 0,0 0-9 15,0 0 4-15,0 0-5 0,0 0 8 16,0 0-5-16,43 1 9 0,-43-1-14 0,0 0 6 15,0 0-10-15,0 0 13 0,0 0-6 0,0 0 2 16,0 0-2-16,0 0 2 0,0 0-4 0,0 0 17 16,0 0-7-16,0 0 12 0,-28 10-8 15,28-10 0-15,0 0 0 0,0 0 1 0,-44 4-8 16,44-4 9-16,0 0-15 0,0 0 7 0,-46 3-3 16,46-3 3-16,0 0-4 0,0 0 8 15,0 0-6-15,-37 1 5 0,37-1-11 0,0 0 7 16,0 0-15-16,0 0 0 0,0 0-16 0,0 0 6 15,0 0-16-15,0 0-9 0,0 0-21 16,0 0-4-16,0 0-10 0,0 0-21 0,0 0-35 16,0 0-83-16,0 0 72 0,0 0 64 0</inkml:trace>
  <inkml:trace contextRef="#ctx0" brushRef="#br0" timeOffset="18110">2606 2158 45 0,'-25'-18'283'0,"25"18"-66"0,0 0-32 0,0 0-10 16,0 0-20-16,-20-19-25 0,20 19-27 16,0 0 9-16,0 0-1 0,0 0-18 0,0 0 46 15,0 0-86-15,0 0 6 0,0 0-22 0,0 0 10 16,0 0-14-16,0 0 1 0,0 0-3 15,0 0-14-15,0 0-12 0,0 0 14 0,0 0-5 16,0 0 26-16,0 0-74 0,0 0 78 0,12 25-17 16,-12-25 6-16,16 26 7 0,-16-26-13 0,18 28-14 15,-18-28 6-15,19 32-15 0,-19-32 15 16,21 32-17-16,-21-32 9 0,23 34-9 0,-23-34 3 16,23 32-7-16,-23-32 53 0,23 34-82 0,-23-34 29 15,18 30 12-15,-18-30-10 0,16 25-8 0,-16-25 12 16,14 23-8-16,-14-23 14 0,0 0-11 0,18 24 4 15,-18-24-16-15,0 0-6 0,0 0 10 16,0 0-14-16,12 30-19 0,-12-30-20 0,0 0-31 16,0 0-14-16,0 0-43 0,0 0-18 0,10 27 15 15,-10-27-53-15,0 0-70 0,0 0-143 16,0 0 145-16,9 33 236 0</inkml:trace>
  <inkml:trace contextRef="#ctx0" brushRef="#br0" timeOffset="18860">3029 3198 0 0,'0'0'60'0,"0"0"149"16,0 0-42-16,0 0-29 0,0 0-29 0,0 0-9 15,0 0-17-15,0 0-23 0,0 0-22 0,0 0 1 16,0 0-12-16,0 0 0 0,0 0-11 16,0 0 4-16,0 0-9 0,0 0-2 0,-34-5-13 15,34 5 18-15,0 0-13 0,-35 11 12 0,35-11-7 16,0 0-3-16,-38 9 1 0,38-9 0 0,0 0 0 16,-43 8-2-16,43-8 2 0,0 0-6 0,-43 7 52 15,43-7-59-15,0 0 2 0,0 0 2 16,-36 7 1-16,36-7-2 0,0 0-2 0,0 0-1 15,0 0-5-15,0 0-4 0,0 0 5 0,0 0 1 16,0 0-9-16,0 0-2 0,0 0 9 16,0 0 0-16,0 0 18 0,43 3-17 0,-43-3 4 15,0 0 2-15,0 0 6 0,43-4-4 0,-43 4 5 16,0 0-5-16,0 0-28 0,0 0 36 16,0 0 7-16,0 0 28 0,0 0-31 0,0 0 6 15,37-5-4-15,-37 5 6 0,0 0-9 0,0 0 0 16,0 0 1-16,0 0-5 0,0 0 0 0,0 0 0 15,0 0 16-15,0 0-21 0,0 0-1 16,-41 5 8-16,41-5-5 0,0 0 8 0,0 0-17 16,0 0-7-16,0 0-19 0,0 0-17 0,-35 1-20 15,35-1-42-15,0 0-49 0,0 0-110 0,0 0 81 16,0 0 56-16</inkml:trace>
  <inkml:trace contextRef="#ctx0" brushRef="#br0" timeOffset="19422">2124 3268 0 0,'-16'-22'150'0,"16"22"107"0,0 0-57 0,0 0-25 16,0 0-21-16,0 0-38 0,-18-19-18 0,18 19-22 15,0 0-9-15,0 0-20 0,0 0-10 16,0 0-8-16,0 0-1 0,-31 7-10 0,31-7-4 15,0 0-1-15,-30 12 0 0,30-12-2 0,0 0-10 16,-36 18 68-16,36-18-82 0,-23 16 14 0,23-16-4 16,0 0 0-16,-29 19 3 0,29-19-6 0,0 0 1 15,-24 18-2-15,24-18 7 0,0 0 0 16,0 0 0-16,0 0-29 0,-13 25 28 0,13-25 5 16,0 0 3-16,0 0 18 0,0 0-23 0,13 26 4 15,-13-26-3-15,0 0-2 0,26 13 8 16,-26-13 0-16,0 0 17 0,44 14-26 0,-44-14 19 15,40 11-14-15,-40-11 43 0,46 7-54 0,-46-7 15 16,46 5-6-16,-46-5 2 0,45 7-4 0,-45-7-3 16,38 16 1-16,-38-16 6 0,0 0-8 15,40 7 6-15,-40-7-14 0,0 0-1 0,0 0 12 16,0 0 11-16,34 6-13 0,-34-6 1 0,0 0 1 16,0 0-8-16,0 0-13 0,0 0-5 15,0 0-28-15,0 0-6 0,0 0-40 0,0 0-36 16,0 0-45-16,0 0-246 0,0 0 148 0,27-17 228 15</inkml:trace>
  <inkml:trace contextRef="#ctx0" brushRef="#br0" timeOffset="20485">4140 2055 0 0,'0'0'0'0,"0"0"124"0,0 0-4 16,6-31-13-16,-6 31-10 0,0 0-19 0,0 0 8 16,0 0-15-16,0 0-12 0,0 0-14 0,0 0-4 15,0 0-6-15,0 0-6 0,0 0-6 16,3-33 1-16,-3 33-12 0,0 0 7 0,0 0 0 15,0 0 9-15,0 0-1 0,0 0-2 0,0 0 1 16,0 0-6-16,0 0 2 0,0 0 1 16,0 0-11-16,0 0 0 0,0 0 3 0,0 0-4 15,0 0-1-15,0 0-3 0,0 0 5 0,0 0-8 16,0 0 6-16,0 0-5 0,0 0 6 16,0 0-12-16,0 0 10 0,0 0 9 0,0 0-6 15,0 0-17-15,0 0 22 0,0 0 19 0,0 0-12 16,0 0 9-16,0 0 19 0,0 0-29 15,0 0 3-15,-1 37 3 0,1-37-5 0,0 0 16 16,8 30-13-16,-8-30 9 0,0 0-25 0,12 40 19 16,-12-40-11-16,9 30 8 0,-9-30-40 0,11 29 33 15,-11-29-19-15,12 29 16 0,-12-29-10 0,11 28 1 16,-11-28-13-16,12 26 13 0,-12-26-16 0,0 0 14 16,9 35-8-16,-9-35 14 0,0 0-4 15,5 32-5-15,-5-32 0 0,0 0 6 0,0 0-14 16,1 36 17-16,-1-36-11 0,0 0 3 0,0 0-9 15,0 0 13-15,-3 37-21 0,3-37-9 16,0 0-18-16,0 0-18 0,0 0-14 0,0 0-11 16,0 0-25-16,2 37-3 0,-2-37-25 0,0 0-20 15,0 0-259-15,0 0 143 0,0 0 240 16</inkml:trace>
  <inkml:trace contextRef="#ctx0" brushRef="#br0" timeOffset="21563">5445 2039 0 0,'0'0'0'0,"0"0"144"16,0 0-18-16,0 0-35 0,0 0-5 15,0 0-21-15,0 0 0 0,0 0-25 0,0 0-3 16,0 0-16-16,0 0 9 0,0 0-15 0,0 0 3 16,0 0-8-16,0 0 4 0,0 0-1 15,0 0 8-15,0 0 6 0,0 0 8 0,0 0-4 16,0 0 11-16,0 0-14 0,0 0 8 0,0 0-2 16,0 0-6-16,0 0-1 0,0 0-6 0,0 0-7 15,0 0 9-15,0 0-23 0,0 0 16 16,0 0-2-16,0 0 8 0,0 0 5 0,0 0 8 15,0 0 1-15,0 0-1 0,0 0 8 0,0 0 0 16,0 0 1-16,0 0-6 0,0 0-20 0,0 0 17 16,0 0 2-16,0 0-6 0,-17-23 26 15,17 23-45-15,0 0 0 0,0 0-6 0,0 0-2 16,0 0 1-16,0 0-12 0,0 0 11 0,0 0 1 16,0 0 4-16,0 0 0 0,0 0-1 15,0 0-28-15,-34 12 24 0,34-12-6 0,0 0 9 16,0 0 59-16,-23 18-76 0,23-18 2 0,0 0 0 15,-28 16 10-15,28-16-14 0,0 0 28 16,-30 21-28-16,30-21 21 0,0 0-14 0,-26 21 9 16,26-21 63-16,0 0-75 0,-17 24-2 0,17-24 3 15,0 0-8-15,0 0 16 0,0 0-8 0,-5 38 10 16,5-38-13-16,0 0 16 0,0 0-6 0,17 34 5 16,-17-34-3-16,0 0 7 0,28 25-12 15,-28-25 11-15,24 18-5 0,-24-18 6 0,25 21-6 16,-25-21-5-16,29 18 4 0,-29-18 5 0,35 18-11 15,-35-18 8-15,35 15-13 0,-35-15 14 0,37 15-10 16,-37-15 19-16,37 13-15 0,-37-13 13 16,32 6-17-16,-32-6 12 0,26 12-17 0,-26-12 14 15,0 0-11-15,31 19 17 0,-31-19-18 0,0 0 12 16,0 0 36-16,0 0-50 0,0 0-3 16,0 0 23-16,0 0-21 0,0 0 16 0,0 0-29 15,23 13 4-15,-23-13-21 0,0 0-10 0,0 0-26 16,0 0-13-16,0 0-29 0,0 0-15 0,0 0-34 15,0 0-276-15,0 0 150 0,-23-20 217 16</inkml:trace>
  <inkml:trace contextRef="#ctx0" brushRef="#br0" timeOffset="22781">2394 2024 0 0,'32'-12'39'0,"-32"12"91"16,0 0-15-16,0 0-16 0,29-9-8 0,-29 9-1 16,0 0-3-16,0 0-6 0,0 0-7 0,0 0-1 15,0 0-9-15,0 0-13 0,0 0-4 16,0 0-2-16,0 0-9 0,0 0 2 0,0 0-13 16,0 0-7-16,0 0-6 0,0 0-1 0,0 0-6 15,0 0 10-15,0 0-8 0,0 0-2 0,0 0 1 16,0 0-1-16,0 0-1 0,0 0-5 15,-27-12 1-15,27 12-2 0,0 0 5 0,0 0-4 16,-43 6 1-16,43-6 3 0,0 0-3 0,0 0 1 16,-45 1 0-16,45-1-28 0,0 0 34 15,0 0 6-15,0 0 22 0,0 0-44 0,0 0 4 16,0 0 6-16,0 0-4 0,0 0 3 0,0 0-2 16,0 0-1-16,0 0 3 0,0 0 0 0,0 0-3 15,0 0 1-15,0 0-2 0,0 0-15 16,0 0 20-16,28-9 4 0,-28 9-5 0,0 0 3 15,38-4 1-15,-38 4-5 0,0 0 5 0,0 0 1 16,45-1 5-16,-45 1-12 0,0 0-3 16,0 0 4-16,0 0-2 0,0 0-5 0,0 0-4 15,0 0-6-15,0 0-4 0,0 0-6 0,0 0-10 16,0 0 100-16,0 0-122 0,0 0-8 0,0 0-13 16,0 0-4-16,0 0-22 0,0 0-55 15,0 0-115-15,0 0 81 0,-19 19 58 0</inkml:trace>
  <inkml:trace contextRef="#ctx0" brushRef="#br0" timeOffset="23234">2049 1973 29 0,'0'0'259'16,"-25"-17"-58"-16,25 17-36 0,0 0-27 16,0 0-12-16,0 0-19 0,0 0-30 0,0 0-13 15,0 0-12-15,0 0-4 0,0 0 2 0,0 0 9 16,0 0 2-16,0 0 2 0,0 0-14 0,0 0 3 15,0 0 0-15,-5 33 7 0,5-33-7 16,0 0 0-16,0 0-4 0,13 32-8 0,-13-32-13 16,0 0 45-16,12 32-85 0,-12-32 29 0,12 25-13 15,-12-25 12-15,16 25-14 0,-16-25 7 0,13 29-5 16,-13-29 2-16,16 26-5 0,-16-26 6 0,15 25-1 16,-15-25-5-16,14 25-5 0,-14-25 14 15,0 0-10-15,8 31 6 0,-8-31-43 0,0 0 47 16,18 23-3-16,-18-23-16 0,0 0-1 0,0 0-23 15,15 28-19-15,-15-28-11 0,0 0-15 16,0 0 0-16,0 0-25 0,14 25-4 0,-14-25-21 16,0 0-6-16,0 0-15 0,0 0-60 0,0 0-147 15,0 0 120-15,0 0 75 0</inkml:trace>
  <inkml:trace contextRef="#ctx0" brushRef="#br0" timeOffset="23891">1234 2115 0 0,'7'-33'159'0,"-7"33"74"0,0 0-54 16,0 0-18-16,0 0-17 0,0 0-24 15,0 0-36-15,0 0-2 0,0 0-28 0,0 0-20 16,0 0 3-16,0 0-1 0,0 0-15 0,0 0 1 16,0 0-14-16,0 0 7 0,0 0-16 15,0 0 10-15,-33-7-9 0,33 7 12 0,0 0-17 16,-37 10 1-16,37-10 6 0,0 0 5 0,0 0 2 15,-45 4 9-15,45-4-20 0,0 0 5 0,0 0-6 16,0 0 2-16,0 0-6 0,0 0 10 0,0 0-3 16,0 0 5-16,0 0-11 0,0 0 7 15,0 0-6-15,0 0-1 0,0 0 6 0,0 0 3 16,0 0-12-16,0 0 6 0,0 0-4 0,0 0 6 16,0 0 0-16,0 0 9 0,0 0-11 0,0 0 6 15,34-7-6-15,-34 7 8 0,0 0-7 16,0 0 18-16,0 0-12 0,0 0 18 0,0 0-10 15,0 0 3-15,0 0-12 0,0 0 5 0,0 0-5 16,0 0 1-16,0 0-10 0,0 0 13 16,0 0-12-16,0 0 8 0,0 0-1 0,-23 16 5 15,23-16-6-15,0 0-4 0,0 0 30 0,0 0-52 16,-37 6-25-16,37-6-8 0,0 0-27 0,0 0-23 16,0 0-32-16,0 0-61 0,0 0-153 15,0 0 118-15,-40-1 75 0</inkml:trace>
  <inkml:trace contextRef="#ctx0" brushRef="#br0" timeOffset="24469">512 2164 0 0,'0'0'301'0,"3"-35"-61"0,-3 35-32 15,0 0-42-15,0 0-23 0,0 0-35 0,0 0-9 16,0 0-21-16,0 0-14 0,-13-26-29 0,13 26 7 15,0 0-22-15,0 0 11 0,0 0-18 16,0 0 0-16,0 0-7 0,-34 5 11 0,34-5-10 16,0 0 7-16,0 0-13 0,-31 9 9 0,31-9-5 15,0 0 7-15,-31 9-13 0,31-9 9 16,0 0 0-16,-30 15 2 0,30-15-16 0,0 0 8 16,-34 19 4-16,34-19 0 0,0 0-6 0,-21 25 5 15,21-25-11-15,0 0 10 0,-13 29-5 0,13-29 7 16,0 0-6-16,0 0 8 0,0 34-5 15,0-34 2-15,0 0-2 0,13 27 5 0,-13-27 0 16,0 0 1-16,23 30-15 0,-23-30 14 0,21 16-1 16,-21-16 0-16,0 0-5 0,32 23-2 0,-32-23 3 15,46 13 10-15,-46-13-18 0,56 11 13 0,-56-11-7 16,56 12 7-16,-56-12-9 0,59 7 6 16,-59-7-14-16,50 11 9 0,-50-11 4 0,42 12-7 15,-42-12-9-15,33 4 16 0,-33-4-13 0,0 0 13 16,0 0-12-16,37 7 5 0,-37-7-20 15,0 0 0-15,0 0-19 0,0 0 0 0,0 0-23 16,0 0 1-16,0 0-27 0,0 0-14 0,0 0-26 16,0 0-44-16,33-9-219 0,-33 9 138 15,0 0 76-15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5-09-27T16:37:13.147"/>
    </inkml:context>
    <inkml:brush xml:id="br0">
      <inkml:brushProperty name="width" value="0.21167" units="cm"/>
      <inkml:brushProperty name="height" value="0.21167" units="cm"/>
      <inkml:brushProperty name="color" value="#C00000"/>
      <inkml:brushProperty name="fitToCurve" value="1"/>
    </inkml:brush>
  </inkml:definitions>
  <inkml:trace contextRef="#ctx0" brushRef="#br0">18950 1027 0 0,'0'0'159'0,"0"0"38"0,0 0-34 16,0 0-19-16,0 0-27 0,0 0-2 0,0 0-20 16,0 0 1-16,-10-26-18 0,10 26-5 15,0 0-3-15,0 0 0 0,0 0 3 0,0 0-12 16,0 0 12-16,0 0-12 0,0 0 14 0,0 0-23 16,0 0 14-16,0 0-21 0,0 0 3 15,0 0-13-15,0 0 9 0,0 0-15 0,0 0 50 16,0 0-68-16,0 0 3 0,0 0-2 0,0 0-4 15,0 0 0-15,0 0 4 0,0 0-28 0,0 0 20 16,0 0 3-16,0 0 2 0,0 0-20 16,0 0 16-16,0 0-14 0,0 0 14 0,0 0-4 15,0 0 6-15,0 0-30 0,-11 30 36 0,11-30-8 16,0 0-5-16,0 0-2 0,3 44 4 16,-3-44 3-16,0 0-11 0,5 40 5 0,-5-40 7 15,0 0-14-15,6 43 6 0,-6-43 6 0,0 0-1 16,3 42-9-16,-3-42 4 0,0 0-3 0,-3 40 14 15,3-40-10-15,0 0 1 0,-3 36 4 16,3-36 5-16,0 0-3 0,0 0-9 0,-3 34-6 16,3-34 2-16,0 0 10 0,0 0-11 0,0 0-6 15,-14 29 12-15,14-29-24 0,0 0 21 16,0 0-6-16,0 0 5 0,0 0-10 0,0 0 16 16,-26 12-8-16,26-12 63 0,0 0-64 0,0 0 9 15,0 0-16-15,-43-8 9 0,43 8-2 0,0 0 17 16,-25-11-14-16,25 11 22 0,0 0-29 0,0 0 21 15,-34-18-20-15,34 18 22 0,0 0-21 16,-23-21 12-16,23 21-10 0,0 0 23 0,-23-25-20 16,23 25 9-16,0 0-20 0,-26-24 15 0,26 24-3 15,0 0 0-15,-24-19-2 0,24 19 7 0,0 0 0 16,0 0 4-16,-26-15-3 0,26 15-28 16,0 0 25-16,0 0 8 0,0 0-8 0,0 0 4 15,0 0-6-15,0 0 18 0,0 0-22 0,0 0 7 16,0 0-3-16,0 0 4 0,0 0 3 15,0 0-3-15,-33 8-6 0,33-8 14 0,0 0-18 16,-15 28 23-16,15-28-13 0,0 0 3 0,-18 33-11 16,18-33 13-16,-14 28 49 0,14-28-60 15,0 0-1-15,-14 35 0 0,14-35-15 0,0 0 23 16,-11 37 2-16,11-37 4 0,0 0-15 0,-6 33 8 16,6-33-3-16,0 0 2 0,-14 25-6 0,14-25 11 15,0 0-18-15,0 0 16 0,-12 30 32 0,12-30-37 16,0 0-1-16,0 0 4 0,-17 25-10 0,17-25 4 15,0 0-4-15,-9 31 18 0,9-31-22 16,0 0-18-16,0 0-12 0,0 0-2 0,0 0-52 16,0 0 10-16,0 0-20 0,0 0-17 0,0 0-40 15,0 0-43-15,0 0-232 0,0 0 151 16,0 0 217-16</inkml:trace>
  <inkml:trace contextRef="#ctx0" brushRef="#br0" timeOffset="1016">17879 1135 0 0,'-14'-32'307'0,"14"32"-30"0,0 0-45 0,-16-31-35 0,16 31-25 16,0 0-26-16,0 0-5 0,0 0-17 16,-14-23-10-16,14 23-10 0,0 0-2 0,0 0-27 15,0 0 3-15,0 0-21 0,0 0-4 0,0 0-10 16,0 0 2-16,0 0-15 0,0 0 11 16,0 0-12-16,0 0 13 0,0 0-12 0,0 0-6 15,0 0-12-15,0 0 12 0,0 0-17 0,0 0 2 16,0 0-13-16,0 0 12 0,0 0 0 15,0 0 0-15,0 0-2 0,0 0 14 0,0 0-13 16,10 34 3-16,-10-34 19 0,10 29-15 0,-10-29-16 16,12 31 10-16,-12-31-8 0,12 35 15 0,-12-35-14 15,13 39 12-15,-13-39-16 0,16 39 10 16,-16-39-14-16,11 41 41 0,-11-41-37 0,20 39 1 16,-20-39-2-16,14 42 4 0,-14-42-17 0,11 37 20 15,-11-37-3-15,12 36-2 0,-12-36-9 0,3 32 14 16,-3-32-9-16,0 0 10 0,0 48-5 15,0-48 4-15,-9 32-3 0,9-32 4 0,-11 34-34 16,11-34 9-16,-12 31-24 0,12-31-5 0,-14 34-16 16,14-34-22-16,-14 23-31 0,14-23 2 0,-17 31-26 15,17-31-16-15,-20 25-28 0,20-25-28 16,-23 22-14-16,23-22-229 0,-26 16 153 0,26-16 206 16</inkml:trace>
  <inkml:trace contextRef="#ctx0" brushRef="#br0" timeOffset="2234">17442 1254 52 0,'-12'-25'303'0,"12"25"-67"0,0 0-21 16,-11-25-35-16,11 25-21 0,0 0-17 0,0 0-25 16,0 0-12-16,0 0-14 0,0 0-29 0,0 0 0 15,0 0-23-15,0 0 15 0,0 0-37 0,0 0 1 16,0 0 6-16,0 0-9 0,0 0 2 15,0 0 0-15,0 0-7 0,0 0 11 0,0 0-9 16,0 0 3-16,9 43-29 0,-9-43 26 0,0 0-10 16,11 39 11-16,-11-39-13 0,11 28 8 15,-11-28-5-15,0 0 7 0,9 40-12 0,-9-40 22 16,0 0-29-16,3 42 10 0,-3-42-2 0,0 0-8 16,4 32-6-16,-4-32-2 0,0 0 0 15,-4 30 9-15,4-30-15 0,0 0 17 0,-20 22-17 16,20-22 9-16,0 0 5 0,-28 12-1 0,28-12-12 15,0 0 18-15,0 0 27 0,-35 7-41 16,35-7-3-16,0 0 18 0,0 0-3 0,0 0-1 16,-32-9-6-16,32 9 8 0,0 0-2 0,-20-21 2 15,20 21-4-15,0 0 0 0,-19-23-4 0,19 23 16 16,0 0-4-16,-17-25 11 0,17 25-9 16,0 0 11-16,-12-27-6 0,12 27 3 0,0 0-3 15,0 0 13-15,6-31-15 0,-6 31 9 0,0 0 0 16,0 0-9-16,0 0-12 0,0 0 4 0,0 0-5 15,0 0-26-15,0 0 28 0,0 0 3 0,0 0 1 16,0 0 9-16,0 0-24 0,0 0 17 16,0 0-8-16,6 41 13 0,-6-41-4 0,0 0 0 15,10 45-7-15,-10-45 14 0,7 31-15 0,-7-31 15 16,0 0-18-16,7 35 6 0,-7-35-23 16,0 0 18-16,0 0-5 0,4 33 6 0,-4-33-6 15,0 0 18-15,0 0-14 0,0 0 11 0,0 0-8 16,0 0 11-16,0 0-13 0,0 0 13 15,0 0-18-15,0 0 6 0,0 0-14 0,0 0 23 16,0 0-27-16,-31-6 21 0,31 6-6 0,0 0 12 16,-23-21-10-16,23 21 16 0,0 0-6 0,-23-26 10 15,23 26-8-15,0 0 18 0,-21-25-13 16,21 25 18-16,0 0-2 0,-12-26 2 0,12 26-8 16,0 0 9-16,0 0-41 0,-16-29 38 0,16 29-2 15,0 0-1-15,0 0-5 0,0 0-2 0,0 0-10 16,0 0 6-16,0 0 2 0,0 0 6 15,0 0-16-15,0 0 8 0,0 0-16 0,0 0 13 16,0 0-14-16,0 0 16 0,0 0-12 0,0 0 11 16,11 36-9-16,-11-36 2 0,0 0 66 15,12 36-86-15,-12-36 6 0,8 28 9 0,-8-28 2 16,11 31 2-16,-11-31-9 0,4 32 17 0,-4-32-15 16,6 34 15-16,-6-34-23 0,7 33 16 0,-7-33-50 15,4 33 67-15,-4-33-13 0,6 32 0 0,-6-32-1 16,6 32 55-16,-6-32-61 0,0 0-4 15,2 43-1-15,-2-43 11 0,0 0-13 0,-2 37 0 16,2-37-3-16,0 0 13 0,-9 27-6 0,9-27 8 16,0 0 2-16,-18 23-28 0,18-23 26 0,0 0 7 15,-29 18-9-15,29-18 8 0,0 0-6 16,-43 10 10-16,43-10-6 0,-34 4 11 0,34-4-19 16,-38 3 22-16,38-3-8 0,-40-3 21 0,40 3-13 15,-42-6 10-15,42 6 0 0,-43-9 12 16,43 9-11-16,-38-15 11 0,38 15-7 0,-35-16-4 15,35 16 6-15,-30-19 0 0,30 19-13 0,-27-22 2 16,27 22-8-16,-23-32 0 0,23 32-5 0,-22-29 18 16,22 29-15-16,-21-30 8 0,21 30 3 0,-20-34 13 15,20 34-16-15,-12-33 12 0,12 33-4 16,-13-35 7-16,13 35-22 0,-12-36 8 0,12 36-1 16,-5-33-1-16,5 33-12 0,-6-34-1 0,6 34-1 15,0 0 9-15,-3-45-27 0,3 45-4 0,0 0-15 16,3-41 7-16,-3 41-25 0,0 0 2 15,0 0-32-15,0-38 8 0,0 38-31 0,0 0-1 16,0 0-32-16,0 0-5 0,0 0-40 0,0 0 2 16,0 0-35-16,0 0-67 0,0 0-170 15,0 0 150-15,0 0 215 0</inkml:trace>
  <inkml:trace contextRef="#ctx0" brushRef="#br0" timeOffset="2719">16156 1477 0 0,'-5'-39'359'0,"5"39"-61"0,0 0-30 0,-4-37-62 16,4 37-30-16,0 0-10 0,0 0-43 0,0 0-16 16,0 0-30-16,-6-32-3 0,6 32-20 0,0 0-4 15,0 0 2-15,0 0 10 0,0 0-16 16,-10 37-1-16,10-37-8 0,-6 32 2 0,6-32-4 15,-9 38 10-15,9-38-11 0,-12 39-36 0,12-39 22 16,-14 50 7-16,14-50-26 0,-15 54 29 16,15-54-20-16,-19 54 8 0,19-54-12 0,-15 51 1 15,6-24-14-15,9-27 21 0,-16 47-8 0,16-47-5 16,-20 44 2-16,20-44 1 0,-18 38-13 16,18-38-107-16,-17 37 105 0,17-37 1 0,-18 30-16 15,18-30-39-15,-20 27 4 0,20-27-9 0,0 0-24 16,-16 27-10-16,16-27-22 0,0 0-4 0,0 0-18 15,0 0 12-15,-10 28-23 0,10-28-27 16,0 0-228-16,0 0 144 0,0 0 241 0</inkml:trace>
  <inkml:trace contextRef="#ctx0" brushRef="#br0" timeOffset="3109">15838 1535 0 0,'0'0'233'15,"-6"-40"15"-15,6 40-34 0,-5-31-26 16,5 31-16-16,0 0-29 0,0 0-2 0,-3-35-31 16,3 35-12-16,0 0-20 0,0 0-9 0,0 0-21 15,0 0 5-15,0 0-28 0,0 0 17 0,0 0-21 16,0 0 17-16,0 0 10 0,0 0 10 0,0 0-9 15,0 0-9-15,23 25-9 0,-23-25 9 16,14 27 0-16,-14-27 3 0,20 34-15 0,-20-34 4 16,28 38-7-16,-13-14-1 0,-1-2 19 0,6 1-30 15,-2-1-12-15,1 1 13 0,-4 1-3 16,4-5-1-16,0 6-16 0,-19-25 17 0,37 34-15 16,-37-34 9-16,31 34-6 0,-31-34 7 0,26 28-45 15,-26-28 42-15,20 22-8 0,-20-22 8 16,0 0 10-16,17 18-9 0,-17-18-23 0,0 0-1 15,0 0-30-15,0 0-26 0,0 0-23 0,15 21-27 16,-15-21-39-16,0 0-17 0,0 0-33 16,0 0-55-16,0 0-204 0,0 0 156 0,0 0 198 15</inkml:trace>
  <inkml:trace contextRef="#ctx0" brushRef="#br0" timeOffset="4015">15330 1974 0 0,'-24'-21'159'0,"24"21"137"0,0 0-102 16,-22-24-29-16,22 24-2 0,0 0-43 0,-14-37-3 15,14 37-21-15,0 0-8 0,-4-34-19 16,4 34 5-16,0 0-12 0,-5-46 9 0,5 46-4 16,-1-34 1-16,1 34-13 0,-2-43 12 0,2 43-17 15,0-43 5-15,0 43-16 0,3-44 9 16,-3 44-22-16,9-47 14 0,-9 47-15 0,11-42 10 15,-11 42-21-15,19-44 9 0,-19 44-14 0,13-32 13 16,-13 32-27-16,16-29 24 0,-16 29-19 16,17-21 16-16,-17 21-20 0,0 0 6 0,23-21-8 15,-23 21 11-15,0 0-9 0,0 0 4 0,30-11-9 16,-30 11 7-16,0 0-26 0,0 0 27 16,0 0-12-16,36 16 3 0,-36-16-9 0,13 22 9 15,-13-22-12-15,14 31 6 0,-14-31-8 0,13 33-2 16,-13-33-50-16,6 39 58 0,-6-39-14 0,4 39-1 15,-4-39-2-15,-7 39 8 0,7-39 6 0,-14 39 7 16,14-39-1-16,-22 33 0 0,22-33-2 16,-35 32-11-16,35-32 9 0,-37 31-6 0,37-31 4 15,-38 18 15-15,38-18-16 0,-37 12-14 0,37-12 21 16,-35 6-5-16,35-6 13 0,0 0-4 16,-42 3 2-16,42-3-1 0,0 0 16 0,-35-9-7 15,35 9 10-15,0 0-6 0,-31-14 16 0,31 14-19 16,0 0 9-16,-27-25-6 0,27 25 11 15,0 0-10-15,-26-27 12 0,26 27-4 0,0 0 18 16,0 0-13-16,-23-20 1 0,23 20-14 0,0 0 2 16,0 0-10-16,0 0 17 0,0 0-34 0,0 0 17 15,0 0-7-15,0 0 7 0,0 0-4 16,0 0 11-16,0 0-5 0,1 38 6 0,-1-38-8 16,0 0 4-16,5 35 0 0,-5-35 0 0,0 0-15 15,-5 38 10-15,5-38-8 0,-8 32 4 0,8-32-11 16,-10 29 13-16,10-29-18 0,-19 32 1 0,19-32-2 15,-24 29 3-15,24-29-5 0,-26 25 6 16,26-25-1-16,-28 19 12 0,28-19-6 0,-31 14 18 16,31-14-24-16,-29 10 21 0,29-10-4 0,0 0 12 15,-55 4-6-15,55-4 24 0,0 0 9 0,-42-15-8 16,42 15-6-16,-26-11 14 0,26 11 0 16,0 0 19-16,-33-27-18 0,33 27 27 0,-17-23-20 15,17 23 16-15,-19-36 0 0,19 36-8 0,-17-32-2 16,17 32-3-16,-13-43 4 0,13 43-2 0,-8-39-12 15,8 39-2-15,-6-43 6 0,6 43-22 0,-2-37-1 16,2 37-15-16,0 0 0 0,0-43-28 16,0 43-10-16,0 0-18 0,0 0-38 0,0 0-41 15,0 0-34-15,-1-36-37 0,1 36-22 0,0 0-281 16,0 0 162-16,0 0 179 0</inkml:trace>
  <inkml:trace contextRef="#ctx0" brushRef="#br0" timeOffset="4547">14130 1439 0 0,'-34'-15'238'0,"34"15"48"0,0 0-48 0,-32-16-53 16,32 16-23-16,0 0-33 0,0 0-2 0,0 0-20 15,-35 6-6-15,35-6-21 0,0 0-7 16,-11 25-4-16,11-25 11 0,0 0-28 0,-6 32 12 15,6-32 1-15,0 0-24 0,-5 42-7 0,5-42-3 16,3 33 9-16,-3-33-8 0,7 35 7 0,-7-35 2 16,10 47-17-16,-10-47-2 0,17 46-3 0,-17-46-5 15,20 50 8-15,-8-25 19 0,-1 0-34 16,3 5 1-16,1-5 1 0,-1 3-12 0,0-3 14 16,1 0-10-16,2-3-13 0,-1 2 25 0,-1 1-22 15,-15-25 5-15,29 43-5 0,-29-43 17 16,32 39-17-16,-32-39 24 0,31 34-10 0,-31-34 12 15,37 34-90-15,-37-34 94 0,38 23-9 0,-38-23 4 16,29 25-9-16,-29-25-5 0,28 18-4 16,-28-18 11-16,26 16-16 0,-26-16 21 0,0 0-19 15,31 18 6-15,-31-18-5 0,0 0 13 0,0 0-12 16,27 14 44-16,-27-14-52 0,0 0-19 0,0 0-35 16,0 0-3-16,0 0 10 0,0 0-83 15,0 0-51-15,0 0-37 0,30-8-50 0,-30 8-265 16,0 0 166-16,0 0 158 0</inkml:trace>
  <inkml:trace contextRef="#ctx0" brushRef="#br0" timeOffset="5015">13308 1842 0 0,'4'-36'335'0,"-4"36"-49"0,0 0-44 16,0 0-58-16,0 0-20 0,0 0-29 0,0 0-8 15,0 0-25-15,0 0 29 0,0 0-70 16,0 0-11-16,0 0-13 0,0 0 1 0,0 0-12 16,0 0 9-16,-32 11-3 0,32-11 0 0,0 0-3 15,-31 14-4-15,31-14-6 0,-24 11 0 0,24-11-3 16,-26 12-1-16,26-12-12 0,-31 13 61 0,31-13-53 15,-29 11-7-15,29-11-15 0,0 0 12 16,-42 14 2-16,42-14-2 0,0 0-54 0,-33 11 59 16,33-11-13-16,0 0-3 0,-34 4-27 0,34-4-1 15,0 0-50-15,0 0-29 0,0 0-35 0,0 0-8 16,-34 10-25-16,34-10-14 0,0 0-255 16,0 0 151-16,0 0 211 0</inkml:trace>
  <inkml:trace contextRef="#ctx0" brushRef="#br0" timeOffset="5390">13483 2097 21 0,'0'0'330'0,"0"0"-75"16,35 4-50-16,-35-4-28 0,0 0-41 0,0 0-11 15,0 0-34-15,0 0-14 0,0 0-19 16,0 0-2-16,0 0-15 0,0 0 1 0,0 0-15 16,0 0 9-16,0 0-11 0,-22 17 7 0,22-17-6 15,0 0 23-15,0 0-15 0,-33 5 4 16,33-5-9-16,0 0 7 0,-34 5-20 0,34-5 18 16,0 0-12-16,-37 5-14 0,37-5 9 0,0 0-5 15,-46 6-1-15,46-6 5 0,0 0-15 16,-41 1 2-16,41-1 2 0,0 0 3 0,-37 4-13 15,37-4 5-15,0 0-4 0,-40 6 9 0,40-6-11 16,0 0 9-16,0 0-9 0,0 0 10 0,-39 1-10 16,39-1 11-16,0 0-12 0,0 0 3 15,0 0-28-15,0 0-12 0,0 0-34 0,0 0-24 16,0 0-47-16,0 0-33 0,0 0-75 0,0 0-215 16,0 0 155-16,0 0 199 0</inkml:trace>
  <inkml:trace contextRef="#ctx0" brushRef="#br0" timeOffset="6609">12318 1789 0 0,'14'-23'314'0,"-14"23"-44"0,0 0-35 16,0 0-50-16,0 0-1 0,0 0-33 0,7-35-6 15,-7 35-2-15,0 0-29 0,0 0-2 0,0 0-19 16,0 0-24-16,0 0-25 0,0 0-17 16,0 0 9-16,0 0-8 0,0 0-16 0,0 0-36 15,0 0 42-15,0 0-3 0,-23-18-15 0,23 18 20 16,0 0-23-16,0 0 24 0,0 0-19 15,-41 7-37-15,41-7 35 0,0 0 8 0,-28 11-1 16,28-11 2-16,0 0-22 0,-27 17 23 0,27-17-3 16,-25 15-1-16,25-15-9 0,-21 22 10 15,21-22-16-15,-25 21 19 0,25-21-9 0,-21 25-3 16,21-25-1-16,-19 27 1 0,19-27 3 0,-15 24 7 16,15-24-16-16,0 0 12 0,-11 39-4 0,11-39-4 15,0 0 11-15,-3 36 8 0,3-36 44 0,0 0-67 16,11 37-14-16,-11-37 22 0,0 0-1 0,15 38 6 15,-15-38-18-15,14 25 20 0,-14-25-12 16,17 24 9-16,-17-24-2 0,24 26-4 0,-24-26-59 16,25 21 82-16,-25-21-7 0,35 21 1 0,-35-21 10 15,39 20-18-15,-39-20-12 0,41 19 11 16,-41-19-9-16,38 18 7 0,-38-18-7 0,36 15-50 16,-36-15 69-16,29 13-2 0,-29-13-14 0,0 0 25 15,26 12-28-15,-26-12 6 0,0 0-8 16,0 0 10-16,0 0-8 0,0 0 8 0,0 0-20 15,24 16-9-15,-24-16-23 0,0 0-9 0,0 0-48 16,0 0 6-16,0 0-25 0,0 0-15 16,0 0-30-16,0 0-7 0,0 0-52 0,0 0-207 15,0 0 150-15,0 0 222 0</inkml:trace>
  <inkml:trace contextRef="#ctx0" brushRef="#br0" timeOffset="7237">11339 1771 0 0,'-13'-30'131'0,"13"30"81"0,0 0-26 15,0 0-8-15,0 0-19 0,0 0-21 16,0 0-22-16,0 0 6 0,-18-21-17 0,18 21 8 16,0 0-13-16,0 0-7 0,0 0-7 0,0 0-10 15,0 0-15-15,0 0-8 16,0 0-11-16,0 0-11 0,0 0-11 0,0 0 18 16,0 0-112-16,0 0 124 0,0 0-30 0,0 0 11 0,-20 26 27 0,20-26-25 15,0 0-20-15,-15 32 8 0,15-32-16 0,-11 26 22 16,11-26-31-16,-12 31 26 0,12-31-10 0,-11 34-7 15,11-34 0-15,-14 35 9 0,14-35 23 16,-8 36-43-16,8-36-3 0,-6 36-1 0,6-36-3 16,-6 39 23-16,6-39-5 0,-7 40-5 0,7-40-13 15,-7 42 14-15,7-42-1 0,-10 38-9 16,10-38-22-16,-13 38 41 0,13-38 2 0,-12 33-10 16,12-33 7-16,-12 35 0 0,12-35-23 0,-9 26 0 15,9-26-8-15,0 0 1 0,-11 35-32 16,11-35 22-16,0 0-13 0,0 0-3 0,-9 32-9 15,9-32-2-15,0 0-32 0,0 0 23 0,0 0-35 16,0 0-9-16,0 0-16 0,0 0-16 16,0 0-29-16,0 0-52 0,0 0-146 0,0 0 125 15,0 0 78-15</inkml:trace>
  <inkml:trace contextRef="#ctx0" brushRef="#br0" timeOffset="7675">11033 1831 0 0,'-13'-27'189'16,"13"27"50"-16,0 0-47 0,0 0-9 0,-14-23-31 15,14 23-30-15,0 0-18 0,0 0-8 0,0 0-12 16,0 0 14-16,0 0-10 0,0 0 13 0,0 0-9 16,23 15-6-16,-23-15 4 0,0 0 0 0,32 27-25 15,-32-27 0-15,29 25 0 0,-29-25 1 16,32 30-12-16,-32-30 2 0,36 32-9 0,-36-32 6 16,36 30-24-16,-36-30 18 0,33 34-16 0,-33-34 5 15,33 30-25-15,-33-30 11 0,30 29-5 16,-30-29-1-16,30 32-5 0,-30-32-8 0,26 32 6 15,-26-32 3-15,31 31-5 0,-31-31 1 0,28 28-5 16,-28-28 14-16,26 24-27 0,-26-24 9 16,21 21 2-16,-21-21 9 0,0 0-26 0,25 25 22 15,-25-25-40-15,0 0-7 0,0 0-18 0,20 23-15 16,-20-23-25-16,0 0-31 0,0 0-17 0,0 0-5 16,0 0-29-16,20 17-8 0,-20-17-11 15,0 0-26-15,0 0-240 0,0 0 154 0,0 0 203 16</inkml:trace>
  <inkml:trace contextRef="#ctx0" brushRef="#br0" timeOffset="-14218">8512 647 0 0,'-3'-38'326'0,"3"38"-48"0,0 0-45 0,-5-41-34 16,5 41-27-16,0 0-2 0,-3-40-24 0,3 40-6 16,0 0-15-16,-3-43-4 0,3 43-18 0,0 0-10 15,-3-45 0-15,3 45-13 0,-1-34-25 16,1 34 2-16,1-36-4 0,-1 36 8 0,0-36-10 16,0 36 6-16,2-39-22 0,-2 39 5 0,1-40-2 15,-1 40-2-15,2-42-8 0,-2 42-3 0,6-40-20 16,-6 40 17-16,4-37-5 0,-4 37 3 0,8-34-8 15,-8 34 7-15,0 0-10 0,8-41 12 16,-8 41-20-16,0 0-1 0,15-30-1 0,-15 30-8 16,0 0 9-16,23-20-3 0,-23 20-14 0,0 0 20 15,0 0-9-15,22-18-8 0,-22 18 9 16,0 0 28-16,0 0-44 0,0 0 12 0,46 5-3 16,-46-5 11-16,27 14-5 0,-27-14-5 0,36 18-18 15,-36-18 18-15,33 25-20 0,-33-25 12 16,34 25-22-16,-34-25-26 0,26 28 48 0,-26-28 6 15,22 28-6-15,-22-28 7 0,17 26-10 0,-17-26 16 16,0 0-11-16,9 36 13 0,-9-36-8 0,0 0 10 16,-6 46-19-16,6-46 14 0,-11 26 2 15,11-26 8-15,-26 30 39 0,26-30-65 0,-34 31 4 16,34-31 3-16,-40 28-14 0,19-12 7 0,-2 1-14 16,0-3 5-16,-3 0-16 0,26-14 20 0,-48 25-22 15,48-25 20-15,-48 18-11 0,48-18 24 16,-46 14-5-16,46-14 6 0,-41 8-5 0,41-8-18 15,-38 4 39-15,38-4-3 0,-36-6 2 0,36 6 5 16,-38-8-16-16,38 8 5 0,-35-14 2 16,35 14-1-16,-36-16-5 0,36 16-4 0,-29-21-4 15,29 21 12-15,-29-22-12 0,29 22 22 0,-20-20-12 16,20 20 11-16,0 0-19 0,-20-19 29 0,20 19-1 16,0 0 28-16,0 0-38 0,0 0-5 0,0 0-10 15,0 0 12-15,0 0-7 0,-17-22 3 16,17 22-1-16,0 0 3 0,0 0-5 0,0 0 4 15,0 0 6-15,0 0 3 0,0 0-12 0,0 0 13 16,17 24-11-16,-17-24 7 0,0 0 54 0,11 27-65 16,-11-27-3-16,0 0 18 0,6 35-19 15,-6-35 7-15,0 0-9 0,2 47 20 0,-2-47-5 16,0 0-3-16,-4 44-9 0,4-44-3 0,-9 31-35 16,9-31 23-16,-15 29 18 0,15-29-14 15,-19 26-3-15,19-26 7 0,-24 25 2 0,24-25 2 16,-34 21 7-16,34-21-4 0,-40 15 3 0,40-15 14 15,-44 10-8-15,44-10-1 0,-48 9 2 16,48-9 21-16,-49 2 2 0,49-2-2 0,-46 0 6 16,46 0-5-16,-43-3 50 0,43 3-46 0,-38-11 2 15,38 11-2-15,-39-19 21 0,39 19-9 0,-33-18 21 16,33 18-21-16,-28-22 14 0,28 22-10 0,-23-27 3 16,23 27-7-16,-23-30 1 0,23 30-46 0,-15-34 65 15,15 34-22-15,-13-39 12 0,13 39-11 16,-12-37-7-16,12 37-8 0,-9-44 14 0,9 44-11 15,-6-48-6-15,6 48-10 0,-3-54 10 0,3 54-12 16,3-45 5-16,-3 45-17 0,4-36 24 16,-4 36 7-16,0 0-45 0,5-43-27 0,-5 43-2 15,0 0-29-15,0 0-11 0,0 0-26 0,0 0-15 16,0 0-43-16,0 0 2 0,0 0-8 16,0 0 17-16,0 0 4 0,0 0-78 0,0 0-157 15,0 0 137-15,-32 22 78 0</inkml:trace>
  <inkml:trace contextRef="#ctx0" brushRef="#br0" timeOffset="-13796">6606 510 66 0,'0'0'379'16,"2"-38"-76"-16,-2 38-47 0,0 0-52 0,0 0-27 15,0 0-14-15,0 0-26 0,0 0-7 0,0 0-33 16,0 0-4-16,0 0-38 0,0 0-52 0,0 0 47 15,0 0 2-15,0 0-7 0,-34-9 23 0,34 9-39 16,0 0 14-16,-40 9 5 0,40-9-6 16,0 0-21-16,-49 7 9 0,49-7-10 0,-36 9 2 15,36-9-13-15,-47 4 9 0,47-4-15 0,-48 8-22 16,48-8 23-16,-44 7 0 0,44-7-19 16,-34 4-3-16,34-4-20 0,0 0-9 0,-40 6-22 15,40-6 5-15,0 0-28 0,0 0-3 0,0 0-39 16,0 0-34-16,0 0-23 0,0 0-12 15,-31 7-8-15,31-7-253 0,0 0 154 0,0 0 204 16</inkml:trace>
  <inkml:trace contextRef="#ctx0" brushRef="#br0" timeOffset="-13452">6733 754 139 0,'0'0'326'0,"0"0"-69"0,0 0-24 0,31 11-56 16,-31-11-18-16,0 0-28 0,0 0-4 0,0 0-30 15,0 0-4-15,0 0-25 0,0 0 4 16,0 0-12-16,0 0 3 0,0 0-11 0,0 0 4 16,-24 21 4-16,24-21-13 0,0 0 13 0,-37 6-11 15,37-6-15-15,0 0 5 0,-43 3-8 16,43-3-3-16,0 0-2 0,-43 2 4 0,43-2-12 15,0 0 2-15,0 0-11 0,-49-2 3 0,49 2-12 16,0 0 7-16,0 0 7 0,-43 3 5 0,43-3-33 16,0 0 9-16,0 0-5 0,-42 3-6 0,42-3 34 15,0 0-59-15,0 0-17 0,0 0-4 16,0 0 0-16,0 0-13 0,0 0-26 0,0 0-14 16,0 0-44-16,0 0-18 0,0 0-10 0,0 0-24 15,0 0-293-15,0 0 160 0,0 0 181 16</inkml:trace>
  <inkml:trace contextRef="#ctx0" brushRef="#br0" timeOffset="-7718">4804 133 0 0,'-17'-28'143'0,"17"28"59"0,0 0-35 15,0 0-107-15,0 0 92 0,0 0-21 16,-7-30-16-16,7 30-50 0,0 0 9 0,0 0-22 16,0 0 0-16,0 0-16 0,0 0 10 0,24-18-20 15,-24 18 10-15,0 0-9 0,34-5 13 16,-34 5-12-16,0 0 10 0,40-5-35 0,-40 5 25 16,0 0-6-16,45-4 2 0,-45 4-2 0,0 0 5 15,52-5-10-15,-52 5 12 0,0 0-15 0,47-2 20 16,-47 2-12-16,0 0 9 0,39-5-22 0,-39 5 18 15,0 0-14-15,0 0-3 0,0 0 6 16,0 0-9-16,38-4 0 0,-38 4 10 0,0 0 64 16,0 0-89-16,0 0-6 0,0 0 11 0,0 0-10 15,0 0 12-15,0 0-9 0,0 0 5 0,0 0-4 16,6 36 11-16,-6-36-7 0,0 0 6 16,-8 39-53-16,8-39 62 0,-4 34-7 0,4-34 11 15,-5 36-14-15,5-36 15 0,-6 37-18 0,6-37 11 16,-3 43-10-16,3-43 13 0,-3 43-7 15,3-43 9-15,0 46-11 0,0-46 0 0,2 43-1 16,-2-43 4-16,12 43-11 0,-12-43 13 0,12 34-6 16,-12-34-2-16,17 34-8 0,-17-34 6 15,18 32 0-15,-18-32 12 0,26 30-23 0,-26-30 14 16,22 28-10-16,-22-28-1 0,20 24-12 0,-20-24 13 16,20 19-13-16,-20-19 15 0,0 0 34 15,23 19-42-15,-23-19-5 0,0 0 12 0,0 0-7 16,23 14 11-16,-23-14-19 0,0 0 28 0,0 0-3 15,0 0 11-15,35-9-1 0,-35 9 12 0,0 0-6 16,22-20 0-16,-22 20 5 0,0 0 5 0,12-28 6 16,-12 28 8-16,0 0-16 0,20-30 8 0,-20 30-2 15,0 0 10-15,12-40-20 0,-12 40 2 16,0 0-12-16,5-35 1 0,-5 35-11 0,0 0 14 16,0 0-22-16,0 0 13 0,0-38-13 0,0 38 14 15,0 0-11-15,0 0-16 0,0 0 17 16,0 0 3-16,0 0-3 0,0 0 11 0,0 0-10 15,0 0-7-15,0 0 0 0,0 0 4 0,0 0-9 16,0 0 14-16,0 0-20 0,0 0 31 16,0 0-21-16,0 0 15 0,0 0-11 0,0 0 11 15,-5 35-5-15,5-35 6 0,0 0-2 0,-1 36 2 16,1-36 57-16,0 0-76 0,-2 49-4 0,2-49 20 16,0 37-7-16,0-37 3 0,0 0-4 15,2 50 1-15,-2-50-11 0,1 36 13 0,-1-36-5 16,3 34 28-16,-3-34-30 0,3 34 18 0,-3-34-20 15,0 0 18-15,3 47-9 0,-3-47 4 0,7 32-9 16,-7-32 5-16,0 0-2 0,4 39 9 16,-4-39-12-16,0 0 6 0,2 36 2 0,-2-36 4 15,0 0-7-15,-3 30-1 0,3-30 3 0,0 0-8 16,0 0 2-16,-7 41 10 0,7-41-11 16,0 0 8-16,0 0 0 0,-9 34-7 0,9-34-1 15,0 0 11-15,-21 18-2 0,21-18-15 0,0 0 7 16,-37 18 2-16,37-18-5 0,-37 8 12 0,37-8-6 15,-38 8 0-15,38-8-8 0,-40 5 15 0,40-5-11 16,-32 6 7-16,32-6 0 0,0 0 14 0,-40 5-21 16,40-5-12-16,0 0-16 0,0 0-11 15,-39 7-21-15,39-7-21 0,0 0-27 0,0 0-13 16,0 0-20-16,-40 7 0 0,40-7-48 0,0 0-221 16,0 0 144-16,0 0 237 0</inkml:trace>
  <inkml:trace contextRef="#ctx0" brushRef="#br0" timeOffset="-6562">4214 382 122 0,'0'0'338'0,"0"0"-66"0,0 0-23 15,-23-17-57-15,23 17-8 0,0 0-14 0,0 0-65 16,0 0 27-16,0 0-15 0,0 0-23 0,0 0-13 15,0 0-22-15,0 0-15 0,0 0-11 0,0 0-15 16,0 0-1-16,0 0 3 0,0 0-9 0,0 0 12 16,0 0-13-16,0 0-2 0,0 0-11 15,29 18 5-15,-29-18 36 0,0 0-45 0,27 26-1 16,-27-26 9-16,19 22 1 0,-19-22-3 0,18 26 5 16,-18-26-7-16,23 24-10 0,-23-24 9 15,14 22-8-15,-14-22 4 0,9 29-5 0,-9-29 7 16,0 0-18-16,5 36 12 0,-5-36-10 0,0 0 3 15,-8 35-9-15,8-35 20 0,0 0-22 16,-18 26 15-16,18-26-8 0,0 0 19 0,0 0-13 16,0 0 7-16,-26 16-1 0,26-16 12 0,0 0-8 15,0 0 10-15,-36-13 0 0,36 13 0 0,0 0 4 16,-29-21 4-16,29 21-15 0,-20-18 8 16,20 18-9-16,0 0 54 0,-23-26-81 0,23 26 16 15,0 0-12-15,-17-28 11 0,17 28-8 0,0 0 13 16,0 0-4-16,0 0 6 0,-17-22 1 0,17 22 0 15,0 0-9-15,0 0 1 0,0 0-1 0,0 0 1 16,0 0-10-16,0 0 13 0,0 0-41 16,0 0 53-16,0 0-10 0,0 0 20 0,0 0-20 15,11 26 15-15,-11-26-11 0,0 0 9 0,0 0-9 16,3 35 0-16,-3-35-17 0,0 0 11 16,0 0-8-16,-6 42 5 0,6-42-9 0,0 0 44 15,-11 25-50-15,11-25 14 0,0 0-18 0,0 0 12 16,-30 22 0-16,30-22 8 0,0 0-3 15,-33 8 15-15,33-8-8 0,0 0 16 0,0 0 3 16,-39 3 5-16,39-3-5 0,0 0 13 0,-31-15-11 16,31 15 7-16,0 0 26 0,-35-22-29 0,35 22-14 15,-23-21 10-15,23 21 1 0,-22-20 2 16,22 20 3-16,-23-19 15 0,23 19-11 0,0 0 3 16,-21-22-12-16,21 22 4 0,0 0-7 0,0 0 18 15,0 0-13-15,-20-17 5 0,20 17-14 0,0 0-3 16,0 0 2-16,0 0 11 0,0 0-9 15,0 0 15-15,0 0-25 0,0 0 9 0,0 0 1 16,0 0 0-16,0 0-9 0,0 0 17 0,0 0-12 16,0 0 27-16,0 0-12 0,23 17 1 15,-23-17-2-15,16 19-22 0,-16-19 15 0,22 26 5 16,-22-26 7-16,25 25 3 0,-25-25-3 0,23 29-11 16,-23-29-7-16,26 35 15 0,-26-35-8 0,23 29 2 15,-23-29-1-15,23 29 7 0,-23-29 9 0,20 25-5 16,-20-25-5-16,18 25 14 0,-18-25-6 15,15 22-11-15,-15-22-3 0,0 0 2 0,22 29-1 16,-22-29 1-16,0 0 2 0,18 32-8 0,-18-32-3 16,0 0-1-16,16 29-5 0,-16-29 6 0,0 0-38 15,15 32 56-15,-15-32-17 0,0 0-2 16,15 29-11-16,-15-29-1 0,0 0-32 0,19 25 0 16,-19-25-27-16,0 0-6 0,0 0-41 0,17 21-12 15,-17-21-31-15,0 0-12 0,0 0-40 16,0 0-245-16,0 0 152 0,0 0 209 0</inkml:trace>
  <inkml:trace contextRef="#ctx0" brushRef="#br0" timeOffset="-6093">3521 824 84 0,'0'0'341'0,"0"0"-73"0,0 0-54 0,-21-20-41 16,21 20-43-16,0 0-14 0,0 0-24 16,0 0-26-16,0 0-22 0,0 0 15 0,0 0-25 15,0 0-1-15,0 0 61 0,0 0-87 0,0 0-11 16,-32 9 9-16,32-9 2 0,0 0-1 15,0 0-6-15,-28 16 14 0,28-16-9 0,0 0 6 16,-31 11-12-16,31-11 19 0,0 0-5 0,0 0-1 16,-36 4 4-16,36-4 13 0,0 0-10 15,0 0 52-15,-37-11-76 0,37 11 26 0,0 0-3 16,-25-22 17-16,25 22-14 0,-17-21 3 0,17 21 15 16,-14-30-5-16,14 30-4 0,-12-34 5 0,12 34-22 15,-7-43 52-15,7 43-62 0,-5-48 17 0,5 48-20 16,0-50 16-16,0 50-19 0,6-53 19 15,-6 53-19-15,9-55 8 0,-9 55-10 0,9-50 16 16,-9 50-22-16,13-45 9 0,-13 45-17 0,14-39 0 16,-14 39-16-16,13-32 13 0,-13 32-3 0,0 0-19 15,13-35-20-15,-13 35 31 0,0 0-52 16,0 0-17-16,12-25-30 0,-12 25-3 0,0 0-23 16,0 0 4-16,0 0-23 0,0 0-270 0,0 0 152 15,0 0 215-15</inkml:trace>
  <inkml:trace contextRef="#ctx0" brushRef="#br0" timeOffset="-5406">2648 477 0 0,'0'0'322'0,"-11"-31"-40"16,11 31-41-16,0 0-50 0,0 0-28 16,0 0-32-16,-15-25-16 0,15 25-32 0,0 0-8 15,0 0-19-15,0 0-14 0,0 0-17 0,0 0 8 16,-37 13-20-16,37-13 7 0,-23 18-5 15,23-18-1-15,-21 19-15 0,21-19 8 0,0 0 0 16,-29 28 1-16,29-28-9 0,-19 22 17 0,19-22-21 16,0 0 12-16,-20 32-2 0,20-32 0 15,0 0-2-15,-12 29 0 0,12-29-8 0,0 0 7 16,0 0 36-16,0 0-51 0,3 35 5 0,-3-35 5 16,0 0 0-16,22 18-4 0,-22-18-7 0,0 0 16 15,36 17 2-15,-36-17 3 0,36 9-19 16,-36-9 9-16,33 11-7 0,-33-11 12 0,34 6-3 15,-34-6 1-15,0 0-9 0,29 13-25 0,-29-13 34 16,0 0 19-16,33 8-20 0,-33-8 22 0,0 0-30 16,0 0 5-16,0 0-5 0,20 17 16 0,-20-17-6 15,0 0-2-15,0 0-1 0,0 0 2 16,-5 35 2-16,5-35 4 0,0 0-11 0,-14 30-11 16,14-30 17-16,-12 25 2 0,12-25-7 0,-14 23 14 15,14-23-20-15,-11 30 20 0,11-30-15 16,0 0 1-16,-9 39 2 0,9-39 11 0,0 0-14 15,-8 28 0-15,8-28-1 0,0 0 6 0,0 0-4 16,0 0 11-16,5 37-3 0,-5-37 5 16,0 0-1-16,29 23 1 0,-29-23 66 0,28 15-66 15,-28-15-22-15,43 12 16 0,-43-12-1 0,43 14 4 16,-43-14-8-16,40 10 10 0,-40-10-13 0,30 7 10 16,-30-7-7-16,0 0 5 0,36 5-4 15,-36-5 9-15,0 0-20 0,0 0-3 0,0 0-13 16,0 0-4-16,0 0-21 0,0 0-14 0,0 0-24 15,0 0-18-15,0 0-24 0,0 0-16 0,0 0-29 16,0 0-245-16,0 0 146 0,0 0 233 16</inkml:trace>
  <inkml:trace contextRef="#ctx0" brushRef="#br0" timeOffset="-4921">2062 1006 12 0,'0'0'344'0,"-23"-22"-71"16,23 22-57-16,0 0-46 0,0 0-36 0,0 0-15 15,-18-21-22-15,18 21-18 0,0 0-24 0,0 0 1 16,0 0-27-16,0 0-4 0,0 0-13 15,0 0 5-15,0 0-14 0,0 0 8 0,0 0-10 16,0 0 6-16,-42 6-10 0,42-6 11 0,0 0-33 16,0 0 39-16,0 0-9 0,-41 1 18 15,41-1-8-15,0 0 17 0,0 0-19 0,-33-8-9 16,33 8 49-16,0 0-40 0,-21-17-12 0,21 17 31 16,0 0-6-16,-21-29 7 0,21 29 8 15,-17-25 11-15,17 25-15 0,-14-33 7 0,14 33-4 16,-14-36 2-16,14 36-16 0,-11-43-14 0,11 43 26 15,-4-50-3-15,4 50-10 0,-5-54 19 0,5 54-19 16,0-53 5-16,0 53-15 0,3-51 4 0,-3 51-9 16,3-39 0-16,-3 39-3 0,2-36 4 15,-2 36-3-15,0 0 3 0,3-36-15 0,-3 36 6 16,0 0-60-16,0 0 38 0,0 0-20 0,0 0 7 16,6-31-22-16,-6 31 11 0,0 0-12 0,0 0-9 15,0 0 8-15,0 0-31 0,0 0-25 16,0 0-3-16,0 0-14 0,0 0-4 0,23-15-15 15,-23 15-8-15,0 0-55 0,0 0-176 0,0 0 135 16,0 0 76-16</inkml:trace>
  <inkml:trace contextRef="#ctx0" brushRef="#br0" timeOffset="-4265">1341 748 0 0,'0'0'226'0,"0"0"6"15,0 0-51-15,-16-30-37 0,16 30-19 0,0 0-36 16,0 0-9-16,0 0-25 0,-23-14-7 16,23 14-16-16,0 0 2 0,0 0-14 0,-38 12 6 15,38-12-13-15,0 0 5 0,-35 17-7 0,35-17 8 16,-28 16-13-16,28-16 12 0,-23 17-9 0,23-17 3 16,-23 17-3-16,23-17 5 0,-20 19-14 15,20-19 13-15,0 0-7 0,-23 27-2 0,23-27-1 16,0 0 6-16,-14 27-6 0,14-27 5 0,0 0-9 15,-10 31 7-15,10-31-6 0,0 0 6 0,0 0-7 16,6 39 6-16,-6-39-7 0,0 0 11 0,21 30-14 16,-21-30 1-16,23 24-11 0,-23-24 23 15,34 15-31-15,-34-15 13 0,37 13-10 0,-37-13 9 16,43 10-7-16,-43-10 8 0,43 6-9 0,-43-6 12 16,40 3-1-16,-40-3 5 0,0 0 10 15,47 4-16-15,-47-4 5 0,0 0 33 0,0 0-6 16,40-11 16-16,-40 11 35 0,0 0-41 0,20-19-9 15,-20 19 5-15,0 0-2 0,12-27 9 16,-12 27-6-16,0 0 6 0,11-37-11 0,-11 37 16 16,0 0-13-16,0-43 7 0,0 43-8 0,0 0 12 15,-3-46-11-15,3 46-5 0,-6-29-10 16,6 29 23-16,-11-29-3 0,11 29 3 0,-17-29-17 16,17 29 20-16,-17-23-10 0,17 23-21 0,-20-23-8 15,20 23 11-15,-20-20-7 0,20 20 2 0,0 0-10 16,-20-20 8-16,20 20-24 0,0 0 11 0,0 0-22 15,0 0 6-15,0 0-35 0,0 0-9 16,-27-10-32-16,27 10-16 0,0 0-24 0,-26 13-9 16,26-13-29-16,0 0-44 0,-31 17-200 0,31-17 147 15,0 0 229-15</inkml:trace>
  <inkml:trace contextRef="#ctx0" brushRef="#br0" timeOffset="-3172">217 647 12 0,'0'0'318'0,"0"0"-76"16,-16-29-50-16,16 29-33 0,0 0-20 0,0 0-21 16,0 0-16-16,-23-19-10 0,23 19-28 0,0 0-8 15,-24 16-11-15,24-16-11 0,-23 14-1 0,23-14-7 16,-30 23-12-16,30-23-6 0,-26 23 6 15,26-23-5-15,-25 22-12 0,25-22 52 0,-20 25-53 16,20-25 7-16,0 0-18 0,-23 29 15 0,23-29 0 16,0 0-13-16,-6 39-17 0,6-39 14 0,0 0-5 15,6 32 10-15,-6-32-5 0,0 0-8 0,20 30 14 16,-20-30 5-16,25 21-14 0,-25-21 13 16,32 22-7-16,-32-22 13 0,40 20-16 0,-40-20 17 15,44 22-13-15,-44-22 7 0,52 25-5 0,-52-25 13 16,54 19-9-16,-28-5 10 0,5-4-13 15,-2 3 12-15,-1-2-7 0,-28-11 1 0,46 20 7 16,-46-20 12-16,44 25-37 0,-44-25 22 0,37 21-6 16,-37-21 6-16,26 23-10 0,-26-23 9 15,17 24-11-15,-17-24 16 0,0 0-10 0,9 29 5 16,-9-29-5-16,0 0 13 0,-3 36-23 0,3-36 11 16,-14 25-15-16,14-25-4 0,-16 22-11 0,16-22-3 15,-27 22-2-15,27-22 15 0,-29 17-4 0,29-17 7 16,-30 18 2-16,30-18 14 0,0 0-5 15,-50 7 12-15,50-7 6 0,0 0 19 0,-47-7-4 16,47 7 9-16,-29-8-2 0,29 8 6 0,0 0 27 16,-31-21-29-16,31 21-8 0,0 0-5 0,-17-28-12 15,17 28-5-15,0 0-1 0,0 0 2 16,-9-37-10-16,9 37 1 0,0 0-7 0,9-36 3 16,-9 36-17-16,0 0 25 0,23-25-5 0,-23 25 6 15,0 0-8-15,25-19 10 0,-25 19-6 16,0 0 3-16,0 0-8 0,40-2 9 0,-40 2-6 15,0 0 6-15,35 11 3 0,-35-11-1 0,0 0-15 16,31 21 16-16,-31-21-21 0,20 19 19 16,-20-19-4-16,13 27 5 0,-13-27-3 0,13 27 9 15,-13-27-19-15,7 28 15 0,-7-28-10 0,3 35 9 16,-3-35-5-16,0 35 3 0,0-35-5 0,0 38 11 16,0-38-13-16,0 39 11 0,0-39-12 0,7 39 0 15,-7-39 5-15,7 40 6 0,-7-40-7 16,13 39 7-16,-13-39-32 0,10 36 40 0,-10-36-12 15,14 36 5-15,-14-36 3 0,15 29-5 0,-15-29-6 16,0 0 8-16,22 36-10 0,-22-36 10 16,0 0-12-16,26 36 12 0,-26-36-2 0,0 0 6 15,29 11-2-15,-29-11 12 0,0 0-25 0,0 0 32 16,45 3 7-16,-45-3 1 0,0 0-7 16,0 0 6-16,46-1-9 0,-46 1 4 0,0 0-16 15,37-9 4-15,-37 9-11 0,0 0 13 0,42-4-7 16,-42 4 15-16,34-8-18 0,-34 8 4 0,37-6-6 15,-37 6 6-15,40-9-9 0,-40 9 17 0,37-9-10 16,-37 9 11-16,43-8-7 0,-43 8-2 16,30-7-11-16,-30 7 21 0,0 0 28 0,37-7-47 15,-37 7-7-15,0 0 4 0,0 0-1 0,0 0-3 16,0 0-1-16,0 0 8 0,39-4-6 0,-39 4 15 16,0 0-17-16,0 0-2 0,0 0 5 15,0 0 6-15,0 0-30 0,0 0-5 0,0 0-25 16,0 0 28-16,0 0-73 0,0 0-14 0,0 0-33 15,0 0-12-15,0 0-55 0,0 0-217 16,0 0 148-16,0 0 224 0</inkml:trace>
  <inkml:trace contextRef="#ctx0" brushRef="#br0" timeOffset="9112">10156 1853 26 0,'0'0'284'0,"0"0"-34"0,-13-27-35 16,13 27-22-16,0 0-37 0,0 0 1 0,0 0-22 16,0 0 9-16,0 0-31 0,0 0-7 15,0 0 0-15,0 0 2 0,0 0-25 0,0 0-7 16,0 0-25-16,0 0 7 0,0 0-32 0,0 0 9 15,0 0-5-15,0 0 9 0,0 0 16 0,0 0-38 16,22 16-7-16,-22-16 12 0,0 0-15 0,23 29 11 16,-23-29-15-16,15 29 5 0,-15-29-9 15,15 29 11-15,-15-29-14 0,11 28 14 0,-11-28-25 16,0 0 12-16,9 43-45 0,-9-43 32 0,0 0-13 16,-3 37 2-16,3-37-9 0,0 0 8 0,-10 35-22 15,10-35 21-15,0 0-33 0,-34 20 21 16,34-20 12-16,0 0-3 0,-40 8-5 0,40-8 3 15,0 0-4-15,0 0 12 0,0 0-6 0,-41-13 9 16,41 13-4-16,0 0 11 0,-28-19-9 16,28 19 7-16,0 0-5 0,-20-29 13 0,20 29-12 15,0 0 19-15,-15-32-8 0,15 32 10 0,0 0-7 16,0 0 5-16,-10-32-2 0,10 32 13 0,0 0-17 16,0 0 7-16,0 0-15 0,0 0 10 15,0 0-27-15,0 0 26 0,0 0 2 0,0 0 8 16,0 0-8-16,0 0 12 0,0 0-12 0,0 0 5 15,22 18-11-15,-22-18 10 0,0 0-14 0,0 0 3 16,3 37-10-16,-3-37 8 0,0 0-14 0,-9 32 11 16,9-32-9-16,0 0 8 0,-17 25-4 15,17-25 8-15,0 0-7 0,-23 20 14 0,23-20-6 16,0 0 5-16,-28 11-1 0,28-11 8 0,0 0 1 16,0 0 6-16,-35-6-10 0,35 6 10 15,0 0-9-15,-25-15 12 0,25 15-7 0,0 0 2 16,-32-21-5-16,32 21 7 0,-18-18-5 0,18 18 9 15,-25-19-6-15,25 19-4 0,-23-21 17 16,23 21 11-16,0 0 29 0,-26-28-31 0,26 28-8 16,0 0 13-16,0 0-19 0,-26-16 14 0,26 16-14 15,0 0 11-15,0 0-14 0,0 0 12 0,0 0-23 16,0 0 45-16,0 0-60 0,0 0 27 0,0 0-9 16,0 0 6-16,0 0-5 0,0 0 17 15,0 0-10-15,0 0 20 0,23 22-10 0,-23-22 4 16,18 22-5-16,-18-22-7 0,25 25 14 0,-25-25 10 15,29 29-6-15,-29-29 6 0,37 36-7 0,-16-16 2 16,-1 0-10-16,3-1 5 0,2 2-9 16,-2-3 12-16,0 2-10 0,3-2 8 0,-4 1-15 15,-2-1 16-15,-20-18-13 0,36 29 5 0,-36-29 0 16,28 24 22-16,-28-24-22 0,0 0 5 16,29 22-5-16,-29-22 4 0,0 0-4 0,0 0-4 15,20 22-13-15,-20-22 8 0,0 0-11 0,0 0 11 16,0 0-6-16,0 0 2 0,0 0-21 0,0 0-15 15,15 25-26-15,-15-25-15 0,0 0-20 16,0 0-18-16,0 0-42 0,0 0-17 0,0 0-14 16,0 0-20-16,0 0-76 0,0 0-134 0,0 0 143 15,0 0 244-15</inkml:trace>
  <inkml:trace contextRef="#ctx0" brushRef="#br0" timeOffset="9518">9224 1887 142 0,'0'0'330'0,"0"0"-135"0,0 0-14 0,0 0-34 16,0 0-26-16,-23-20-21 0,23 20-18 0,0 0-22 16,0 0-2-16,-35 15-18 0,35-15-6 0,-33 8-6 15,33-8-9-15,-32 10 19 0,32-10 5 16,-38 7-7-16,38-7 19 0,-38 10-9 0,38-10 4 15,-37 8-9-15,37-8 10 0,0 0-14 0,-46 8-8 16,46-8-3-16,-33 7-7 0,33-7-8 0,0 0-4 16,-38 6-26-16,38-6 18 0,0 0-79 15,-34 8-4-15,34-8-35 0,0 0-8 0,-33 8-29 16,33-8-4-16,0 0-22 0,0 0-249 0,0 0 149 16,-19 21 224-16</inkml:trace>
  <inkml:trace contextRef="#ctx0" brushRef="#br0" timeOffset="9831">9342 2246 0 0,'0'0'397'15,"0"0"-66"-15,0 0-52 0,31 7-61 0,-31-7-14 16,0 0-41-16,0 0-38 0,0 0-18 0,0 0-11 15,0 0-87-15,0 0 67 0,-35 3-25 0,35-3-2 16,0 0-28-16,-54 3 15 0,54-3-20 0,-43-3 6 16,43 3-2-16,-46 0-1 0,46 0-7 15,-51-1 7-15,51 1-15 0,-52-6 11 0,52 6-9 16,-55-3-3-16,55 3-1 0,-45-4 10 0,45 4-9 16,-35-4-8-16,35 4-25 0,0 0-22 15,-44-4-30-15,44 4-1 0,0 0-26 0,-39-4-18 16,39 4-29-16,0 0-3 0,-40-4-21 0,40 4-22 15,0 0-239-15,-41-9 151 0,41 9 218 16</inkml:trace>
  <inkml:trace contextRef="#ctx0" brushRef="#br0" timeOffset="10612">7777 2007 0 0,'0'0'276'0,"0"0"-40"0,0 0-39 0,-19-24-6 16,19 24-46-16,0 0-13 0,0 0-28 0,0 0-16 15,0 0-23-15,0 0 29 0,0 0-52 0,0 0-3 16,14-26-18-16,-14 26 7 0,0 0-6 0,42-6 8 16,-42 6-16-16,40-5 18 0,-40 5-1 15,46-4-1-15,-46 4 11 0,50-6-32 0,-50 6 45 16,56-4 5-16,-56 4-18 0,47-3-6 0,-47 3 1 15,42 3 2-15,-42-3 5 0,0 0 5 16,39-7-13-16,-39 7 10 0,0 0-12 0,0 0-21 16,0 0 28-16,0 0 7 0,0 0-17 0,0 0 6 15,0 0-4-15,39 3 7 0,-39-3-20 16,0 0 14-16,0 0-13 0,0 0 5 0,0 0-8 16,0 0 4-16,0 0-12 0,0 0 3 0,0 0-18 15,0 0 8-15,0 0-6 0,0 0 7 0,0 0-14 16,0 0 25-16,0 0-11 0,0 0 14 15,0 0-2-15,6 33 3 0,-6-33 1 0,0 0 7 16,11 33-6-16,-11-33 0 0,0 0 5 0,14 38 4 16,-14-38-8-16,9 30 12 0,-9-30-21 0,14 31 16 15,-14-31-16-15,13 37 7 0,-13-37-7 16,13 32 9-16,-13-32-4 0,12 37 4 0,-12-37-5 16,14 33 0-16,-14-33-2 0,15 37 2 0,-15-37-3 15,17 38 5-15,-17-38-10 0,20 41 1 16,-20-41-1-16,17 37 1 0,-17-37-13 0,18 36 15 15,-18-36-10-15,16 32 3 0,-16-32-1 0,12 27 7 16,-12-27-8-16,0 0 5 0,12 30-10 16,-12-30 11-16,0 0-11 0,11 29 12 0,-11-29 53 15,0 0-67-15,0 0-8 0,20 27 15 0,-20-27-9 16,0 0 3-16,0 0-4 0,14 25 10 0,-14-25-11 16,0 0 13-16,0 0-8 0,0 0 8 0,0 0 29 15,0 0-40-15,15 24 3 0,-15-24-2 16,0 0 14-16,0 0-14 0,0 0-23 0,0 0-36 15,0 0-23-15,0 0-42 0,0 0-50 0,0 0-39 16,0 0-14-16,0 0-36 0,0 0-47 0,0 0-355 16,0 0 231-16,0 0 81 0</inkml:trace>
  <inkml:trace contextRef="#ctx0" brushRef="#br0" timeOffset="14565">4666 2601 29 0,'0'0'260'16,"0"0"-65"-16,0 0-32 0,0 0-20 15,-11-25-15-15,11 25-27 0,0 0-5 0,0 0-8 16,0 0-23-16,0 0 1 0,0 0-9 0,0 0 29 15,0 0-64-15,0 0 8 0,0 0-4 0,0 0 8 16,0 0-20-16,0 0 11 0,0 0-5 16,0 0 8-16,0 0-4 0,0 0-5 0,0 0 10 15,0 0-43-15,0 0 38 0,0 0-5 0,0 0 5 16,0 0-12-16,0 0 20 0,0 0-25 0,0 0 15 16,0 0-11-16,0 0 1 0,0 0-10 0,0 0 2 15,0 0-6-15,0 0 14 0,-4 35-13 16,4-35 11-16,0 0 41 0,0 0-53 0,0 39-9 15,0-39 7-15,0 0-3 0,0 34 10 0,0-34-24 16,0 0 24-16,0 0-6 0,0 44 0 16,0-44 3-16,0 0 3 0,-3 34-31 0,3-34 37 15,0 0-16-15,-8 29 15 0,8-29-16 0,0 0 19 16,-11 27-9-16,11-27 9 0,0 0-22 16,-20 24 10-16,20-24-11 0,-18 19 18 0,18-19-9 15,0 0 8-15,-31 18-13 0,31-18 9 0,0 0-18 16,-30 12 16-16,30-12-9 0,0 0 12 0,-36 3 34 15,36-3-40-15,0 0-8 0,-38-7 9 16,38 7-9-16,0 0 18 0,-45-10-2 0,45 10 1 16,-29-11 7-16,29 11-4 0,-27-15 6 0,27 15 3 15,0 0-37-15,-36-17 43 0,36 17-17 0,0 0 9 16,-30-23-24-16,30 23 27 0,0 0-19 16,-22-20 9-16,22 20-8 0,0 0 5 0,-20-22 7 15,20 22-12-15,0 0 0 0,-23-21 9 0,23 21-21 16,0 0 18-16,-21-20-7 0,21 20 2 15,0 0-5-15,-23-16 5 0,23 16-1 0,0 0-4 16,0 0 0-16,-28-12 2 0,28 12 0 0,0 0 4 16,0 0-15-16,0 0 13 0,0 0-2 0,0 0-1 15,-35-6-6-15,35 6 17 0,0 0 64 16,0 0-83-16,-26 14-6 0,26-14 12 0,0 0-2 16,-25 22-2-16,25-22 9 0,0 0 3 0,-29 27-6 15,29-27 3-15,-15 22-10 0,15-22 15 0,-17 22-57 16,17-22 71-16,0 0-4 0,-17 34-8 0,17-34-8 15,0 0 1-15,-18 32-9 0,18-32 12 16,0 0-2-16,-13 24 5 0,13-24-11 0,0 0 9 16,0 0-6-16,0 0 10 0,-10 30-6 0,10-30 43 15,0 0-51-15,0 0 3 0,0 0 4 16,0 0-4-16,0 0-10 0,0 0-10 0,0 0-25 16,0 0-10-16,0 0-26 0,0 0-15 0,0 0-31 15,0 0-16-15,0 0-49 0,0 0-71 16,0 0-125-16,0 0 136 0,0 0 78 0</inkml:trace>
  <inkml:trace contextRef="#ctx0" brushRef="#br0" timeOffset="15221">3030 2406 136 0,'0'0'351'0,"-1"-35"-74"0,1 35-36 15,0 0-28-15,-3-37-21 0,3 37 0 0,0 0-22 16,0 0-22-16,0 0-33 0,0 0-24 16,3-35-38-16,-3 35 10 0,0 0-34 0,0 0 10 15,0 0-19-15,0 0 5 0,0 0-11 0,0 0 9 16,0 0-6-16,32 18 5 0,-32-18 2 0,0 0 5 16,25 32 9-16,-25-32 9 0,20 28-10 0,-20-28 8 15,21 32-9-15,-21-32 6 0,22 37-11 16,-22-37-1-16,19 38-1 0,-19-38-2 0,22 41-5 15,-22-41 4-15,20 41-5 0,-20-41-6 0,18 42-14 16,-18-42 15-16,16 45-9 0,-16-45 1 16,12 44-7-16,-12-44 10 0,12 42-12 0,-12-42 2 15,6 41-8-15,-6-41 17 0,2 43-10 0,-2-43-2 16,-3 43 4-16,3-43 1 0,-5 39-5 16,5-39 8-16,-12 34-20 0,12-34 0 0,-14 34-28 15,14-34-5-15,-20 29-30 0,20-29 8 0,-26 29-42 16,26-29 10-16,-29 28-22 0,29-28 4 0,-29 22-20 15,29-22-8-15,-36 21-38 0,36-21-2 16,-27 18-22-16,27-18-31 0,-25 12-210 0,25-12 152 16,0 0 213-16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5-09-27T16:37:31.446"/>
    </inkml:context>
    <inkml:brush xml:id="br0">
      <inkml:brushProperty name="width" value="0.21167" units="cm"/>
      <inkml:brushProperty name="height" value="0.21167" units="cm"/>
      <inkml:brushProperty name="color" value="#C00000"/>
      <inkml:brushProperty name="fitToCurve" value="1"/>
    </inkml:brush>
  </inkml:definitions>
  <inkml:trace contextRef="#ctx0" brushRef="#br0">9105 602 0 0,'0'0'318'0,"0"0"-44"0,0 0-56 0,-26-14-24 0,26 14-29 16,0 0-3-16,0 0 1 0,0 0-20 16,0 0-32-16,0 0 13 0,0 0-36 0,0 0 2 15,-11-27-20-15,11 27 11 0,0 0-15 0,0 0 1 16,0 0 0-16,0 0 4 0,0 0-8 0,-3-43 3 16,3 43-15-16,0 0 9 0,3-34-24 15,-3 34 14-15,0 0-9 0,11-42 1 0,-11 42 1 16,9-31-5-16,-9 31-18 0,12-34 13 0,-12 34-20 15,16-36 7-15,-16 36-10 0,18-39 2 16,-18 39-8-16,25-40 4 0,-25 40-12 0,29-42 10 16,-12 19-16-16,0 1 9 0,-1-1-13 0,4 4 16 15,0-2-12-15,0 2 3 0,3 2-5 16,-23 17 11-16,43-29-17 0,-43 29 12 0,40-25 3 16,-40 25-14-16,37-15-1 0,-37 15 6 0,31-6-5 15,-31 6 0-15,0 0-4 0,43 1 10 0,-43-1-11 16,0 0 12-16,40 18-9 0,-40-18 5 15,0 0-18-15,24 24 10 0,-24-24-2 0,0 0 2 16,15 33 10-16,-15-33-8 0,0 0-25 0,0 46 22 16,0-46-16-16,-9 32 14 0,9-32-9 0,-11 36 10 15,11-36-10-15,-19 38-10 0,19-38 3 16,-30 37-35-16,30-37 29 0,-36 36 13 0,36-36-18 16,-40 32 16-16,40-32-2 0,-40 26 17 0,40-26-7 15,-43 21 9-15,43-21-5 0,-48 14 15 0,48-14-43 16,-46 11 46-16,46-11 0 0,-41 3 7 15,41-3-6-15,-42-3 73 0,42 3-80 0,-33-6 21 16,33 6 8-16,-37-15-1 0,37 15-2 0,-28-8 18 16,28 8-3-16,-26-14 4 0,26 14-5 15,0 0-9-15,-31-22-10 0,31 22 12 0,-18-19-1 16,18 19-5-16,0 0 4 0,-20-31 6 0,20 31 35 16,0 0-55-16,-14-26-2 0,14 26 12 0,0 0-5 15,0 0 6-15,0 0-16 0,-11-29 5 0,11 29 3 16,0 0-2-16,0 0-14 0,0 0 19 15,0 0-18-15,0 0 18 0,0 0-10 0,0 0-6 16,0 0-6-16,0 0 15 0,0 0-8 0,0 0 12 16,0 0-6-16,3 42-2 0,-3-42 0 0,0 0-8 15,5 38-1-15,-5-38 17 0,-11 31-18 16,11-31 10-16,-10 37-5 0,10-37-3 0,-14 34 12 16,14-34-10-16,-16 34-9 0,16-34 6 0,-13 36-5 15,13-36-1-15,-14 30-23 0,14-30 4 16,-19 31 8-16,19-31 4 0,-10 25-1 0,10-25 14 15,-23 25-7-15,23-25 1 0,-28 21 3 0,28-21 2 16,-34 16 1-16,34-16 1 0,-38 11-2 0,38-11 16 16,-37 5 10-16,37-5 17 0,-40 3-7 15,40-3 17-15,-37-6-1 0,37 6 4 0,0 0-26 16,-44-13 24-16,44 13-9 0,-26-16 8 0,26 16 10 16,-23-20-34-16,23 20 37 0,-14-25-4 0,14 25-8 15,-12-29 7-15,12 29-20 0,-5-32 7 16,5 32-19-16,-3-33 17 0,3 33-22 0,3-36 11 15,-3 36-12-15,6-38 3 0,-6 38-10 0,5-34 2 16,-5 34-5-16,12-32-18 0,-12 32 13 16,11-27 2-16,-11 27-23 0,17-24 8 0,-17 24-26 15,0 0 3-15,17-25-22 0,-17 25-15 0,0 0-21 16,0 0-20-16,18-19-38 0,-18 19-16 16,0 0-45-16,0 0-18 0,0 0-9 0,0 0-47 15,0 0-161-15,0 0 152 0,0 0 213 0</inkml:trace>
  <inkml:trace contextRef="#ctx0" brushRef="#br0" timeOffset="422">8097 215 0 0,'1'-36'241'0,"-1"36"2"0,0 0-34 15,0 0-44-15,0-40-13 0,0 40-32 0,0 0-5 16,0 0-49-16,0 0 4 0,0 0-16 0,0 0 7 16,0 0 24-16,0 0-21 0,0 0-12 0,0 0 6 15,0 0-1-15,0 0 8 0,0 0-6 16,-4 34 18-16,4-34-18 0,0 0 2 0,-13 39-11 15,13-39 11-15,-13 33-21 0,13-33 6 0,-17 33-20 16,17-33 11-16,-26 38-4 0,26-38 0 16,-23 37-9-16,23-37-6 0,-25 42-4 0,8-21 7 15,-1-2-20-15,1 2 4 0,17-21 1 0,-37 40-6 16,20-19-2-16,-3 1 9 0,0 0-5 16,0-2 30-16,0-2-55 0,0 0 3 0,0 1-20 15,-7-5-16-15,27-14-17 0,-29 27-12 0,29-27-16 16,-23 20-2-16,23-20-17 0,0 0-8 0,-20 21-5 15,20-21 8-15,0 0-10 0,0 0 6 0,0 0-21 16,0 0 3-16,0 0-56 0,0 0-135 16,-31-13 110-16,31 13 76 0</inkml:trace>
  <inkml:trace contextRef="#ctx0" brushRef="#br0" timeOffset="797">7701 297 0 0,'0'-56'290'0,"0"56"-19"16,-3-43-36-16,3 43-22 0,0 0-34 0,17-40-16 15,-17 40 28-15,0 0-88 0,0 0-30 16,0 0-4-16,0 0-15 0,0 0 11 0,0 0 0 16,0 0-2-16,0 0-43 0,0 0 44 0,33 15 6 15,-33-15 6-15,16 25-13 0,-16-25 2 0,13 27-9 16,-13-27 8-16,14 34 3 0,-14-34 3 0,17 38-18 15,-17-38 0-15,17 41-9 0,-17-41-2 16,20 40-6-16,-11-2 10 0,-9-38-10 0,26 40 0 16,-26-40-9-16,28 40-6 0,-13-18 4 0,-15-22-17 15,28 43 6-15,-28-43-6 0,31 38-9 16,-31-38 15-16,26 37-16 0,-26-37 15 0,23 29-15 16,-23-29 4-16,17 25 3 0,-17-25-7 0,0 0-32 15,16 28 8-15,-16-28-32 0,0 0 4 16,0 0-24-16,0 0-13 0,14 22-22 0,-14-22-13 15,0 0-25-15,0 0-11 0,0 0-35 0,0 0-32 16,0 0-35-16,0 0-292 0,0 0 170 0,0 0 151 16</inkml:trace>
  <inkml:trace contextRef="#ctx0" brushRef="#br0" timeOffset="1968">7197 86 110 0,'-6'-36'331'0,"6"36"-57"0,0 0-42 16,0 0-44-16,-4-32-15 0,4 32-16 0,0 0-38 15,0 0-6-15,0 0-29 0,0 0-1 0,0 0 0 16,0 0-4-16,0 0-21 0,0 0 6 15,0 0-17-15,10 26 8 0,-10-26-18 0,0 0 5 16,14 36-19-16,-14-36 4 0,9 31-14 0,-9-31 6 16,11 32 20-16,-11-32-29 0,12 34-12 15,-12-34 7-15,-3 37-5 0,3-37 3 0,8 33 3 16,-8-33-11-16,0 0-14 0,-2 50 2 0,2-50 2 16,0 0-10-16,-12 37-6 0,12-37 6 0,0 0 0 15,-17 29 65-15,17-29-79 0,0 0 18 16,-26 10 3-16,26-10 3 0,0 0 1 0,0 0 12 15,-41-10-5-15,41 10 7 0,0 0-7 0,-29-24 5 16,29 24-13-16,-20-21 25 0,20 21-16 0,-17-22 4 16,17 22-2-16,-14-28 14 0,14 28-9 0,-15-23 6 15,15 23-12-15,0 0 7 0,-14-31-6 16,14 31 7-16,0 0-3 0,0 0 2 0,0 0-7 16,0 0 10-16,-11-24-7 0,11 24 4 0,0 0 0 15,0 0-2-15,0 0-6 0,0 0 6 16,0 0-16-16,0 0 20 0,0 0-11 0,0 0 14 15,0 0-11-15,8 33 17 0,-8-33-7 0,0 0-4 16,-5 31-11-16,5-31 7 0,0 0-11 16,-12 36 12-16,12-36-10 0,-14 28 5 0,14-28-22 15,-17 23 9-15,17-23-11 0,-26 22 0 0,26-22-7 16,0 0 6-16,-31 15-4 0,31-15 18 0,0 0-6 16,-33 7 16-16,33-7-8 0,0 0 15 0,-26-12-5 15,26 12 7-15,0 0 3 0,-30-20 1 16,30 20-9-16,0 0 16 0,-21-26-7 0,21 26 5 15,0 0-8-15,-15-25 10 0,15 25-8 0,0 0 13 16,0 0-3-16,-11-29-36 0,11 29 38 0,0 0 13 16,0 0 4-16,0 0-16 0,0 0 37 15,0 0-52-15,0 0-2 0,0 0 2 0,0 0-4 16,0 0 1-16,0 0-3 0,0 0 20 0,0 0-23 16,0 0 10-16,0 0 13 0,0 0-9 15,17 32 2-15,-17-32-1 0,14 24-7 0,-14-24-2 16,12 30 5-16,-12-30 3 0,14 29-14 0,-14-29 12 15,17 34-9-15,-17-34 8 0,9 35 8 16,-9-35 32-16,7 35-53 0,-7-35 2 0,7 32-4 16,-7-32 7-16,0 0-6 0,3 46 5 0,-3-46-5 15,0 0 12-15,0 39-7 0,0-39 9 0,0 0-8 16,-10 40 11-16,10-40-20 0,-13 24 16 16,13-24-10-16,-20 24 11 0,20-24-31 0,0 0 32 15,-30 25-10-15,30-25 11 0,-27 15-7 0,27-15 13 16,-37 8-43-16,37-8 48 0,-40 2-11 0,40-2 21 15,-40 0 51-15,40 0-68 0,-37-7-7 16,37 7 9-16,-32-10 2 0,32 10 15 0,-31-15 5 16,31 15-24-16,-30-22 30 0,30 22 11 0,-32-25-4 15,32 25-6-15,-25-32 6 0,25 32 11 16,-23-32-4-16,23 32-2 0,-26-38-18 0,26 38 10 16,-17-39-9-16,17 39-4 0,-14-39-12 0,14 39 10 15,-6-39-17-15,6 39-17 0,-3-36 13 0,3 36 7 16,0 0 0-16,3-47-4 0,-3 47-8 0,0 0 0 15,9-34-7-15,-9 34 3 0,0 0-24 16,0 0-9-16,8-27-22 0,-8 27-2 0,0 0-27 16,0 0-10-16,0 0-28 0,0 0-26 0,0 0-26 15,0 0-7-15,0 0-23 0,0 0-21 0,0 0-35 16,0 0-275-16,0 0 164 0,14 24 164 16</inkml:trace>
  <inkml:trace contextRef="#ctx0" brushRef="#br0" timeOffset="2562">5776 187 2 0,'0'0'374'0,"0"0"-99"0,0 0-35 15,-10-29-49-15,10 29-9 0,0 0-64 0,0 0 25 16,0 0-28-16,0 0-25 0,0 0-5 0,0 0 21 16,0 0-20-16,0 0 6 0,0 0-13 0,0 0 7 15,-23 28-13-15,23-28 16 0,0 0-43 16,-14 36 39-16,14-36-17 0,-9 31 5 0,9-31-15 16,-13 37 9-16,13-37-9 0,-7 42 6 0,7-42-9 15,-13 49-2-15,13-49-13 0,-10 54 4 0,10-54-16 16,-14 56-1-16,14-56-8 0,-6 55 0 15,6-55 1-15,-8 59-9 0,8-59 12 0,-5 52-13 16,5-52 27-16,3 49-41 0,-3-49 16 0,7 44-15 16,-7-44 11-16,16 41-6 0,-16-41 8 15,23 39-11-15,-23-39 9 0,31 35-6 0,-31-35 7 16,35 33-8-16,-35-33 3 0,40 29-8 0,-40-29 11 16,40 27-22-16,-40-27 0 0,40 27-16 15,-40-27 7-15,40 20-17 0,-40-20 0 0,41 19 1 16,-41-19-1-16,40 16-14 0,-40-16 6 0,40 9-25 15,-40-9-2-15,33 6-26 0,-33-6-3 0,0 0-36 16,0 0-14-16,38 0-23 0,-38 0 0 0,0 0-51 16,0 0-7-16,0 0-341 0,0 0 182 15,0 0 138-15</inkml:trace>
  <inkml:trace contextRef="#ctx0" brushRef="#br0" timeOffset="2984">4935 479 92 0,'0'0'368'0,"-4"-34"-71"0,4 34-45 0,0 0-34 15,0 0-31-15,0 0 0 0,0 0-44 16,-11-27-8-16,11 27-33 0,0 0-19 0,0 0-25 16,0 0-12-16,0 0-15 0,-38 4 1 0,38-4-21 15,0 0 17-15,-42 13-10 0,42-13-5 16,-38 14-3-16,38-14 8 0,-46 15-13 0,46-15 6 15,-54 15-12-15,54-15-7 0,-55 14 67 0,55-14-48 16,-48 13-26-16,48-13 0 0,-43 10-3 16,43-10 15-16,-33 8-3 0,33-8-10 0,0 0-29 15,-31 8 4-15,31-8-33 0,0 0-10 0,0 0-61 16,0 0 5-16,0 0-34 0,0 0-9 0,0 0-44 16,-25 14-241-16,25-14 155 0,0 0 201 15</inkml:trace>
  <inkml:trace contextRef="#ctx0" brushRef="#br0" timeOffset="3296">4978 808 74 0,'0'0'436'0,"0"0"-106"0,0 0-51 0,36 4-62 16,-36-4-17-16,0 0-31 0,0 0-29 0,0 0-36 15,0 0-7-15,0 0-36 0,0 0-6 16,0 0-7-16,-40 11-15 0,40-11-10 0,-34 8 11 16,34-8 2-16,-41 7 19 0,41-7-70 0,-43 6 93 15,43-6-9-15,-43 3 4 0,43-3-16 0,-40 0-12 16,40 0-12-16,0 0 3 0,-46-3-15 0,46 3 8 16,0 0-23-16,-39 3-123 0,39-3 138 15,0 0-17-15,0 0-21 0,-38 0-15 0,38 0-29 16,0 0-16-16,0 0-32 0,0 0-14 0,0 0-40 15,0 0-28-15,-31 8-58 0,31-8-56 16,0 0-220-16,0 0 165 0,0 0 168 0</inkml:trace>
  <inkml:trace contextRef="#ctx0" brushRef="#br0" timeOffset="4863">3942 452 0 0,'0'0'318'0,"0"0"-29"0,-7-34-44 15,7 34-28-15,0 0-18 0,0 0-7 16,0 0-7-16,0 0-15 0,-3-34-26 0,3 34-3 16,0 0-65-16,0 0 29 0,0 0-11 0,0 0-6 15,0 0-19-15,0 0-3 0,0 0-16 0,0 0-5 16,0 0-13-16,0 0-5 0,0 0-12 0,0 0 3 15,0 0-17-15,0 0 7 0,0 0-14 16,0 0 15-16,0 0-9 0,17 23 6 0,-17-23-11 16,16 28 24-16,-16-28-22 0,24 29 9 0,-24-29-11 15,18 35 1-15,-18-35-15 0,17 29 3 0,-17-29-10 16,12 29-2-16,-12-29 10 0,0 0 0 16,3 43-6-16,-3-43-3 0,0 0-1 0,-6 32 15 15,6-32-9-15,0 0 6 0,-14 29-4 0,14-29 5 16,0 0 2-16,-27 20 2 0,27-20-12 15,0 0 9-15,-40 10-3 0,40-10-1 0,0 0 0 16,-37-1 4-16,37 1-5 0,0 0 12 0,-35-11-15 16,35 11 11-16,0 0-2 0,-27-22 2 15,27 22-5-15,0 0 6 0,0 0-3 0,-24-21 4 16,24 21-9-16,0 0 16 0,0 0-15 0,-19-23 10 16,19 23-4-16,0 0 5 0,0 0-6 0,0 0 3 15,0 0-8-15,0 0-3 0,0 0-3 0,0 0 16 16,0 0-15-16,0 0 2 0,0 0 8 0,0 0 7 15,0 0-7-15,-18 19 1 0,18-19-3 16,0 0 7-16,0 0-18 0,-5 41 17 0,5-41 0 16,0 0 1-16,-15 35 25 0,15-35-30 0,-18 22-3 15,18-22 4-15,-20 20-5 0,20-20 6 16,-25 16-9-16,25-16 17 0,0 0-10 0,-30 17 7 16,30-17-4-16,0 0 41 0,0 0-40 0,-40 4 8 15,40-4-13-15,0 0 19 0,-31-10-8 16,31 10 6-16,0 0-13 0,-31-18 13 0,31 18-12 15,0 0 16-15,-30-21-16 0,30 21 14 0,-19-20-16 16,19 20 14-16,-20-20-5 0,20 20 6 0,-20-21 3 16,20 21 2-16,-17-23-10 0,17 23 14 15,-20-24-4-15,20 24 2 0,0 0-36 0,-20-28 50 16,20 28-7-16,0 0 8 0,-18-22 10 0,18 22-8 16,0 0-12-16,0 0 10 0,0 0-8 0,-15-23 2 15,15 23-12-15,0 0 8 0,0 0-12 0,0 0 17 16,0 0-20-16,0 0 22 0,0 0-42 15,0 0 28-15,0 0-13 0,0 0 7 0,0 0 2 16,0 0 12-16,20 24-9 0,-20-24-25 0,0 0 39 16,21 30 12-16,-21-30-8 0,20 25 13 15,-20-25-16-15,23 25 5 0,-23-25-12 0,28 37 13 16,-28-37-19-16,35 39 7 0,-18-20-1 16,1 1 3-16,2 1-1 0,-1-2-3 0,-2 1-16 15,2-1 11-15,-19-19-10 0,36 35 14 0,-36-35-18 16,30 32 5-16,-30-32-10 0,25 25 13 0,-25-25-16 15,20 23 22-15,-20-23-18 0,0 0 58 16,23 31-65-16,-23-31 17 0,0 0-9 0,17 28 6 16,-17-28 0-16,0 0-10 0,11 28-24 0,-11-28-7 15,0 0-27-15,0 0-19 0,12 33-17 0,-12-33-8 16,0 0-36-16,0 0-9 0,0 0-12 0,11 30-32 16,-11-30-34-16,0 0-237 0,0 0 156 15,0 0 201-15</inkml:trace>
  <inkml:trace contextRef="#ctx0" brushRef="#br0" timeOffset="5363">3059 686 148 0,'0'0'352'0,"0"0"-78"16,-13-31-37-16,13 31-49 0,0 0-21 16,0 0-37-16,0 0-10 0,0 0-26 0,-10-26-17 15,10 26-18-15,0 0-10 0,0 0 2 0,0 0 35 16,0 0-12-16,0 0 7 0,-4 34-8 0,4-34 17 15,0 0-7-15,-1 41 20 0,1-41-13 16,0 0 4-16,0 37-17 0,0-37 0 0,0 0-40 16,-5 49 27-16,5-49-20 0,-7 39-2 0,7-39-13 15,-7 43 9-15,7-43-15 0,-7 44 6 0,7-44-19 16,-12 47 5-16,12-47-6 0,-14 51-21 0,14-51 22 16,-17 49 8-16,5-23-16 0,12-26 16 15,-17 49-16-15,17-49-2 0,-20 44-4 0,20-44 3 16,-17 46-6-16,17-46 4 0,-17 44-28 15,17-44 38-15,-15 38-15 0,15-38-26 0,-13 31-2 16,13-31-32-16,0 0-15 0,-12 31-10 0,12-31-17 16,0 0-13-16,0 0 5 0,-9 31-22 0,9-31 17 15,0 0-4-15,0 0-16 0,0 0-42 16,0 0-11-16,0 0-14 0,0 0 5 0,0 0-51 16,17-33-132-16,-17 33 135 0,10-29 77 0</inkml:trace>
  <inkml:trace contextRef="#ctx0" brushRef="#br0" timeOffset="5738">2722 762 0 0,'0'0'170'0,"0"0"117"0,0 0-44 16,-16-26-35-16,16 26-23 0,0 0-16 0,0 0-6 15,0 0-20-15,0 0-18 0,0 0-3 0,0 0-9 16,0 0-10-16,0 0 5 0,0 0-15 0,0 0 4 16,29 16-16-16,-29-16 12 0,26 21-2 15,-26-21-13-15,31 28-3 0,-31-28 1 0,35 28 13 16,-15-12-27-16,-20-16-15 0,43 31 7 0,-43-31-8 16,40 37 1-16,-19-19-13 0,2-1-1 0,-1 1-12 15,-1 0 1-15,2 2-6 0,2 0 3 0,-2-4-14 16,1 7 11-16,2-9-11 0,-3 6 8 15,2-3-17-15,1 0 15 0,-1-2-9 0,1 0 2 16,-3 1-8-16,-23-16 10 0,40 23-12 0,-40-23 3 16,30 20-24-16,-30-20-4 0,25 15-20 15,-25-15-23-15,0 0-22 0,24 15-6 0,-24-15-40 16,0 0-15-16,0 0-30 0,0 0-4 0,0 0-33 16,25 15-52-16,-25-15-67 0,0 0-198 15,0 0 167-15,0 0 159 0</inkml:trace>
  <inkml:trace contextRef="#ctx0" brushRef="#br0" timeOffset="6300">2129 772 0 0,'0'0'232'16,"0"0"60"-16,0 0-49 0,0 0-40 0,-14-24-41 15,14 24-24-15,0 0-26 0,0 0-21 0,0 0-4 16,0 0-11-16,0 0-32 0,0 0-17 0,0 0 8 16,0 0-14-16,0 0-3 0,-40 4 1 15,40-4-3-15,0 0-10 0,-25 14 11 0,25-14-9 16,0 0 9-16,-24 14-11 0,24-14 9 0,0 0-13 16,0 0 8-16,-29 21-2 0,29-21 3 15,0 0-9-15,-19 25 5 0,19-25-8 0,0 0 13 16,-12 29-17-16,12-29 9 0,0 0-5 0,0 0 14 15,-3 40-9-15,3-40 12 0,0 0-12 16,12 36 5-16,-12-36 0 0,17 25 12 0,-17-25-9 16,26 25 10-16,-26-25-5 0,34 26 0 0,-34-26 2 15,38 26 7-15,-38-26-9 0,42 26 55 0,-42-26-69 16,46 23 17-16,-46-23-3 0,49 24-7 16,-49-24-12-16,41 21 16 0,-41-21-11 0,42 19 17 15,-42-19-30-15,36 15 18 0,-36-15-22 0,27 13-8 16,-27-13-29-16,0 0-14 0,33 8-42 0,-33-8-29 15,0 0-35-15,0 0-30 0,0 0-57 16,0 0-225-16,0 0 156 0,0 0 194 0</inkml:trace>
  <inkml:trace contextRef="#ctx0" brushRef="#br0" timeOffset="6660">1619 958 187 0,'0'0'312'0,"0"0"-52"16,0 0-46-16,-15-22-34 0,15 22-7 15,0 0 8-15,0 0-60 0,0 0-14 0,0 0-18 16,0 0-22-16,0 0-8 0,0 0-4 0,0 0-8 16,0 0-2-16,-26-11-16 0,26 11 13 15,0 0-16-15,0 0 14 0,-33 8-23 0,33-8 6 16,0 0-18-16,-44 11 16 0,44-11-11 0,-37 10-5 16,37-10-13-16,-38 11 16 0,38-11-22 0,-34 9-23 15,34-9-49-15,-37 10 23 0,37-10-34 0,0 0-26 16,-41 7-24-16,41-7-22 0,0 0-15 15,-31 11-39-15,31-11-231 0,0 0 154 0,0 0 209 16</inkml:trace>
  <inkml:trace contextRef="#ctx0" brushRef="#br0" timeOffset="6956">1628 1168 0 0,'0'0'347'0,"0"0"-75"0,0 0 21 0,0 0-123 16,0 0-32-16,42 0-12 0,-42 0-15 15,0 0-29-15,0 0-21 0,0 0-43 0,0 0 34 16,0 0-9-16,0 0-4 0,0 0 8 0,-33 15 9 16,33-15 0-16,0 0-7 0,-38 10 2 0,38-10-2 15,-34 7-19-15,34-7 8 0,-43 7 18 0,43-7-36 16,-47 7 6-16,47-7-17 0,-52 10 62 15,52-10-106-15,-45 0 17 0,45 0-24 0,-41 7 8 16,41-7-44-16,-37 9-37 0,37-9-34 0,0 0-17 16,-43 7-34-16,43-7-19 0,0 0-49 15,0 0-129-15,0 0 138 0,-38-4 256 0</inkml:trace>
  <inkml:trace contextRef="#ctx0" brushRef="#br0" timeOffset="7847">45 995 96 0,'-25'-11'316'0,"25"11"-61"0,0 0-36 0,0 0-36 16,0 0-34-16,0 0 5 0,0 0-36 0,0 0-9 15,0 0-23-15,-20-18-4 0,20 18-19 0,0 0-9 16,0 0-2-16,0 0-3 0,0 0 5 16,0 0-2-16,0 0-15 0,0 0 18 0,46-7-29 15,-46 7 24-15,42-3-26 0,-42 3 7 0,50-4-14 16,-50 4 4-16,58 4-17 0,-58-4 18 16,65-5-23-16,-65 5 14 0,67-3 38 0,-67 3-48 15,68-3-22-15,-68 3 30 0,58-1-15 0,-58 1 15 16,43 0-12-16,-43 0 23 0,34-6-2 15,-34 6 9-15,0 0 20 0,0 0-5 0,43 3 8 16,-43-3 2-16,0 0-13 0,0 0 4 0,0 0-4 16,0 0 2-16,0 0-21 0,0 0 13 0,0 0-11 15,0 0 3-15,0 0-10 0,0 0 6 16,0 0-17-16,0 0 16 0,0 0-10 0,0 0 3 16,0 0-10-16,0 0 17 0,0 0-12 0,0 0 4 15,0 0 18-15,0 0-22 0,0 0-24 0,0 0 29 16,0 0-21-16,0 0 11 0,0 0-9 0,0 0 15 15,0 0-11-15,29 13 5 0,-29-13-6 16,0 0 10-16,0 0 15 0,0 0-9 0,8 39-10 16,-8-39 9-16,0 0 15 0,7 36-17 0,-7-36-9 15,0 0 5-15,10 45-14 0,-10-45 18 16,9 34-13-16,-9-34 11 0,11 41-111 0,-11-41 122 16,10 37 2-16,-10-37-14 0,13 42 3 0,-13-42-5 15,12 39 3-15,-12-39 2 0,11 39-8 16,-11-39 7-16,12 41-3 0,-12-41-1 0,12 37 2 15,-12-37 0-15,13 38 0 0,-13-38-9 0,15 41-6 16,-15-41 12-16,17 39 0 0,-17-39 0 0,17 39-3 16,-17-39-4-16,17 36 5 0,-17-36-1 0,18 35-3 15,-18-35 0-15,14 30-3 0,-14-30 2 0,15 28 5 16,-15-28-2-16,0 0 3 0,15 32-7 16,-15-32 2-16,0 0 2 0,14 22-3 0,-14-22-1 15,0 0 3-15,0 0-1 0,0 0-46 0,17 25 56 16,-17-25 0-16,0 0-3 0,0 0-12 15,0 0 14-15,0 0-6 0,0 0 1 0,0 0-4 16,0 0-24-16,0 0-23 0,0 0-22 0,19 19-11 16,-19-19-42-16,0 0-25 0,0 0-41 15,0 0-37-15,0 0-10 0,0 0-38 0,0 0-68 16,0 0-269-16,0 0 200 0,0 0 117 0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5-09-27T16:37:50.292"/>
    </inkml:context>
    <inkml:brush xml:id="br0">
      <inkml:brushProperty name="width" value="0.21167" units="cm"/>
      <inkml:brushProperty name="height" value="0.21167" units="cm"/>
      <inkml:brushProperty name="color" value="#C00000"/>
      <inkml:brushProperty name="fitToCurve" value="1"/>
    </inkml:brush>
  </inkml:definitions>
  <inkml:trace contextRef="#ctx0" brushRef="#br0">551 101 0 0,'0'0'26'0,"0"0"169"16,0 0-44-16,0 0-27 0,0 0-3 0,-9-26-10 15,9 26 3-15,0 0-26 0,0 0-12 0,0 0-8 16,0 0 1-16,0 0 4 0,0 0 0 0,0 0 7 15,0 0-2-15,0 0-1 0,0 0-8 16,0 0 45-16,0 0-73 0,0 0 36 0,0 0-2 16,0 0 19-16,-2-34-33 0,2 34 20 0,0 0-10 15,0 0 13-15,0 0-22 0,0 0 0 0,0 0-10 16,0 0 2-16,0 0-19 0,0 0-5 0,0 0-12 16,0 0 12-16,0 0-27 0,0 0 8 15,0 0-1-15,0 0 1 0,0 0-24 0,0 0 17 16,0 0-6-16,0 0 6 0,0 0 2 0,0 0 10 15,-24 34-6-15,24-34 6 0,-23 33-4 16,23-33 9-16,-23 37-10 0,4-16 0 0,2 3-4 16,-1 0 6-16,-2 1-43 0,2 1 41 0,-1-2-8 15,-1 2 7-15,2-1-9 0,-1 2 7 16,1-5-8-16,-2 0 12 0,3 1-9 0,0-1 0 16,17-22-7-16,-26 36 6 0,26-36-3 0,-24 33 5 15,24-33-7-15,-20 35 13 0,20-35-13 16,-23 32 2-16,23-32-6 0,-23 30 10 0,23-30-7 15,-23 32 8-15,23-32-9 0,-23 26 8 0,23-26-9 16,-19 28 6-16,19-28-2 0,-17 22 24 0,17-22-25 16,0 0 0-16,-15 21-11 0,15-21 1 0,0 0-2 15,0 0 11-15,0 0-10 0,0 0 13 0,0 0-2 16,-17 22 7-16,17-22-12 0,0 0-11 16,0 0 12-16,0 0 14 0,0 0-3 0,0 0 5 15,0 0-30-15,0 0 30 0,0 0 0 0,0 0 7 16,0 0-21-16,0 0 12 0,0 0-16 15,43-5 17-15,-43 5-20 0,31-9 22 0,-31 9-6 16,43-4 4-16,-43 4-7 0,50-14 7 0,-50 14-3 16,57-12 3-16,-26 1-15 0,1 4 6 15,0-3 4-15,5-1 2 0,0 0-12 0,3-3 11 16,1 1-13-16,2 1 18 0,0-5-15 0,-3 3 9 16,5 0 17-16,-1-2-23 0,-2 1-7 15,2 1 13-15,2-1-5 0,-3-3 9 0,3 1-16 16,0-2 9-16,-1 2-13 0,-1 2 22 0,-1-2-4 15,0 3 19-15,-5-1-50 0,2 1 30 0,-3-1-13 16,-3 0 17-16,-2 3-11 0,2-1 6 0,-3 0-6 16,2 1 0-16,-3 1 0 0,-1 1 3 15,0-1-4-15,2-1-2 0,-2 1 5 0,3 0-1 16,-3 0-3-16,-3 0-2 0,-26 11 9 0,54-19-4 16,-54 19 0-16,44-19 0 0,-44 19 10 15,34-11-5-15,-34 11-3 0,0 0-4 0,38-14 5 16,-38 14-3-16,0 0 5 0,30-11 2 0,-30 11 1 15,0 0-7-15,27-13-2 0,-27 13 3 0,0 0 12 16,0 0-15-16,34-15 3 0,-34 15 0 0,0 0-3 16,0 0 2-16,0 0 13 0,37-11-15 15,-37 11-4-15,0 0 3 0,0 0 20 0,32-14-18 16,-32 14-17-16,0 0 14 0,29-12 11 0,-29 12-13 16,0 0 8-16,0 0 2 0,32-12 1 0,-32 12-12 15,0 0 8-15,0 0 14 0,31-12-16 16,-31 12 0-16,0 0 0 0,0 0-8 0,26-14 9 15,-26 14-1-15,0 0-2 0,31-12-16 0,-31 12 24 16,0 0-9-16,34-13 8 0,-34 13-3 16,0 0 5-16,0 0-2 0,30-8-2 0,-30 8 3 15,0 0-4-15,0 0 1 0,0 0 0 0,0 0-3 16,0 0 0-16,0 0 5 0,0 0-4 0,0 0-29 16,0 0 38-16,0 0-4 0,0 0 3 15,0 0 0-15,0 0-6 0,0 0 3 0,34-11-3 16,-34 11-7-16,0 0 13 0,0 0 7 0,0 0-17 15,0 0 1-15,0 0 3 0,0 0-4 0,0 0 5 16,0 0-6-16,0 0 4 0,0 0 1 0,0 0 3 16,0 0-5-16,0 0 10 0,0 0-28 15,0 0 20-15,0 0 0 0,0 0 1 0,0 0 0 16,0 0 16-16,0 0-16 0,0 0-9 0,0 0 3 16,0 0 4-16,0 0-4 0,0 0 5 15,0 0-1-15,0 0 0 0,0 0-3 0,0 0 4 16,0 0 1-16,0 0 6 0,0 0-12 0,0 0 3 15,0 0-6-15,0 0-1 0,0 0-16 16,0 0-12-16,0 0-34 0,0 0-21 0,0 0-3 16,0 0-22-16,0 0-13 0,0 0-19 0,0 0-41 15,0 0-21-15,0 0-24 0,0 0-58 0,0 0-142 16,0 0 148-16,0 0 222 0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5-09-27T16:37:57.495"/>
    </inkml:context>
    <inkml:brush xml:id="br0">
      <inkml:brushProperty name="width" value="0.21167" units="cm"/>
      <inkml:brushProperty name="height" value="0.21167" units="cm"/>
      <inkml:brushProperty name="color" value="#C00000"/>
      <inkml:brushProperty name="fitToCurve" value="1"/>
    </inkml:brush>
  </inkml:definitions>
  <inkml:trace contextRef="#ctx0" brushRef="#br0">14255 65 0 0,'0'0'23'0,"0"0"176"0,0 0-17 0,0 0-35 16,0 0 1-16,-9-31-21 0,9 31 2 0,0 0-31 15,0 0-2-15,0 0-7 0,0 0 1 0,0 0-13 16,-9-27-5-16,9 27-12 0,0 0 5 0,0 0-1 15,0 0 1-15,0 0-24 0,0 0 14 0,0 0-12 16,0 0-2-16,0 0-9 0,0 0 8 16,0 0-5-16,0 0-6 0,0 0-20 0,0 0 21 15,0 0-7-15,0 0 7 0,0 0-18 0,0 0 11 16,0 0-10-16,0 0-7 0,0 0 0 16,0 0 4-16,0 0-11 0,0 0-2 0,0 0 0 15,0 0 8-15,0 0-13 0,0 0 19 0,0 0-12 16,0 0 18-16,32 12-20 0,-32-12 1 15,17 24-2-15,-17-24 9 0,17 26-7 0,-17-26 6 16,13 34-16-16,-13-34 12 0,20 33-8 0,-20-33 3 16,17 32-18-16,-17-32-3 0,17 30 19 15,-17-30-5-15,12 28 2 0,-12-28 13 0,10 28-12 16,-10-28-1-16,0 0 2 0,7 33 0 0,-7-33-3 16,0 0-5-16,0 0-7 0,0 0 6 0,-3 41-3 15,3-41 18-15,0 0-18 0,0 0 11 0,0 0-16 16,0 0 15-16,0 0-6 0,-11 24 7 0,11-24-8 15,0 0 12-15,0 0-16 0,0 0 25 16,0 0-8-16,-43-10 6 0,43 10 37 0,-23-13-45 16,23 13-14-16,-27-18 18 0,27 18-1 0,-32-20 9 15,32 20-3-15,-31-25 5 0,31 25-10 16,-34-25 23-16,34 25-21 0,-32-30 7 0,32 30-34 16,-31-28 46-16,31 28-19 0,-23-26 8 0,23 26 6 15,-23-25-7-15,23 25 10 0,-20-27-16 16,20 27-3-16,0 0 12 0,-20-27-2 0,20 27-9 15,0 0-10-15,0 0 19 0,-17-25-1 0,17 25-9 16,0 0 6-16,0 0-5 0,0 0 1 0,0 0 3 16,0 0 70-16,0 0-61 0,0 0-24 0,0 0 2 15,0 0 3-15,0 0-8 0,0 0-1 16,0 0 6-16,0 0-13 0,0 0 15 0,0 0-8 16,0 0 32-16,0 0-25 0,0 0-3 0,17 27 2 15,-17-27 3-15,14 24 4 0,-14-24-2 16,9 28 3-16,-9-28 11 0,14 26-16 0,-14-26-9 15,12 32-9-15,-12-32 13 0,8 35-9 0,-8-35 3 16,6 29-16-16,-6-29 3 0,0 0-9 16,0 40 9-16,0-40-4 0,0 0 5 0,-9 38-11 15,9-38 26-15,0 0-21 0,-28 29 20 0,28-29-3 16,-20 19 12-16,20-19-10 0,0 0 8 16,-36 11-5-16,36-11 10 0,0 0-4 0,-37 4 8 15,37-4-2-15,0 0-1 0,-37-9 2 0,37 9 6 16,0 0-6-16,-35-19 6 0,35 19-6 0,-25-19 10 15,25 19 0-15,-17-21 2 0,17 21-2 0,-20-27 2 16,20 27-1-16,-14-25 4 0,14 25-6 0,-18-29-4 16,18 29 2-16,-11-28 3 0,11 28 4 15,0 0 2-15,-17-38-3 0,17 38-2 0,0 0 7 16,-9-29-7-16,9 29 5 0,0 0-1 0,0 0-5 16,0 0 20-16,0 0-24 0,-11-26 2 15,11 26 0-15,0 0-4 0,0 0-6 0,0 0 13 16,0 0-13-16,0 0 12 0,0 0-15 0,20 26 6 15,-20-26 88-15,0 0-106 0,17 35-2 16,-17-35 22-16,11 26-13 0,-11-26 7 0,15 32-6 16,-15-32 10-16,11 34-13 0,-11-34 26 0,11 34-13 15,-11-34 3-15,6 38-11 0,-6-38 20 0,6 36-12 16,-6-36-10-16,6 39 21 0,-6-39-29 0,0 0-6 16,0 49 14-16,0-49-17 0,0 0 11 0,-3 50-5 15,3-50 9-15,-9 28 1 0,9-28 13 16,-11 26-13-16,11-26-1 0,-14 25 5 0,14-25 0 15,-20 20-8-15,20-20 12 0,-26 15-9 0,26-15 12 16,-29 15-6-16,29-15-1 0,-34 4 2 16,34-4 8-16,-33 7-9 0,33-7 11 0,-40 0-10 15,40 0 14-15,-37-1-10 0,37 1 20 0,-43-7-6 16,43 7 9-16,-40-15-15 0,40 15 12 16,-44-18-5-16,44 18 5 0,-43-23 2 0,43 23 12 15,-43-25-8-15,20 9 4 0,0 0-13 0,0 0 9 16,1 1-7-16,-1-5 6 0,3 1 7 0,3-1 0 15,-3 1-8-15,20 19-46 0,-29-39 47 0,29 39 5 16,-23-40-6-16,23 40 21 0,-17-38-23 16,17 38 1-16,-11-39-7 0,11 39 12 0,-9-37-15 15,9 37 16-15,-4-36-26 0,4 36 24 0,0 0-17 16,-3-45 4-16,3 45-5 0,0 0 36 16,3-41-75-16,-3 41 48 0,0 0-7 0,10-33-7 15,-10 33 4-15,0 0 0 0,0 0-11 0,14-33-10 16,-14 33-11-16,0 0-7 0,0 0-16 15,0 0-26-15,0 0-31 0,0 0-24 0,16-25-48 16,-16 25-27-16,0 0-109 0,0 0-130 0,0 0 151 16,0 0 218-16</inkml:trace>
  <inkml:trace contextRef="#ctx0" brushRef="#br0" timeOffset="391">12502 285 0 0,'0'0'176'0,"0"0"62"0,0 0-41 0,-13-23-25 16,13 23-29-16,0 0-33 0,0 0-17 0,-34-3-23 16,34 3-1-16,0 0-16 0,-40 5 4 0,40-5-11 15,0 0 3-15,-54 2-15 0,54-2 16 0,0 0-20 16,-53 5 29-16,53-5-4 0,0 0 7 16,-47 2-1-16,47-2-10 0,0 0-5 0,-53-2-21 15,53 2 6-15,0 0-7 0,-52-5-10 0,52 5 5 16,0 0-7-16,-45-4-31 0,45 4-28 15,0 0-9-15,-37-2-27 0,37 2-24 0,0 0-36 16,0 0-8-16,0 0-33 0,0 0-39 0,0 0-188 16,0 0 142-16,0 0 243 0</inkml:trace>
  <inkml:trace contextRef="#ctx0" brushRef="#br0" timeOffset="672">12535 567 39 0,'0'0'341'0,"0"0"-81"0,27 14-31 0,-27-14-40 16,0 0-50-16,0 0-6 0,0 0-7 0,0 0-34 16,0 0-19-16,0 0-14 0,-41 8-4 15,41-8-1-15,0 0-13 0,-40 4-13 0,40-4 15 16,0 0 5-16,-52-4-8 0,52 4 2 0,-37 0 5 15,37 0-3-15,-40-2-7 0,40 2-7 0,-40-6-7 16,40 6-3-16,-43-6-3 0,43 6-6 16,-37-8 1-16,37 8-19 0,-33-7-33 0,33 7-2 15,-37-8-48-15,37 8-37 0,-31-6-14 0,31 6-39 16,0 0-20-16,-46-5-49 0,46 5-212 0,0 0 154 16,-40-6 206-16</inkml:trace>
  <inkml:trace contextRef="#ctx0" brushRef="#br0" timeOffset="1688">10991 169 0 0,'0'0'309'0,"-20"-40"-71"0,20 40-34 0,-6-33-9 16,6 33-51-16,0 0-26 0,12-39-4 0,-12 39-43 16,20-18-14-16,-20 18-8 0,28-18-12 15,-28 18-4-15,26-11-15 0,-26 11-6 0,0 0 7 16,40-9-3-16,-40 9-4 0,0 0-5 0,0 0 4 15,50 2-11-15,-50-2 7 0,31 7 1 16,-31-7-5-16,29 13 1 0,-29-13-4 0,29 20 12 16,-29-20-8-16,25 19-9 0,-25-19 10 0,18 22-13 15,-18-22 15-15,16 25 1 0,-16-25 3 0,0 0-16 16,9 42 17-16,-9-42 1 0,0 0 14 16,-6 43-21-16,6-43 4 0,-8 28 0 0,8-28-2 15,-6 32 0-15,6-32 3 0,-12 33-2 0,12-33 56 16,-8 36-64-16,8-36-5 0,-5 41 4 0,5-41 0 15,-1 38-8-15,1-38 3 0,1 39 5 16,-1-39 9-16,8 36-9 0,-8-36 10 0,9 37 2 16,-9-37-5-16,14 38-10 0,-14-38 6 0,17 30-1 15,-17-30 7-15,20 27 55 0,-20-27-75 16,24 25 0-16,-24-25 2 0,26 19 8 0,-26-19 2 16,26 16-9-16,-26-16 2 0,0 0 12 0,37 13 1 15,-37-13 3-15,0 0-7 0,0 0-22 0,0 0 20 16,40-7 20-16,-40 7-16 0,0 0 15 15,0 0-23-15,26-22 29 0,-26 22-15 0,0 0 5 16,22-28 0-16,-22 28-8 0,0 0 7 0,12-32-13 16,-12 32 20-16,0 0-4 0,0 0-12 0,3-41 5 15,-3 41 8-15,0 0-29 0,-12-28 18 0,12 28-5 16,0 0 7-16,0 0-12 0,-17-25 3 16,17 25-6-16,0 0 4 0,0 0 1 0,0 0 5 15,0 0-14-15,0 0 19 0,0 0-15 0,0 0 51 16,0 0-45-16,0 0-17 0,0 0-8 15,-23 17 17-15,23-17-2 0,0 0 8 0,3 37-6 16,-3-37 7-16,6 32 7 0,-6-32 6 0,11 35-23 16,-11-35-38-16,15 37 63 0,-15-37-1 15,17 43 0-15,-17-43-5 0,17 43-1 0,-17-43-7 16,11 39 1-16,-11-39 1 0,10 40-13 0,-10-40 11 16,10 42 3-16,-10-42 3 0,7 34-13 0,-7-34 7 15,10 35 6-15,-10-35 40 0,0 0-56 0,6 42 8 16,-6-42-2-16,0 0 10 0,3 38-11 15,-3-38 10-15,0 0-13 0,0 0 10 0,-3 39-14 16,3-39 6-16,0 0-2 0,0 0-2 0,-16 29 7 16,16-29 11-16,0 0-3 0,-24 17-4 15,24-17-4-15,-28 11 5 0,28-11-11 0,0 0 15 16,-43 7 9-16,43-7-2 0,-35 5-14 0,35-5-23 16,0 0 33-16,-45 0 11 0,45 0-18 0,0 0 66 15,-46-3-93-15,46 3 31 0,0 0 1 16,-36-4-3-16,36 4 7 0,0 0-5 0,-34-5-8 15,34 5 13-15,0 0-19 0,0 0 15 0,-37-11-10 16,37 11-98-16,0 0 112 0,0 0-8 16,-34-10-21-16,34 10-15 0,0 0 21 0,0 0-25 15,0 0-22-15,0 0-12 0,-17-23-40 0,17 23-18 16,0 0-37-16,0 0-32 0,0 0-62 0,5-31-196 16,-5 31 152-16,0 0 211 0</inkml:trace>
  <inkml:trace contextRef="#ctx0" brushRef="#br0" timeOffset="4516">10277 226 0 0,'0'0'227'15,"0"0"-36"-15,-7-41-37 0,7 41-4 0,0 0-28 16,0 0 15-16,-8-34-36 0,8 34 2 0,0 0-11 15,0 0-3-15,0 0-7 0,0 0-17 16,0 0-6-16,0 0-1 0,0 0-7 0,-9-26 2 16,9 26-18-16,0 0-7 0,0 0 0 0,0 0-7 15,0 0 0-15,0 0 1 0,0 0 17 0,0 0 1 16,0 0 44-16,0 0-53 0,7 35 7 16,-7-35-13-16,0 0 12 0,2 43-6 0,-2-43 2 15,1 34-6-15,-1-34-13 0,2 42-2 0,-2-42-6 16,1 44-5-16,-1-44 15 0,5 48-4 0,-5-48-9 15,6 53 5-15,-6-53 1 0,5 53-10 16,-5-53 2-16,4 53 9 0,-4-53-6 0,5 52 4 16,-5-52-16-16,9 48 15 0,-9-48-41 0,3 45 42 15,-3-45 3-15,0 37-1 0,0-37-5 0,0 0 3 16,0 45-4-16,0-45-7 0,0 0-5 16,-3 37 23-16,3-37 7 0,0 0-33 0,0 0 3 15,-3 35 14-15,3-35-3 0,0 0-1 0,0 0 0 16,0 0-8-16,0 0-18 0,-3 33 7 15,3-33-25-15,0 0 2 0,0 0-32 0,0 0-2 16,0 0-21-16,0 0-32 0,0 0-24 0,0 0-25 16,0 0-43-16,0 0-294 0,0 0 162 0,0 0 177 15</inkml:trace>
  <inkml:trace contextRef="#ctx0" brushRef="#br0" timeOffset="5078">9740 698 0 0,'0'0'246'0,"0"0"32"15,-5-34-40-15,5 34-23 0,0 0-62 0,0 0-14 16,0 0-33-16,0 0-14 0,0 0-29 0,-6-30-35 16,6 30 13-16,0 0-11 0,0 0-19 0,0 0 13 15,0 0-6-15,0 0-6 0,-26 12-7 16,26-12-4-16,0 0 9 0,0 0-10 0,-27 11 3 16,27-11-3-16,0 0 6 0,0 0 19 0,0 0 9 15,0 0-16-15,0 0 3 0,-43-4-20 16,43 4 18-16,0 0-10 0,-26-14 4 0,26 14 11 15,0 0-7-15,-25-20-1 0,25 20 2 0,0 0 8 16,-25-31 7-16,25 31 3 0,-13-25-3 16,13 25-5-16,-11-28-25 0,11 28 22 0,0 0-4 15,-3-47 1-15,3 47 9 0,4-38-22 0,-4 38 8 16,10-38-5-16,-10 38-16 0,12-39 6 16,-12 39 20-16,15-38-8 0,-15 38 16 0,19-34-26 15,-19 34-15-15,20-33 4 0,-20 33 16 0,23-31 0 16,-23 31-9-16,24-26 2 0,-24 26-1 0,22-25 10 15,-22 25-11-15,0 0 3 0,23-21-19 0,-23 21 24 16,0 0-16-16,0 0 12 0,0 0-10 0,0 0 12 16,0 0-15-16,18-21 13 0,-18 21-6 15,0 0-6-15,0 0-13 0,0 0-19 0,0 0-17 16,0 0-6-16,0 0-27 0,0 0-17 0,0 0-20 16,0 0-11-16,0 0-2 0,0 0-22 15,0 0-5-15,0 0-14 0,6 29-219 0,-6-29 139 16,0 0 254-16</inkml:trace>
  <inkml:trace contextRef="#ctx0" brushRef="#br0" timeOffset="5609">8798 571 0 0,'4'-39'185'0,"-4"39"77"0,0 0-42 0,-1-36-11 15,1 36-28-15,0 0-26 0,0 0-13 0,-3-30-7 16,3 30-23-16,0 0 14 0,0 0-49 0,0 0-19 15,0 0-14-15,0 0-1 0,0 0-21 0,-23-21 7 16,23 21-16-16,0 0 6 0,0 0-4 16,-37 1-9-16,37-1 8 0,0 0-5 0,-46 11-13 15,46-11 6-15,-32 13 3 0,32-13-8 0,-37 14 12 16,37-14-13-16,-35 15-2 0,35-15 6 16,-31 19-4-16,31-19 11 0,-26 27-2 0,26-27-3 15,-22 25 5-15,22-25-14 0,-13 25 9 0,13-25-6 16,-7 30-18-16,7-30 25 0,0 0 8 15,5 50-14-15,-5-50 14 0,11 36-13 0,-11-36 7 16,24 36-8-16,-24-36 18 0,26 40-8 0,-26-40 1 16,36 38-8-16,-15-19 2 0,-1-2-10 0,-20-17 13 15,45 30-7-15,-22-16 12 0,3 0-8 0,-26-14-1 16,37 22-9-16,-37-22 26 0,39 20-41 16,-39-20 36-16,31 18-5 0,-31-18-2 0,0 0-14 15,35 18-1-15,-35-18-14 0,0 0-16 0,0 0-18 16,0 0-5-16,25 12-25 0,-25-12-13 0,0 0-38 15,0 0-19-15,0 0-56 0,0 0-262 16,0 0 156-16,0 0 196 0</inkml:trace>
  <inkml:trace contextRef="#ctx0" brushRef="#br0" timeOffset="6547">7906 405 29 0,'0'0'361'0,"-18"-35"-90"16,18 35-24-16,-16-27-31 0,16 27-10 0,0 0-37 15,-18-24-32-15,18 24-25 0,0 0-22 0,0 0-20 16,0 0-16-16,-28-15 6 0,28 15-27 16,0 0-3-16,-35 19-14 0,35-19 0 0,-29 18-57 15,29-18 72-15,-32 16-20 0,32-16 0 0,-32 27 29 16,32-27-49-16,-33 25 23 0,33-25-25 0,-26 27 10 16,26-27-11-16,-17 30 16 0,17-30-15 0,-12 30 2 15,12-30 3-15,0 0 8 0,0 43-4 16,0-43 3-16,14 32-12 0,-14-32 24 0,18 29-15 15,-18-29 13-15,25 28-22 0,-25-28 19 0,32 29-17 16,-32-29 12-16,37 32-12 0,-37-32 15 0,40 32-4 16,-40-32 11-16,40 29-17 0,-40-29 8 15,35 25-13-15,-35-25 50 0,31 25-56 0,-31-25 15 16,21 22-7-16,-21-22 14 0,0 0 2 0,23 26-11 16,-23-26-4-16,0 0 8 0,14 29-17 15,-14-29 17-15,0 0-14 0,-5 34 14 0,5-34-11 16,0 0 8-16,-13 35-9 0,13-35 2 0,-30 20-38 15,30-20 38-15,-23 20-10 0,23-20 5 16,-26 16-4-16,26-16-5 0,0 0 0 0,-38 14 14 16,38-14-7-16,0 0 10 0,-32 7-9 0,32-7 15 15,0 0-10-15,-26-10 19 0,26 10-3 0,0 0 9 16,-23-23-6-16,23 23 7 0,0 0-12 16,-14-33 10-16,14 33-13 0,0 0 18 0,-5-42-20 15,5 42 16-15,5-35-8 0,-5 35-2 0,0 0 12 16,11-39 9-16,-11 39 2 0,0 0-11 0,13-27 16 15,-13 27-17-15,0 0-22 0,0 0 20 16,25-19-24-16,-25 19 14 0,0 0-14 0,0 0 71 16,32 12-64-16,-32-12 8 0,25 16-13 0,-25-16 1 15,24 25-1-15,-24-25 6 0,26 32-6 16,-26-32 22-16,28 35-24 0,-28-35 19 0,28 42-8 16,-15-20 2-16,3 1-10 0,-6 2 5 0,1 1-8 15,-2 2 20-15,-9-28-10 0,13 57-19 0,-9-25 14 16,-4-32-7-16,8 52 4 0,-8-52-2 0,3 53 6 15,-3-53-4-15,2 49 9 0,-2-49-11 16,3 50 59-16,-3-50-45 0,4 44-19 0,-4-44-3 16,14 43 9-16,-14-43-10 0,18 34 19 0,-18-34-5 15,28 31 7-15,-28-31 1 0,34 26-4 0,-34-26-12 16,44 20-28-16,-44-20 45 0,51 12 15 16,-51-12-5-16,52 7-2 0,-52-7-10 0,62 2 12 15,-62-2-5-15,67-6 20 0,-67 6-29 0,63-10 17 16,-63 10-15-16,55-11-36 0,-55 11 61 15,46-10-5-15,-46 10 1 0,34-12-8 0,-34 12-8 16,28-11 1-16,-28 11 2 0,0 0 7 0,24-17-38 16,-24 17-23-16,0 0-20 0,0 0-11 0,23-15-25 15,-23 15-18-15,0 0-40 0,0 0-26 16,0 0-37-16,0 0-51 0,8-28-167 0,-8 28 151 16,0 0 221-16</inkml:trace>
  <inkml:trace contextRef="#ctx0" brushRef="#br0" timeOffset="9345">15073 1141 83 0,'0'0'270'0,"0"0"-41"0,0 0-36 15,0 0-20-15,0 0-24 0,0 0-31 16,0 0-3-16,0 0-36 0,0 0 3 0,0 0-18 15,0 0-10-15,0 0-14 0,0 0 1 0,0 0-29 16,0 0 34-16,0 0-3 0,0 0 4 0,0 0-25 16,0 0 4-16,-6 30-10 0,6-30 23 15,0 0-11-15,9 35-5 0,-9-35 0 0,0 0-7 16,8 43-2-16,-8-43-3 0,6 33-1 0,-6-33-2 16,3 32-7-16,-3-32 1 0,9 33 4 0,-9-33-8 15,2 34 6-15,-2-34-4 0,0 0 2 16,0 44-5-16,0-44 6 0,0 0-1 0,-8 43-1 15,8-43-2-15,-11 29 2 0,11-29-5 0,-15 29 10 16,15-29-9-16,-23 26 15 0,23-26-4 16,-22 25-8-16,22-25-2 0,-26 24 7 0,26-24-5 15,-26 18 1-15,26-18-1 0,-21 18 0 0,21-18-12 16,-30 15 23-16,30-15-13 0,-26 13 2 16,26-13-9-16,0 0 14 0,-29 16-16 0,29-16 15 15,0 0-6-15,-30 7 3 0,30-7 7 0,0 0-6 16,0 0-3-16,0 0 2 0,-43 2-4 0,43-2 3 15,0 0-8-15,0 0 11 0,-34-15-4 16,34 15 5-16,0 0 6 0,-23-16-8 0,23 16-4 16,0 0 5-16,-20-21-11 0,20 21 9 0,0 0-12 15,-17-26 16-15,17 26-14 0,0 0 16 0,-18-28-9 16,18 28 6-16,0 0-9 0,-20-35 13 0,20 35-13 16,-19-27 5-16,19 27-9 0,-14-24 11 15,14 24 2-15,-17-24-3 0,17 24 39 0,0 0-48 16,-16-24 6-16,16 24-3 0,0 0-1 0,0 0 4 15,0 0-6-15,0 0 10 0,-16-21-4 16,16 21 0-16,0 0-13 0,0 0 10 0,0 0 0 16,0 0 8-16,0 0-8 0,0 0 9 0,0 0-4 15,0 0 6-15,0 0-4 0,0 0 4 16,-20 21-8-16,20-21 14 0,0 0-14 0,-17 31-25 16,17-31 34-16,-10 30-6 0,10-30 20 0,-14 30-13 15,14-30-8-15,-12 38 5 0,12-38-7 0,-11 36 9 16,11-36-8-16,-14 33 8 0,14-33-1 0,-15 29-3 15,15-29-4-15,-14 29 5 0,14-29-8 16,0 0-43-16,-17 32 52 0,17-32 7 0,0 0-6 16,-20 25 3-16,20-25-5 0,0 0 0 0,-20 21-15 15,20-21 30-15,0 0-19 0,0 0 5 0,0 0-11 16,-20 23 7-16,20-23-2 0,0 0-5 16,0 0 6-16,0 0-51 0,0 0-39 0,0 0-33 15,0 0-53-15,0 0-37 0,0 0-65 0,0 0-185 16,0 0 155-16,0 0 204 0</inkml:trace>
  <inkml:trace contextRef="#ctx0" brushRef="#br0" timeOffset="9876">13709 1279 0 0,'0'0'365'0,"0"0"-61"16,-10-37-50-16,10 37-24 0,0 0-22 0,0 0-21 15,0 0-17-15,0 0-43 0,-3-32-25 16,3 32-20-16,0 0-19 0,0 0 6 0,0 0 2 16,13 31-7-16,-13-31 7 0,0 0-8 0,23 34-11 15,-23-34-13-15,17 29 0 0,-17-29 0 16,19 35-10-16,-19-35 7 0,20 41-9 0,-20-41-8 15,20 40 6-15,-20-40-7 0,20 41-7 0,-20-41-4 16,14 44 8-16,-14-44-13 0,17 49 6 0,-17-49 10 16,11 47-9-16,-11-47-9 0,9 46 10 15,-9-46-5-15,6 43-3 0,-6-43-2 0,0 44 0 16,0-44 0-16,0 42 4 0,0-42-2 0,-6 42 5 16,6-42-4-16,-9 45-9 0,9-45 12 0,-17 43-14 15,17-43-14-15,-20 40-4 0,20-40-32 16,-22 40 25-16,22-40-44 0,-23 35-9 0,23-35-16 15,-16 33-11-15,16-33-32 0,-23 34-23 0,23-34-42 16,-17 23-26-16,17-23-49 0,-17 22-204 0,17-22 158 16,0 0 191-16</inkml:trace>
  <inkml:trace contextRef="#ctx0" brushRef="#br0" timeOffset="10943">13242 1663 0 0,'0'0'183'0,"-9"-51"107"0,9 51-33 0,-2-38-1 16,2 38-40-16,-6-30-11 0,6 30-16 0,0 0-16 15,0 0-26-15,3-38-32 0,-3 38-23 0,0 0-39 16,0 0 25-16,0 0-30 0,0 0-14 16,0 0-2-16,0 0-41 0,0 0 38 0,0 0-10 15,0 0 0-15,0 0-11 0,0 0 5 0,0 0-9 16,0 0 3-16,14 35-9 0,-14-35 9 16,6 31 1-16,-6-31-4 0,0 0-19 0,8 50 25 15,-8-50-7-15,0 34 4 0,0-34-7 0,-3 38 0 16,3-38-8-16,-2 38-14 0,2-38-3 0,-6 35-8 15,6-35 7-15,-9 33-12 0,9-33 0 0,-11 27-3 16,11-27 11-16,0 0-2 0,-23 31-4 16,23-31 13-16,0 0-8 0,-23 17 10 0,23-17-2 15,0 0 10-15,0 0-20 0,-37 3 30 0,37-3-22 16,0 0 27-16,-33-15-12 0,33 15 10 16,0 0 0-16,-31-24-2 0,31 24-7 0,-20-21 15 15,20 21-5-15,-12-23 3 0,12 23 2 0,-14-28 25 16,14 28-29-16,-11-27 1 0,11 27 1 15,0 0 5-15,-3-38 18 0,3 38-9 0,0 0-39 16,0 0 39-16,0 0 4 0,-3-33-25 0,3 33 85 16,0 0-91-16,0 0-4 15,0 0 9-15,0 0-10 0,0 0 16 16,0 0-18-16,0 0 13 0,17 25 9 0,-17-25-7 0,0 0-9 16,11 31 6-16,-11-31-88 0,0 0 99 0,-5 36-25 0,5-36 20 15,0 0-16 1,-12 38-13-16,12-38 10 0,-14 23-9 0,14-23 8 15,-17 18 3-15,17-18-11 0,0 0 18 0,-29 20-54 16,29-20 65-16,0 0-10 0,0 0 1 16,-34 10 5-16,34-10 11 0,0 0-11 0,0 0 6 15,-34-14-12-15,34 14 11 0,0 0-4 0,-23-24 13 16,23 24 0-16,0 0 9 0,-20-33-9 16,20 33 22-16,-13-23-4 0,13 23 2 0,0 0 11 15,-17-33-1-15,17 33-2 0,0 0 4 0,0 0-24 16,-13-30 12-16,13 30-2 0,0 0-16 15,0 0 11-15,0 0-6 0,0 0-6 0,0 0-15 16,0 0 9-16,0 0-7 0,0 0-4 0,0 0-10 16,0 0 10-16,23 16 4 0,-23-16 0 0,0 0 7 15,13 34-22-15,-13-34 26 0,0 0-14 0,14 41 12 16,-14-41-17-16,7 32 14 0,-7-32-22 16,6 34 10-16,-6-34 0 0,-3 38 7 0,3-38 64 15,3 37-90-15,-3-37 16 0,0 0-13 0,0 48 0 16,0-48-8-16,0 0 11 0,0 49 3 15,0-49-6-15,0 0-7 0,-6 43 14 0,6-43-2 16,-7 28-14-16,7-28 7 0,0 0 5 0,-20 34 46 16,20-34-56-16,0 0 15 0,-27 27-7 15,27-27-2-15,0 0 14 0,-27 16 2 0,27-16 3 16,0 0 3-16,-32 7 0 0,32-7 7 0,0 0 2 16,-37 0-44-16,37 0 53 0,-28-12 7 0,28 12-10 15,-26-13 14-15,26 13-3 0,-31-18-2 0,31 18 6 16,-26-25-11-16,26 25 5 0,-29-27 7 15,29 27 7-15,-24-34-53 0,24 34 63 0,-23-39-1 16,23 39-6-16,-23-39-2 0,23 39 12 0,-17-41-14 16,17 41-6-16,-14-41-3 0,14 41-10 0,-6-38 12 15,6 38-21-15,-3-31 6 0,3 31-12 16,0 0-28-16,6-39-16 0,-6 39 34 0,0 0-74 16,0 0-24-16,6-31-20 0,-6 31-30 0,0 0-50 15,0 0-42-15,0 0-33 0,0 0-226 16,0 0 162-16,0 0 178 0</inkml:trace>
  <inkml:trace contextRef="#ctx0" brushRef="#br0" timeOffset="11380">11935 1718 0 0,'0'0'148'0,"-20"-24"135"15,20 24-57-15,0 0-26 0,0 0-39 0,-17-22-27 16,17 22-5-16,0 0-17 0,0 0-5 0,0 0 1 16,0 0-7-16,0 0-8 0,-16 30-10 0,16-30 0 15,0 0-30-15,-10 41 27 0,10-41-11 16,-6 33-7-16,6-33-16 0,-11 37 0 0,11-37-15 15,-9 36 0-15,9-36-1 0,-8 44-11 0,8-44-2 16,-11 49 1-16,11-49 0 0,-12 50-4 0,12-50 0 16,-14 51-11-16,0-26 9 0,2 0-7 15,12-25 5-15,-31 47-7 0,11-21 8 0,0-1-9 16,0 0-7-16,1 0 17 0,-1-3-7 0,0-1 6 16,0 0-10-16,0 0 29 0,20-21-33 15,-31 35-5-15,31-35-13 0,-32 31 6 0,32-31-24 16,-23 25 4-16,23-25-26 0,0 0-1 0,-22 30-12 15,22-30-4-15,0 0-13 0,0 0 0 0,-18 22-29 16,18-22 9-16,0 0 18 0,0 0-66 16,0 0-41-16,0 0-43 0,0 0-192 0,0 0 149 15,0 0 222-15</inkml:trace>
  <inkml:trace contextRef="#ctx0" brushRef="#br0" timeOffset="11755">11457 1843 117 0,'0'0'313'0,"-9"-55"-60"16,9 55-6-16,-4-38-41 0,4 38-34 16,0 0-24-16,1-37-31 0,-1 37-20 0,0 0-15 15,0 0-2-15,0 0-12 0,0 0-1 0,0 0-8 16,31 13-27-16,-31-13 20 0,23 26 5 0,-23-26-14 15,26 36-5-15,-26-36 7 0,32 38-1 0,-15-17-3 16,1 2 1-16,1 0-7 0,-2 4-7 16,6-2-3-16,-3 1 2 0,0-1-14 0,1-1 7 15,2-1-11-15,0 2-1 0,-3-1-4 0,3-1 3 16,-3 2 1-16,-3-4 6 0,0 2-2 0,3-3-12 16,-3 2 13-16,-17-22-14 0,29 36 3 15,-29-36-1-15,27 32 3 0,-27-32-8 0,23 26 7 16,-23-26-5-16,20 22-13 0,-20-22-23 0,0 0-60 15,20 23 50-15,-20-23-14 0,0 0-14 16,0 0-13-16,0 0-26 0,17 22-23 0,-17-22-66 16,0 0-48-16,0 0-308 0,0 0 174 0,0 0 148 15</inkml:trace>
  <inkml:trace contextRef="#ctx0" brushRef="#br0" timeOffset="12896">10814 1902 0 0,'0'0'304'0,"0"0"-52"0,0 0-56 0,-20-24-12 16,20 24-50-16,0 0 27 0,0 0-92 0,0 0 8 15,0 0-9-15,0 0 7 0,0 0-23 0,0 0 3 16,0 0-29-16,7 39 14 0,-7-39-14 15,9 28 2-15,-9-28-19 0,14 33-13 0,-14-33 18 16,13 33 9-16,-13-33-17 0,11 32 11 0,-11-32-12 16,9 32 8-16,-9-32-11 0,0 0 9 15,13 42-9-15,-13-42 3 0,4 34-21 0,-4-34 24 16,0 0-8-16,0 35-3 0,0-35-9 0,0 0 34 16,-7 30-54-16,7-30 13 0,0 0-12 15,0 0 14-15,-13 28-6 0,13-28 8 0,0 0-15 16,0 0 16-16,0 0-2 0,-37 1 17 0,37-1-12 15,0 0 17-15,-27-16-9 0,27 16 8 0,0 0-15 16,-20-30 67-16,20 30-65 0,0 0 19 0,-17-33-9 16,17 33 16-16,-12-26-9 0,12 26 10 0,-16-25-41 15,16 25 40-15,0 0-6 0,-12-34 8 16,12 34 3-16,0 0 13 0,0 0-20 0,0 0-5 16,0 0-5-16,-6-31 0 0,6 31-10 0,0 0 20 15,0 0-48-15,0 0 40 0,0 0-13 16,0 0 6-16,0 0-47 0,17 27 58 0,-17-27-4 15,0 0 2-15,17 29 0 0,-17-29-17 0,0 0-9 16,7 34 4-16,-7-34-16 0,0 0 11 16,0 0-13-16,-1 43-18 0,1-43 25 0,0 0 10 15,-16 26-3-15,16-26 19 0,0 0-11 0,-30 18-1 16,30-18-4-16,0 0 11 0,-40 7-6 0,40-7 12 16,0 0-2-16,0 0 12 0,-48-3-7 15,48 3 7-15,0 0 23 0,-29-19-29 0,29 19-6 16,0 0 15-16,-26-28-7 0,26 28 6 0,-18-24 0 15,18 24 7-15,-16-26-6 0,16 26 13 0,-14-25-7 16,14 25 13-16,-16-23-53 0,16 23 62 0,0 0-10 16,-17-27 0-16,17 27-9 0,0 0 1 15,0 0-6-15,0 0-8 0,0 0-4 0,0 0 3 16,0 0-15-16,0 0-2 0,0 0 9 0,0 0 2 16,0 0-10-16,0 0 10 0,0 0-6 15,0 0 3-15,0 0 1 0,21 22-1 0,-21-22-5 16,0 0 6-16,14 41-1 0,-14-41-1 0,9 30-8 15,-9-30 11-15,9 31-12 0,-9-31 15 16,10 32-11-16,-10-32 7 0,10 30 4 0,-10-30-9 16,8 28 10-16,-8-28-12 0,0 0-16 0,6 39 18 15,-6-39-1-15,0 0 7 0,3 33-9 0,-3-33 9 16,0 0-12-16,-3 35 6 0,3-35-18 0,0 0 16 16,-12 32-10-16,12-32 6 0,0 0-7 15,-20 30-2-15,20-30-6 0,-20 18 7 0,20-18-32 16,-20 18 32-16,20-18 4 0,-24 14 4 0,24-14 42 15,0 0-48-15,-40 12-2 0,40-12 10 16,0 0-13-16,-51 0 28 0,51 0 3 0,0 0 13 16,-51-7 3-16,51 7 13 0,-29-12 1 0,29 12 85 15,-37-16-119-15,37 16 19 0,-33-20-17 16,33 20 12-16,-34-22 2 0,34 22 5 0,-29-28-6 16,29 28-22-16,-28-27 33 0,28 27 0 0,-26-30-8 15,26 30 5-15,-22-29-15 0,22 29 10 0,-19-32 0 16,19 32-5-16,-14-26-9 0,14 26 10 0,0 0-16 15,-16-33 8-15,16 33-10 0,0 0 4 16,0 0-27-16,-12-30 0 0,12 30-34 0,0 0-20 16,0 0 24-16,0 0-75 0,0 0-30 0,0 0-34 15,0 0-55-15,0 0-40 0,0 0-253 0,0 0 167 16,0 0 163-16</inkml:trace>
  <inkml:trace contextRef="#ctx0" brushRef="#br0" timeOffset="13427">9402 1964 0 0,'-12'-26'317'0,"12"26"-74"0,-18-45-18 15,18 45-22-15,-16-33-12 0,16 33-23 16,-12-24-7-16,12 24-32 0,0 0-14 0,0 0-33 16,-14-27-3-16,14 27-21 0,0 0-41 0,0 0 46 15,0 0 2-15,0 0-3 0,0 0 3 16,-30 16-15-16,30-16 3 0,0 0-12 0,-13 32 13 15,13-32-2-15,-10 33-10 0,10-33-4 0,-10 38-2 16,10-38-7-16,-9 43-2 0,9-43-16 0,-6 44 39 16,6-44-48-16,3 43 9 0,-3-43-8 15,5 46 3-15,-5-46-16 0,9 49 28 0,-9-49-34 16,14 49 29-16,-14-49-7 0,18 49 1 0,-18-49-5 16,22 47 8-16,-22-47-10 0,23 43 14 0,-23-43-16 15,21 39 6-15,-21-39-10 0,25 39 11 16,-25-39-8-16,24 30 7 0,-24-30-10 0,25 29 6 15,-25-29-70-15,27 26 66 0,-27-26-14 0,25 18 4 16,-25-18 0-16,0 0-17 0,31 20-12 16,-31-20-2-16,0 0 8 0,24 14-14 0,-24-14-15 15,0 0-23-15,0 0 7 0,0 0-16 0,20 18-48 16,-20-18-14-16,0 0-40 0,0 0-42 0,0 0-274 16,0 0 161-16,0 0 175 0</inkml:trace>
  <inkml:trace contextRef="#ctx0" brushRef="#br0" timeOffset="13849">8577 2227 0 0,'0'0'225'0,"0"0"64"16,3-35-49-16,-3 35-54 0,0 0-30 0,0 0-45 15,0 0 3-15,0 0-13 0,0 0-17 16,0 0-26-16,0 0 11 0,0 0-12 0,0 0-1 15,0 0-13-15,-43 7 2 0,43-7-11 0,0 0 2 16,-35 17-2-16,35-17 3 0,-34 10-16 16,34-10 23-16,-35 8-24 0,35-8 13 0,-37 7-20 15,37-7 31-15,0 0-20 0,-48 6 3 0,48-6-4 16,0 0 4-16,-40 0-12 0,40 0-7 16,0 0 8-16,-35 2-10 0,35-2 2 0,0 0-3 15,0 0-17-15,0 0-13 0,-41-2-29 0,41 2-4 16,0 0-24-16,0 0-30 0,0 0-27 0,0 0-35 15,0 0-55-15,0 0-42 0,0 0-176 16,-27 12 150-16,27-12 215 0</inkml:trace>
  <inkml:trace contextRef="#ctx0" brushRef="#br0" timeOffset="14255">8759 2474 15 0,'0'0'344'0,"0"0"-87"15,0 0-39-15,37 0-30 0,-37 0-33 16,0 0-16-16,0 0-11 0,0 0-4 0,0 0-18 16,0 0-33-16,0 0 2 0,-18 21-11 0,18-21-16 15,0 0 6-15,0 0-3 0,-38 10-14 0,38-10 15 16,0 0-13-16,-39 6-2 0,39-6-19 0,0 0 22 15,-47 7 12-15,47-7-6 0,-34 4-31 16,34-4 18-16,-39 4-9 0,39-4 2 0,-39 5-14 16,39-5 2-16,-45 6-3 0,45-6 8 0,-46 6-19 15,46-6 9-15,-40 6-4 0,40-6 5 16,-37 4-25-16,37-4 29 0,0 0-11 0,-37 1-1 16,37-1-3-16,0 0 9 0,0 0-5 0,0 0 38 15,0 0-65-15,0 0 23 0,0 0-18 16,-36 2 18-16,36-2-17 0,0 0-6 0,0 0-7 15,0 0-10-15,0 0-6 0,0 0-23 0,0 0-27 16,0 0-42-16,0 0-24 0,0 0-55 16,0 0-38-16,0 0-281 0,0 0 166 0,0 0 162 15</inkml:trace>
  <inkml:trace contextRef="#ctx0" brushRef="#br0" timeOffset="17177">7338 2197 0 0,'0'0'159'0,"0"0"29"0,0 0-44 0,0 0-18 16,-6-38-23-16,6 38 1 0,0 0-20 15,0 0-2-15,0 0-18 0,0 0 12 0,0 0 1 16,0 0-5-16,0 0-5 0,0 0 11 0,0 0 6 16,0 0-10-16,0 0-8 0,0 0 0 15,0 0-13-15,0 0 7 0,0 0-11 0,0 0 2 16,-24-15-26-16,24 15 8 0,0 0-5 0,0 0-3 16,0 0-11-16,0 0 4 0,-36-10 55 0,36 10-76 15,0 0-1-15,0 0-1 0,0 0 11 0,0 0-13 16,-35 2 6-16,35-2 9 0,0 0-16 15,0 0 18-15,-38 11-20 0,38-11 24 0,0 0-20 16,-34 13 13-16,34-13-12 0,-29 10 6 0,29-10-8 16,-31 13 13-16,31-13-6 0,-29 14 1 0,29-14-7 15,-25 12 11-15,25-12-11 0,0 0-35 16,-26 25 57-16,26-25 8 0,0 0-20 0,-20 25 6 16,20-25-4-16,0 0 12 0,-7 29-51 0,7-29 51 15,0 0-6-15,3 32 7 0,-3-32-4 16,0 0 22-16,15 34-23 0,-15-34 15 0,17 22 1 15,-17-22 3-15,17 23-17 0,-17-23 5 0,20 24-2 16,-20-24-4-16,27 22 6 0,-27-22-5 16,28 24 2-16,-28-24 9 0,43 24-16 0,-43-24 4 15,35 26-7-15,-35-26 1 0,42 25-3 0,-42-25 2 16,41 24-5-16,-41-24-4 0,36 28 8 16,-36-28-5-16,32 16-5 0,-32-16 3 0,21 16 2 15,-21-16 3-15,0 0-14 0,0 0 9 0,26 18 0 16,-26-18 3-16,0 0-11 0,0 0 10 0,0 0 1 15,0 0-3-15,0 0 3 0,0 0-1 0,22 22-5 16,-22-22 3-16,0 0 0 0,0 0-16 16,14 22-3-16,-14-22-18 0,0 0 5 0,0 0-11 15,17 28-16-15,-17-28-23 0,0 0-12 0,0 0-19 16,16 26-36-16,-16-26-27 0,0 0-26 16,0 0-36-16,0 0-255 0,0 0 158 0,0 0 188 15</inkml:trace>
  <inkml:trace contextRef="#ctx0" brushRef="#br0" timeOffset="17677">6408 2276 0 0,'0'0'299'0,"0"0"-38"0,0 0-49 16,-15-24-22-16,15 24-45 0,0 0-16 0,0 0-10 15,0 0 10-15,0 0-60 0,0 0 54 0,0 0-19 16,-4 31 7-16,4-31-17 0,0 0 11 16,1 37-28-16,-1-37 3 0,0 0-7 0,-1 47-1 15,1-47-14-15,-4 35 1 0,4-35-8 0,-4 36 15 16,4-36-7-16,-8 43-4 0,8-43-7 16,-9 47-8-16,9-47 0 0,-14 50-11 0,14-50-3 15,-17 53-3-15,8-27-7 0,-2 2-26 0,-1-2 29 16,12-26-8-16,-20 52 7 0,9-27-4 15,11-25-6-15,-20 49 0 0,20-49-10 0,-20 39 2 16,20-39-12-16,-16 39-18 0,16-39-7 0,-13 29-13 16,13-29-26-16,0 0-3 0,-14 29 3 15,14-29-38-15,0 0 2 0,0 0-6 0,0 0 1 16,0 0-20-16,-12 25-32 0,12-25-25 0,0 0-35 16,0 0-53-16,0 0-179 0,0 0 154 0,-6-38 206 15</inkml:trace>
  <inkml:trace contextRef="#ctx0" brushRef="#br0" timeOffset="18099">6062 2355 0 0,'0'0'236'0,"0"0"12"0,-10-31-43 0,10 31-31 16,0 0 16-16,0 0-76 0,0 0 11 0,0 0-13 16,0 0 0-16,0 0-10 0,0 0 9 0,22 16-44 15,-22-16 33-15,18 27-15 0,-18-27 2 16,25 32-9-16,-25-32-4 0,28 36-10 0,-28-36 13 16,33 35-15-16,-14-12 7 0,1-3 8 0,4 0-10 15,2 1-14-15,0-1-5 0,2 3 1 16,-7-3-9-16,9 0-12 0,-3-3 3 0,2 5-6 15,1-2-1-15,-3-1-2 0,-1 2-6 0,-1-3-9 16,-1 0 3-16,-1-1 1 0,-23-17-6 0,40 30-1 16,-40-30 32-16,37 25-36 0,-37-25-3 15,28 19 2-15,-28-19 0 0,26 20 2 0,-26-20-1 16,0 0-10-16,24 22-3 0,-24-22-13 0,0 0-13 16,0 0-9-16,0 0-46 0,22 18 37 0,-22-18-11 15,0 0-28-15,0 0-40 0,0 0-11 16,0 0-36-16,0 0-49 0,0 0-79 0,0 0-275 15,0 0 186-15,0 0 132 0</inkml:trace>
  <inkml:trace contextRef="#ctx0" brushRef="#br0" timeOffset="18786">5224 2387 0 0,'0'0'339'0,"0"0"-86"0,0 0-24 15,0 0-50-15,0 0-21 0,0 0-16 0,0 0-8 16,0 0-27-16,0 0-16 0,0 0-13 0,-2-33-3 15,2 33-9-15,0 0-4 0,0 0-16 0,0 0 6 16,0 0-24-16,0 0 8 0,0 0 7 16,-32 11-15-16,32-11-11 0,0 0 6 0,-26 11-7 15,26-11 3-15,0 0-6 0,-40 18 4 0,40-18-18 16,-29 8 10-16,29-8-12 0,-34 17 1 16,34-17-4-16,-28 18 2 0,28-18 14 0,-24 17-4 15,24-17-4-15,-19 20 1 0,19-20-2 0,0 0 0 16,-15 30-4-16,15-30 11 0,0 0-3 15,0 34 2-15,0-34-7 0,0 0 2 0,11 41 3 16,-11-41-1-16,17 32 1 0,-17-32 14 0,23 31-4 16,-23-31-9-16,30 30 4 0,-30-30-1 0,40 32-3 15,-18-15 8-15,2-2-1 0,-1 2-5 0,2-3 7 16,3 0-12-16,-1-1-2 0,1 0-5 16,-2 0 16-16,0 0-5 0,-26-13-2 0,45 22 0 15,-45-22-10-15,46 21 7 0,-46-21-5 0,43 16 13 16,-43-16-8-16,32 16 0 0,-32-16 9 0,26 12-32 15,-26-12 33-15,0 0-7 0,27 11 1 16,-27-11-10-16,0 0 8 0,0 0-9 0,0 0-10 16,0 0-24-16,0 0-7 0,0 0-33 0,0 0-28 15,0 0-46-15,0 0-43 0,0 0-24 16,0 0-39-16,0 0-248 0,0 0 161 0,0 0 180 16</inkml:trace>
  <inkml:trace contextRef="#ctx0" brushRef="#br0" timeOffset="19192">4493 2601 0 0,'0'0'261'0,"0"0"43"15,-10-27-43-15,10 27-55 0,0 0-27 0,0 0-33 16,0 0-8-16,0 0-24 0,-13-25-24 0,13 25-25 16,0 0-17-16,0 0 1 0,0 0-7 0,0 0 1 15,0 0-8-15,0 0 10 0,-37 12-7 0,37-12 5 16,0 0-6-16,-36 20 5 0,36-20 2 15,-34 9-2-15,34-9-1 0,-39 10-4 0,39-10-3 16,-39 6-10-16,39-6-1 0,-39 6 3 0,19 13-11 16,20-19-6-16,0 0-2 0,-44 1-4 15,44-1 5-15,0 0 21 0,0 0-36 0,0 0-10 16,-43 0-17-16,43 0-6 0,0 0-21 0,0 0-24 16,0 0-30-16,0 0-23 0,0 0-43 15,0 0-35-15,0 0-10 0,-34 4-299 0,34-4 163 16,0 0 168-16</inkml:trace>
  <inkml:trace contextRef="#ctx0" brushRef="#br0" timeOffset="19489">4665 2826 0 0,'0'0'357'15,"0"0"-47"-15,0 0-77 0,0 0-43 0,0 0-18 16,0 0-14-16,0 0-15 0,0 0-24 16,-27 13-18-16,27-13-24 0,0 0-12 0,-45 8-21 15,45-8 1-15,-35 4-19 0,35-4 8 0,-40 9-14 16,40-9-1-16,-39 4 7 0,39-4-13 0,-43 5 8 16,43-5-10-16,-41 3-10 0,41-3 1 15,-41 2 18-15,41-2-20 0,-42 0 0 0,42 0-12 16,-38 2-29-16,38-2-26 0,-39 0 7 0,39 0-82 15,0 0-26-15,-41-2-28 0,41 2-44 0,0 0-246 16,-29-12 156-16,29 12 192 0</inkml:trace>
  <inkml:trace contextRef="#ctx0" brushRef="#br0" timeOffset="20458">3353 2478 0 0,'0'0'224'0,"0"0"8"0,0 0-49 16,0 0-13-16,8-31-32 0,-8 31-8 0,0 0-19 15,0 0-11-15,0 0-18 0,0 0 2 16,0 0-18-16,0 0 2 0,0 0-16 0,0 0 8 16,0 0-24-16,0 0 15 0,0 0-16 0,0 0 11 15,0 0-9-15,-33 8 2 0,33-8-12 0,0 0 0 16,-27 26-8-16,27-26 0 0,-23 20 19 16,23-20-20-16,-19 25-11 0,19-25-5 0,-16 23-2 15,16-23 5-15,-16 25 37 0,16-25-39 0,-12 27 0 16,12-27-7-16,0 0 0 0,-11 34-2 15,11-34 3-15,0 0 6 0,0 0-6 0,5 41-5 16,-5-41 12-16,0 0 26 0,20 23-45 0,-20-23 6 16,29 12 7-16,-29-12 2 0,34 10-8 15,-34-10 4-15,38 8-1 0,-38-8 5 0,40 10-7 16,-40-10 6-16,35 5 7 0,-35-5-6 0,36 3-2 16,-36-3 1-16,0 0 1 0,42 7 5 0,-42-7-8 15,0 0 4-15,42 7-4 0,-42-7 10 16,0 0-6-16,32 10-2 0,-32-10 3 0,0 0-8 15,0 0 12-15,29 16-5 0,-29-16 20 0,0 0-21 16,0 0 0-16,14 25-9 0,-14-25 12 0,0 0-3 16,0 0 0-16,-9 39 0 0,9-39-1 15,-12 25 2-15,12-25-1 0,-19 25 3 0,19-25-22 16,-14 26 19-16,14-26 5 0,0 0-11 0,-20 36 4 16,20-36 9-16,-13 28-4 0,13-28-18 0,-17 28 8 15,17-28 5-15,-17 25 2 0,17-25-18 16,-15 26 10-16,15-26-20 0,0 0 14 0,-16 33 44 15,16-33-38-15,0 0-10 0,-9 28 1 0,9-28 6 16,0 0 4-16,0 0-1 0,6 33 0 16,-6-33 2-16,0 0 0 0,0 0 6 0,25 26 4 15,-25-26-38-15,0 0 48 0,38 13-23 0,-38-13 21 16,35 7-10-16,-35-7 8 0,37 6-9 0,-37-6 13 16,42 1-8-16,-42-1 21 0,46-1-3 0,-46 1-6 15,49-2 10-15,-49 2-2 0,52-6 3 16,-52 6 2-16,46-5-11 0,-46 5 1 0,41-6-6 15,-41 6 13-15,0 0-1 0,46-12-11 0,-46 12 4 16,0 0-3-16,33-7-5 0,-33 7 4 16,0 0-5-16,0 0-3 0,0 0 4 0,0 0-10 15,0 0 5-15,32-7-3 0,-32 7-8 0,0 0-3 16,0 0-6-16,0 0-7 0,0 0-5 16,0 0-10-16,0 0-10 0,0 0-18 0,0 0-22 15,0 0-29-15,0 0-56 0,0 0-22 0,0 0-44 16,0 0-290-16,0 0 164 0,0 0 167 0</inkml:trace>
  <inkml:trace contextRef="#ctx0" brushRef="#br0" timeOffset="24145">14916 2820 0 0,'-3'-44'206'0,"3"44"-41"0,0 0 3 15,0 0-50-15,0 0-9 0,0 0-16 0,-1-32-8 16,1 32-26-16,0 0 1 0,0 0-19 15,0 0 15-15,0 0-14 0,0 0 3 0,0 0-1 16,0 0 0-16,0 0 9 0,0 0 15 0,0 0 1 16,0 0-1-16,0 0 5 0,0 0-5 15,0 0 3-15,0 0-4 0,0 0-6 0,0 0 14 16,0 0 11-16,0 0-86 0,0 0 24 0,0 0-9 16,0 0-2-16,0 0-6 0,0 0-3 0,0 0 2 15,0 0-2-15,0 0 7 0,0 0 11 16,0 0-10-16,10 25 18 0,-10-25-17 0,0 0 10 15,11 38-5-15,-11-38-15 0,13 31 17 0,-13-31-13 16,7 31-18-16,-7-31 20 0,14 32-4 0,-14-32-5 16,9 39 7-16,-9-39 4 0,11 36-11 15,-11-36 8-15,9 37-18 0,-9-37 20 0,3 36-26 16,-3-36 13-16,5 36 14 0,-5-36-4 0,0 36-6 16,0-36-20-16,-8 34 13 0,8-34 6 15,-8 30-3-15,8-30 5 0,-15 30-5 0,15-30 8 16,-17 27-12-16,17-27 18 0,-20 25-20 0,20-25 17 15,-24 24-67-15,24-24 64 0,-26 21-10 16,26-21 5-16,-30 20-13 0,30-20 0 0,-24 11 3 16,24-11 5-16,0 0-11 0,-37 15 8 0,37-15 10 15,0 0-10-15,-35 11 0 0,35-11 8 0,0 0-7 16,0 0 7-16,-42 3 10 0,42-3-16 0,0 0 17 16,-29-12-11-16,29 12-9 0,0 0 14 15,-29-17-11-15,29 17 17 0,0 0-14 0,-24-28 73 16,24 28-85-16,-17-21 5 0,17 21-9 0,-16-22 16 15,16 22-4-15,-14-24 19 0,14 24-20 0,-13-25 9 16,13 25-8-16,-11-24 13 0,11 24-18 16,-12-25 12-16,12 25-9 0,0 0 18 0,-20-32-16 15,20 32 9-15,0 0 2 0,-20-25-4 0,20 25-2 16,0 0-19-16,0 0 27 0,0 0-6 16,-20-22 4-16,20 22 0 0,0 0 0 0,0 0-7 15,0 0 4-15,0 0 4 0,0 0-5 0,0 0-12 16,-20 15 9-16,20-15 15 0,0 0-18 15,-11 27 2-15,11-27 1 0,0 0 0 0,-12 34 1 16,12-34 1-16,-8 28-4 0,8-28 1 0,-6 29 16 16,6-29-12-16,-8 29 12 0,8-29-23 0,-9 28 19 15,9-28-12-15,-9 27 12 0,9-27 5 0,-11 31-8 16,11-31-12-16,-7 30 27 0,7-30-25 0,0 0 9 16,-13 41-7-16,13-41 17 0,-14 26-17 15,14-26-18-15,0 0 24 0,-13 34 17 0,13-34-25 16,0 0-82-16,0 0 109 0,-16 31-17 0,16-31-5 15,0 0-19-15,0 0-8 0,0 0-4 16,0 0-8-16,0 0-16 0,0 0-32 0,-7 25-22 16,7-25-43-16,0 0-38 0,0 0-82 0,0 0-188 15,0 0 153-15,0 0 206 0</inkml:trace>
  <inkml:trace contextRef="#ctx0" brushRef="#br0" timeOffset="24692">13776 2919 165 0,'-8'-41'291'0,"8"41"-39"0,0 0-27 15,-3-33-21-15,3 33-20 0,0 0-28 0,0 0-7 16,0 0-12-16,0 0-36 0,0 0-14 15,0 0-17-15,0 0-8 0,0 0-15 0,0 0 11 16,0 0-7-16,0 0 16 0,0 0-15 0,0 0 16 16,0 0-11-16,31 20 6 0,-31-20 1 15,17 30-20-15,-17-30-10 0,23 35 4 0,-23-35-7 16,17 36 0-16,-17-36-2 0,20 40-11 0,-20-40-5 16,20 42 4-16,-20-42-9 0,17 44 33 0,-17-44-39 15,12 48 2-15,-12-48-7 0,6 45 8 16,-6-45-8-16,2 45 5 0,-2-45-2 0,3 46 2 15,-3-46 4-15,0 45-8 0,0-45 3 0,-3 44 1 16,3-44 0-16,0 45-2 0,0-45 2 0,-3 45 20 16,3-45-56-16,-5 38 10 0,5-38-6 15,-3 37-4-15,3-37-21 0,-6 37-10 0,6-37-14 16,-11 31-11-16,11-31-29 0,-20 28-8 0,20-28-18 16,-20 23-30-16,20-23-25 0,-23 18-26 15,23-18-45-15,-28 13-216 0,28-13 157 0,-32 11 192 16</inkml:trace>
  <inkml:trace contextRef="#ctx0" brushRef="#br0" timeOffset="25848">13196 3212 0 0,'-8'-46'301'0,"8"46"-59"0,-3-35-26 0,3 35-9 16,0 0-23-16,-3-36-24 0,3 36-10 16,0 0-11-16,0 0-36 0,0 0-3 0,0 0-35 15,-6-32-8-15,6 32-14 0,0 0 5 0,0 0-19 16,0 0-4-16,0 0 4 0,0 0 34 0,0 0-38 15,19 29-2-15,-19-29 0 0,0 0 1 0,16 38 1 16,-16-38-9-16,14 30-14 0,-14-30 4 16,17 32-1-16,-17-32 2 0,9 36-6 0,-9-36 4 15,11 36-40-15,-11-36 45 0,6 36 2 0,-6-36-3 16,3 35-2-16,-3-35-6 0,-3 37 0 0,3-37-9 16,-6 32 6-16,6-32 5 0,-11 28-17 15,11-28-6-15,0 0-5 0,-20 28 3 0,20-28 2 16,0 0 7-16,-23 15 10 0,23-15-23 0,0 0 8 15,0 0 1-15,-40-1-1 0,40 1-1 16,0 0-11-16,-33-17 16 0,33 17-2 0,-26-17-1 16,26 17 12-16,-23-22-1 0,23 22-2 0,-20-25 5 15,20 25 72-15,-17-28-92 0,17 28 14 0,-11-25 11 16,11 25-12-16,0 0-12 0,-15-33 18 16,15 33 15-16,0 0-10 0,0 0-2 0,0 0-2 15,-8-29-2-15,8 29-3 0,0 0-9 0,0 0 17 16,0 0-11-16,0 0 3 0,0 0 8 0,0 0-13 15,0 0 25-15,0 0-16 0,17 20-1 16,-17-20 9-16,0 0-11 0,11 34-5 0,-11-34 1 16,0 0 0-16,9 40-7 0,-9-40 1 0,0 0-6 15,-3 42-3-15,3-42-2 0,0 0-2 16,-14 29 6-16,14-29-6 0,0 0 15 0,-17 21-6 16,17-21 7-16,0 0 0 0,0 0-3 0,-32 8 17 15,32-8 0-15,0 0 3 0,0 0 2 16,-28-12-16-16,28 12 9 0,0 0 4 0,-20-20 2 15,20 20 0-15,0 0-1 0,-20-26-2 0,20 26 10 16,0 0-3-16,-17-34 4 0,17 34-4 0,0 0-6 16,-16-26 12-16,16 26 1 0,0 0 1 15,0 0-14-15,0 0 10 0,-13-25-3 0,13 25-1 16,0 0-3-16,0 0-3 0,0 0 12 0,0 0-31 16,0 0 19-16,0 0-1 0,0 0 0 0,0 0 0 15,0 0 2-15,17 25-30 0,-17-25 31 0,0 0 4 16,9 33-4-16,-9-33 1 0,8 28-3 15,-8-28 4-15,6 32-3 0,-6-32-4 0,6 33 13 16,-6-33-12-16,3 31 0 0,-3-31-6 0,3 35-2 16,-3-35 12-16,2 34-4 0,-2-34 0 15,0 0-4-15,0 44 4 0,0-44 3 0,0 0-21 16,-5 42 23-16,5-42-8 0,0 0 7 0,-6 37-10 16,6-37 5-16,0 0 7 0,-17 31-4 15,17-31 1-15,-17 19-4 0,17-19 1 0,-23 14 2 16,23-14-8-16,-29 11 7 0,29-11 2 0,0 0-3 15,-41 10 1-15,41-10 2 0,0 0-30 0,-43 0 35 16,43 0 3-16,0 0-5 0,-43-10 8 0,43 10-32 16,-29-11 56-16,29 11-1 0,-25-14-9 15,25 14 13-15,0 0-11 0,-34-19 10 0,34 19-18 16,0 0 9-16,-29-24-11 0,29 24-2 0,0 0-10 16,-26-26 14-16,26 26-18 0,-17-22 8 15,17 22-10-15,-17-25 6 0,17 25-1 0,-13-25 7 16,13 25-21-16,-14-30 9 0,14 30-1 0,-12-27 9 15,12 27-5-15,-14-29 11 0,14 29 0 16,0 0 0-16,-11-34-9 0,11 34 2 0,0 0-7 16,0 0 9-16,0-42-26 0,0 42 30 0,0 0-12 15,0 0 10-15,5-40-15 0,-5 40 3 0,0 0-3 16,0 0 64-16,6-34-71 0,-6 34 8 0,0 0 2 16,0 0-8-16,0 0-15 0,14-26-1 0,-14 26-33 15,0 0 7-15,0 0-31 0,0 0-20 16,0 0-29-16,0 0-25 0,0 0-33 0,0 0-35 15,0 0-265-15,0 0 157 0,0 0 190 0</inkml:trace>
  <inkml:trace contextRef="#ctx0" brushRef="#br0" timeOffset="26598">11826 3254 0 0,'0'0'150'0,"0"0"99"0,1-35-47 16,-1 35-18-16,0 0 4 0,0 0-27 0,2-34-4 16,-2 34-26-16,0 0 0 0,0 0-8 0,0 0-4 15,0 0-25-15,0 0 5 0,0 0-11 16,0 0-7-16,0 0-11 0,0 0-22 0,0 0 17 15,0 0-17-15,0 0-5 0,-3-32-3 0,3 32-16 16,0 0 10-16,0 0-15 0,0 0 11 0,0 0 12 16,0 0-4-16,0 0-9 0,-11 36 8 0,11-36-15 15,-9 28 10-15,9-28-12 0,-11 37 11 16,11-37-9-16,-6 42-5 0,6-42-6 0,-8 47 9 16,8-47-16-16,-3 58 13 0,3-58-10 0,3 61 6 15,-3-61-7-15,5 64 3 0,-1-30-6 0,1-1 3 16,1 0-8-16,0 0 9 0,-1 0-1 15,1-1 15-15,2-3-28 0,-8-29 15 0,12 56-13 16,-12-56 11-16,17 50-3 0,-17-50 1 0,17 46-10 16,-17-46 7-16,15 40-10 0,-15-40 4 15,20 30-2-15,-20-30-1 0,21 25-14 0,-21-25 11 16,20 18-28-16,-20-18 1 0,0 0-14 0,30 18 7 16,-30-18-19-16,0 0-9 0,0 0-41 0,36 7-6 15,-36-7-17-15,0 0-6 0,0 0-42 16,0 0-21-16,46-3-37 0,-46 3-75 0,0 0-132 15,34-13 152-15,-34 13 212 0</inkml:trace>
  <inkml:trace contextRef="#ctx0" brushRef="#br0" timeOffset="27348">10523 3414 0 0,'0'0'199'0,"0"0"74"0,0 0-48 15,0 0-34-15,0 0-19 0,0 0-28 16,0 0 1-16,0 0-29 0,0 0-2 0,0 0-28 16,0 0-12-16,0 0 4 0,0 0 5 0,0 0-7 15,0 0 20-15,0 0-16 0,0 0 9 16,0 0-25-16,0 0 7 0,4 37 1 0,-4-37-7 16,-3 35-16-16,3-35 4 0,-3 39-16 0,3-39 15 15,-6 44-17-15,6-44 12 0,-8 50-23 0,8-50 1 16,-12 58-13-16,4-29 2 0,-1 0-8 0,2 2 3 15,-4-5-6-15,5 5 4 0,-5-1 4 16,-1-1-4-16,-1-1-9 0,3 1-10 0,0-4 16 16,0 2 5-16,0 0-8 0,10-27 15 0,-15 47-22 15,15-47 13-15,-18 46-1 0,18-46-4 16,-11 39 6-16,11-39-21 0,-12 34-12 0,12-34-10 16,-5 32-6-16,5-32 3 0,0 0-19 0,-9 36-1 15,9-36-41-15,0 0 18 0,0 0 2 16,-5 32-21-16,5-32-1 0,0 0-9 0,0 0-24 15,0 0-40-15,0 0-30 0,0 0-63 0,0 0-232 16,0 0 159-16,3-40 185 0</inkml:trace>
  <inkml:trace contextRef="#ctx0" brushRef="#br0" timeOffset="27770">10181 3609 23 0,'0'0'355'15,"-10"-41"-88"-15,10 41-39 0,0 0-40 0,-6-42-29 16,6 42-23-16,0 0-13 0,0 0-29 0,0 0 13 16,0 0-39-16,0 0 27 0,0 0 4 0,0 0-5 15,0 0-24-15,0 0 8 0,28 11-14 16,-28-11 5-16,18 30-1 0,-18-30-5 0,25 34-8 15,-25-34 7-15,27 42-13 0,-10-21 5 0,2 2-20 16,1 3 10-16,0-2-17 0,7 1 9 0,-4 1-15 16,2 0 4-16,2 1-15 0,0-4 8 0,3 5-16 15,-4-2 11-15,3 1-6 0,-1-3 1 16,-2-4-2-16,2 2 7 0,-2 0-14 0,1 2-2 16,-5-5-3-16,-2 1 4 0,0-2-4 0,1 1 6 15,-2-1 0-15,-19-18-4 0,37 35-8 16,-37-35-4-16,32 30 8 0,-32-30-13 0,29 23 2 15,-29-23-19-15,23 20-14 0,-23-20 16 0,0 0-8 16,28 21-19-16,-28-21-14 0,0 0-24 16,0 0-15-16,23 22-17 0,-23-22-28 0,0 0-57 15,0 0-40-15,0 0-311 0,0 0 177 0,0 0 143 16</inkml:trace>
  <inkml:trace contextRef="#ctx0" brushRef="#br0" timeOffset="28832">9670 3582 0 0,'0'0'345'0,"0"0"-45"0,-19-18-27 16,19 18-53-16,0 0-39 0,0 0 24 15,0 0-22-15,0 0-43 0,0 0-18 0,-20-18-25 16,20 18-20-16,0 0-21 0,0 0-4 0,0 0 4 16,0 0 2-16,9 34-20 0,-9-34 7 0,6 29-13 15,-6-29-6-15,7 34-9 0,-7-34 15 16,9 41-68-16,-9-41 65 0,8 40-15 0,-8-40 10 16,9 42-7-16,-9-42 1 0,6 41-13 0,-6-41 3 15,6 38-16-15,-6-38 10 0,5 37 0 0,-5-37 13 16,4 34-14-16,-4-34 6 0,0 0-5 15,0 48 35-15,0-48-43 0,0 0-2 0,-4 37 7 16,4-37-6-16,0 0 2 0,-10 31 0 0,10-31-4 16,0 0 13-16,-20 27-6 0,20-27 2 15,-20 17-4-15,20-17 9 0,0 0-7 0,-36 18 8 16,36-18-15-16,0 0 12 0,-39 13 15 0,39-13-17 16,0 0-7-16,-30 7 3 0,30-7 16 15,0 0-4-15,0 0-21 0,-39-3 19 0,39 3-16 16,0 0 9-16,0 0-8 0,-30-15 8 0,30 15 3 15,0 0 0-15,-25-24-9 0,25 24 6 0,-21-18-8 16,21 18 12-16,-17-28-10 0,17 28 2 0,-17-28 5 16,17 28 4-16,-20-28-15 0,20 28 9 0,-19-25-4 15,19 25 1-15,-13-24-4 0,13 24 10 16,0 0-4-16,-16-20 4 0,16 20-14 0,0 0 17 16,0 0-39-16,0 0 10 0,0 0 30 0,0 0 2 15,0 0-9-15,-23-19 9 0,23 19-11 16,0 0 2-16,0 0-13 0,0 0 21 0,-17 28-9 15,17-28 5-15,0 0-7 0,-12 29 5 0,12-29-2 16,0 0 8-16,-6 43-13 0,6-43 4 16,-3 32 6-16,3-32 10 0,-3 36-12 0,3-36 3 15,-5 36 26-15,5-36-50 0,-4 36 1 0,4-36-8 16,-10 32-6-16,10-32 1 0,-9 28-11 0,9-28-2 16,0 0-42-16,-14 30 34 0,14-30-13 0,0 0-8 15,0 0-28-15,-10 25-18 0,10-25-21 16,0 0-9-16,0 0-66 0,0 0-312 0,0 0 163 15,0 0 169-15</inkml:trace>
  <inkml:trace contextRef="#ctx0" brushRef="#br0" timeOffset="29442">8433 3624 70 0,'0'0'348'0,"0"0"-51"16,-13-33-26-16,13 33-49 0,0 0-26 0,0 0-4 15,0 0-29-15,-6-29-18 0,6 29-48 0,0 0-6 16,0 0-16-16,0 0 14 0,0 0-15 16,0 0 5-16,28 18-6 0,-28-18 6 0,23 21-19 15,-23-21 8-15,24 23-5 0,-24-23-2 0,31 33-7 16,-31-33 7-16,37 41-10 0,-19-20 3 16,4-1-9-16,-4 3 3 0,2 3-19 0,-1 0 6 15,-1 1-3-15,0 2-10 0,1 1 0 0,-2-3-7 16,-2 3-6-16,-1-3 6 0,-2 1-3 15,-1 0-5-15,-11-28 8 0,20 51-11 0,-20-51 1 16,12 52-14-16,-12-52 9 0,8 50 10 0,-8-50-4 16,0 50-2-16,0-50-10 0,-5 48-13 15,5-48-23-15,-11 50-18 0,11-50-20 0,-18 43-24 16,18-43-16-16,-15 39-33 0,15-39-21 0,-22 36-27 16,22-36-32-16,-21 26-37 0,21-26-55 0,-23 18-258 15,23-18 185-15,-25 15 134 0</inkml:trace>
  <inkml:trace contextRef="#ctx0" brushRef="#br0" timeOffset="30488">8267 3885 79 0,'0'0'377'0,"0"0"-89"16,-6-43-40-16,6 43-50 0,0 0-17 0,0 0-33 16,0 0-53-16,0 0 23 0,0 0-5 0,0 0-16 15,14-25-4-15,-14 25-14 0,0 0-7 16,16 21-19-16,-16-21-9 0,0 0-3 0,22 29 4 15,-22-29-19-15,15 25 9 0,-15-25-11 0,17 24-3 16,-17-24-13-16,11 29 11 0,-11-29-13 16,9 30-15-16,-9-30 18 0,0 0 2 0,5 44-8 15,-5-44 5-15,0 0 0 0,-2 43 6 0,2-43-12 16,-8 29-10-16,8-29-1 0,0 0-1 0,-16 35-6 16,16-35 9-16,0 0-10 0,-28 24 12 15,28-24-13-15,0 0 11 0,-28 11-2 0,28-11-7 16,0 0 6-16,0 0 3 0,-44-2-4 0,44 2 7 15,0 0-1-15,-31-16-4 0,31 16 0 0,0 0-1 16,-31-25 10-16,31 25-22 0,0 0-4 16,-21-31 60-16,21 31-51 0,0 0 4 0,-17-32-15 15,17 32 21-15,0 0-11 0,-12-29 15 0,12 29 1 16,0 0-35-16,0 0 27 0,0 0 19 16,-8-28-14-16,8 28 21 0,0 0-43 0,0 0 20 15,0 0 7-15,0 0 35 0,0 0-51 0,0 0 17 16,0 0-15-16,0 0 16 0,0 0 7 15,22 23-11-15,-22-23-1 0,0 0 7 0,13 36-2 16,-13-36-2-16,0 0 0 0,11 37 3 0,-11-37-10 16,0 0 5-16,-1 43-7 0,1-43-7 0,0 0-4 15,-16 38-2-15,16-38 3 0,0 0 6 0,-26 25-1 16,26-25 57-16,0 0-69 0,-29 12 3 16,29-12 9-16,0 0-2 0,0 0 4 0,-43-3-1 15,43 3 5-15,0 0-5 0,-28-18 5 0,28 18 5 16,0 0 1-16,-21-25-1 0,21 25-1 0,0 0 13 15,-18-29 2-15,18 29 24 0,0 0-29 16,-14-22 15-16,14 22-2 0,0 0-1 0,0 0 6 16,0 0-11-16,0 0-2 0,0 0-8 0,0 0-2 15,0 0-2-15,0 0 1 0,0 0-2 16,0 0-4-16,0 0 11 0,0 0-3 0,0 0 3 16,0 0-1-16,0 0-2 0,23 29-5 0,-23-29 1 15,0 0 7-15,15 38 2 0,-15-38-1 16,11 30 1-16,-11-30-6 0,11 31 7 0,-11-31-3 15,9 34-4-15,-9-34 5 0,11 35-6 0,-11-35-5 16,10 34 12-16,-10-34-12 0,11 32 14 0,-11-32-59 16,6 32 69-16,-6-32-21 0,6 29 12 0,-6-29-7 15,0 0-6-15,3 43 13 0,-3-43-24 16,0 0 5-16,-6 39 0 0,6-39 7 0,0 0-3 16,-18 35 0-16,18-35-4 0,-20 19-3 0,20-19 2 15,-25 14-2-15,25-14 16 0,-36 11-3 0,36-11 6 16,-37 7-7-16,37-7 20 0,-43 5-7 15,43-5 6-15,-42-1-10 0,42 1 13 0,-40-5-17 16,40 5 17-16,-40-8-22 0,40 8 14 0,-33-9 2 16,33 9-8-16,-33-14 38 0,33 14-38 15,-29-14-3-15,29 14 9 0,-30-23-8 0,30 23 14 16,-25-20-3-16,25 20 1 0,-23-36-2 0,23 36 1 16,-20-33-6-16,20 33 5 0,-15-36 8 0,15 36-17 15,-13-42 8-15,13 42-7 0,-7-34 3 0,7 34-20 16,-5-35 1-16,5 35-14 0,-4-34-36 15,4 34-17-15,0 0-27 0,-2-39-21 0,2 39-33 16,0 0-55-16,0 0-65 0,-3-36-281 0,3 36 170 16,0 0 151-16</inkml:trace>
  <inkml:trace contextRef="#ctx0" brushRef="#br0" timeOffset="30973">6850 3882 0 0,'-20'-18'152'0,"20"18"111"16,0 0-49-16,0 0-29 0,-29-7-13 0,29 7-28 15,0 0-4-15,0 0-8 0,-24 21-5 0,24-21-20 16,0 0 8-16,-19 36-19 0,19-36 1 0,-7 31-2 16,7-31-16-16,-6 33-11 0,6-33 8 15,-7 36-16-15,7-36-6 0,0 43 1 0,0-43-16 16,2 40 5-16,-2-40-13 0,3 46-3 0,-3-46 8 15,8 51-15-15,-8-51 1 0,7 56 1 0,-7-56 22 16,14 60-47-16,-6-31 11 0,-8-29 2 0,11 53-7 16,-11-53-4-16,13 49 10 0,-13-49-38 15,17 48 37-15,-17-48-16 0,25 42 12 0,-25-42 0 16,27 37-6-16,-27-37-13 0,39 27-22 0,-39-27-9 16,37 28-7-16,-37-28-8 0,43 20-3 15,-43-20-21-15,44 19 0 0,-44-19-12 0,42 13 5 16,-42-13-47-16,35 9 16 0,-35-9-42 0,0 0 1 15,37 4-102-15,-37-4-214 0,0 0 156 16,0 0 194-16</inkml:trace>
  <inkml:trace contextRef="#ctx0" brushRef="#br0" timeOffset="31426">6195 4377 244 0,'0'0'372'0,"-29"-23"-67"0,29 23-58 0,0 0-23 16,0 0-23-16,-20-19-31 0,20 19-28 0,0 0-30 16,0 0-30-16,0 0-19 0,0 0-15 0,0 0-4 15,0 0 8-15,0 0 20 0,0 0-26 0,-35-5 2 16,35 5 0-16,0 0 13 0,0 0-15 16,-40 6-2-16,40-6-6 0,0 0-1 0,-40 12-13 15,40-12-2-15,-32 9-5 0,32-9-20 0,-34 10 14 16,34-10-1-16,-34 10 0 0,34-10 21 15,0 0-32-15,-32 11 4 0,32-11-14 0,0 0-9 16,0 0-4-16,-29 10-2 0,29-10-4 0,0 0-21 16,0 0-11-16,0 0 9 0,-32 9 26 15,32-9-74-15,0 0-25 0,0 0-13 0,0 0-22 16,0 0-36-16,-31 11-22 0,31-11-35 0,0 0-260 16,0 0 163-16,0 0 174 0</inkml:trace>
  <inkml:trace contextRef="#ctx0" brushRef="#br0" timeOffset="31723">6269 4532 65 0,'0'0'339'0,"0"0"-68"0,0 0-36 15,37 6-49-15,-37-6-7 0,0 0-16 16,0 0-28-16,0 0-13 0,0 0-7 0,0 0-22 15,-16 25-45-15,16-25 32 0,0 0-17 0,-27 12 5 16,27-12-18-16,-28 12 4 0,28-12-3 0,-28 9-2 16,28-9-5-16,0 0-12 0,-41 15 6 0,41-15-2 15,0 0-16-15,-40 10-23 0,40-10 22 16,0 0-16-16,-38 10 11 0,38-10-10 0,0 0 1 16,-40 8-28-16,40-8-2 0,0 0-1 0,-42 11-19 15,42-11-11-15,0 0-17 0,-36 4-19 16,36-4-13-16,0 0-36 0,0 0-14 0,0 0-30 15,-34 3-20-15,34-3-332 0,0 0 164 0,0 0 163 16</inkml:trace>
  <inkml:trace contextRef="#ctx0" brushRef="#br0" timeOffset="35488">4622 4378 0 0,'14'-37'289'0,"-14"37"23"0,0 0-50 0,8-36-40 16,-8 36-57-16,0 0 41 0,0 0-14 15,0 0-24-15,-2-37-26 0,2 37-31 0,0 0-20 16,0 0-15-16,0 0-19 0,0 0-11 0,0 0 1 16,0 0-6-16,0 0 4 0,0 0-11 0,0 0-4 15,-11-25 18-15,11 25-23 0,0 0-6 16,0 0 2-16,0 0-5 0,0 0-3 0,-49-4 10 16,49 4-7-16,0 0-3 0,-46 2-6 0,46-2 0 15,-38 6-5-15,38-6 31 0,-45 10-31 0,45-10 1 16,-40 11-10-16,40-11 5 0,-36 14-1 15,36-14 3-15,-37 15 4 0,37-15-5 0,-29 17 2 16,29-17-5-16,-23 18 3 0,23-18 3 0,-20 21 1 16,20-21-2-16,-19 27-5 0,19-27 7 15,-15 37-8-15,15-37 5 0,-9 39-9 0,9-39 18 16,-8 40 26-16,8-40-43 0,-2 40 2 0,2-40 6 16,5 39-14-16,-5-39 7 0,11 38 5 15,-11-38 10-15,18 37 1 0,-18-37-1 0,25 36-8 16,-25-36 8-16,29 32 28 0,-29-32-28 0,32 30 2 15,-32-30-6-15,32 29 6 0,-32-29-1 0,30 24-20 16,-30-24 14-16,26 21-2 0,-26-21 0 0,20 18-4 16,-20-18 4-16,0 0-137 0,27 23 172 15,-27-23-13-15,0 0 0 0,25 23 11 0,-25-23-26 16,0 0-15-16,29 22-6 0,-29-22-25 0,0 0-19 16,29 19-15-16,-29-19-9 0,0 0-58 0,0 0 31 15,22 16-17-15,-22-16-8 0,0 0-37 16,0 0-33-16,0 0-45 0,0 0-295 0,0 0 166 15,0 0 159-15</inkml:trace>
  <inkml:trace contextRef="#ctx0" brushRef="#br0" timeOffset="35660">3769 4428 152 0,'-14'-36'295'16,"14"36"-62"-16,-12-29-7 0,12 29-33 0,0 0-20 16,0 0-17-16,-14-26-27 0,14 26-32 15,0 0-15-15,0 0-1 0,0 0-35 0,0 0 17 16,0 0 0-16,0 0 4 0,0 0-10 0,-21 17 2 15,21-17 5-15,0 0-5 0,-11 41-7 16,11-41 1-16,-9 30-5 0,9-30-6 0,-10 38-7 16,10-38-5-16,-13 42 4 0,13-42-10 0,-16 44 5 15,16-44-13-15,-18 46 6 0,18-46-15 0,-23 48 4 16,12-23-13-16,-3 0 12 0,2 0-5 16,-3 1 6-16,1-1-8 0,-2 0 2 0,0 0-4 15,-3 0 4-15,2-1 1 0,17-24 4 0,-30 44-10 16,10-20 4-16,20-24-8 0,-30 39 4 0,30-39-25 15,-21 31 2-15,21-31-21 0,-18 25 6 16,18-25-21-16,0 0-3 0,0 0-16 0,-8 30 0 16,8-30-7-16,0 0 0 0,0 0-14 0,0 0 0 15,-15 20-26-15,15-20-10 0,0 0-40 16,0 0-31-16,0 0-298 0,0 0 161 0,-4-35 181 16</inkml:trace>
  <inkml:trace contextRef="#ctx0" brushRef="#br0" timeOffset="36035">3305 4580 0 0,'0'0'218'0,"2"-39"41"0,-2 39-38 15,0 0-27-15,2-35-25 0,-2 35-35 0,0 0 2 16,0 0-32-16,0 0-22 0,0 0-5 15,0 0-18-15,3-32-1 0,-3 32-2 0,0 0 10 16,0 0 10-16,0 0 15 0,0 0-17 0,20 25-12 16,-20-25-3-16,15 22-3 0,-15-22-20 15,20 28 7-15,-20-28-4 0,24 29 15 0,-24-29-23 16,30 35 5-16,-30-35-6 0,33 37-2 0,-14-15-15 16,2-1 4-16,-1-2-14 0,0 1 17 15,2 3-15-15,1-1 15 0,-2-1-12 0,5 0 1 16,-3 1-6-16,0-2 5 0,0-1-2 0,-1-2-4 15,-4 2-1-15,-18-19-4 0,37 31-20 0,-37-31 12 16,32 28-29-16,-32-28 9 0,26 20-9 0,-26-20-12 16,0 0-18-16,26 21 4 0,-26-21-14 0,0 0-11 15,0 0-17-15,17 20-40 0,-17-20-26 16,0 0-12-16,0 0-67 0,0 0-235 0,0 0 158 16,0 0 188-16</inkml:trace>
  <inkml:trace contextRef="#ctx0" brushRef="#br0" timeOffset="36754">2349 4478 176 0,'0'0'351'16,"0"0"-59"-16,0 0 16 0,0 0-108 15,0 0-7-15,0 0-15 0,0 0-24 0,-9-28-26 16,9 28-31-16,0 0-22 0,0 0-48 0,0 0 26 15,0 0-4-15,0 0-9 0,0 0-19 16,-34-8-2-16,34 8-2 0,0 0 5 0,0 0-9 16,-41 1 0-16,41-1-3 0,0 0 2 0,-41 9-4 15,41-9 2-15,-33 8-3 0,33-8-3 0,-35 14-57 16,35-14 72-16,-31 15-6 0,31-15-4 16,-24 21-4-16,24-21-7 0,-17 22 11 0,17-22-4 15,-12 25-5-15,12-25-9 0,0 0 15 0,-8 42-15 16,8-42 19-16,0 0-19 0,8 40 15 0,-8-40 21 15,9 36-32-15,-9-36 3 0,14 34 4 0,-14-34-12 16,21 39 11-16,-21-39-1 0,32 39 8 16,-13-21-7-16,1 3 7 0,-2-3-11 0,7 0 12 15,1 0-40-15,1-1 53 0,0 1-37 0,2-1 27 16,-3-2-11-16,0 1 6 0,-2-2-9 16,-24-14 8-16,46 21 2 0,-46-21 2 0,40 25-9 15,-40-25-30-15,36 18 30 0,-36-18-14 0,24 15-15 16,-24-15-10-16,0 0-10 0,26 16-2 15,-26-16-18-15,0 0-2 0,0 0-25 0,0 0-10 16,0 0-45-16,0 0-6 0,0 0-33 0,0 0-51 16,0 0-239-16,0 0 158 0,-53 2 194 15</inkml:trace>
  <inkml:trace contextRef="#ctx0" brushRef="#br0" timeOffset="37160">1481 4694 0 0,'0'0'385'16,"-20"-21"-77"-16,20 21-42 0,0 0-68 0,0 0-18 16,0 0 8-16,0 0-71 0,-22-19-27 0,22 19-15 15,0 0-3-15,0 0-9 0,0 0-17 16,-35 18 2-16,35-18-28 0,0 0 21 0,-38 17-9 16,38-17-6-16,-28 15 45 0,28-15-30 0,-35 10-18 15,35-10 2-15,-39 15 12 0,39-15-11 16,-38 8-4-16,38-8 4 0,-40 7-13 0,40-7 2 15,-34 10-8-15,34-10 7 0,0 0-50 0,-47 7 49 16,47-7-7-16,0 0 8 0,-35 4-28 16,35-4 10-16,0 0-31 0,0 0-21 0,0 0-9 15,-36 5-28-15,36-5-38 0,0 0-39 0,0 0-40 16,0 0-31-16,0 0-298 0,0 0 164 0,0 0 163 16</inkml:trace>
  <inkml:trace contextRef="#ctx0" brushRef="#br0" timeOffset="37441">1590 4957 0 0,'0'0'349'0,"40"6"-38"0,-40-6-67 15,0 0-48-15,0 0-33 0,0 0-14 0,0 0-34 16,0 0-8-16,0 0-27 0,0 0-17 0,-28 16-10 15,28-16 5-15,0 0-15 0,-38 11 15 0,38-11-20 16,-36 8-4-16,36-8 8 0,-41 10 18 0,41-10-30 16,-48 8 8-16,48-8-13 0,-53 7 7 15,53-7-8-15,-56 9 2 0,56-9-19 0,-49 6 13 16,49-6-15-16,-46 5 2 0,46-5-23 0,0 0-17 16,-49 7-15-16,49-7-37 0,0 0-31 0,-34 8-39 15,34-8-57-15,0 0-22 0,0 0-313 16,-41 0 167-16,41 0 156 0</inkml:trace>
  <inkml:trace contextRef="#ctx0" brushRef="#br0" timeOffset="38365">160 4650 133 0,'0'0'373'15,"9"-38"-73"-15,-9 38-65 0,0 0-27 0,0 0-17 16,4-34-10-16,-4 34-33 0,0 0-17 0,0 0-68 16,0 0 27-16,0 0-41 0,0 0-3 0,0 0 1 15,-27-10-12-15,27 10-10 0,0 0-15 16,-36 14-1-16,36-14 5 0,-26 14-2 0,26-14 0 16,-21 18-4-16,21-18-1 0,-20 23-5 15,20-23 13-15,-19 25-4 0,19-25-5 0,-13 26-6 16,13-26 7-16,-10 30-5 0,10-30-3 0,0 0-9 15,2 37 11-15,-2-37 2 0,12 27-7 16,-12-27 3-16,22 22-7 0,-22-22-8 0,32 18 9 16,-32-18-18-16,44 15 11 0,-44-15-6 0,50 10 12 15,-50-10-5-15,47 5 16 0,-47-5-5 0,45 2 37 16,-45-2-55-16,41 3 13 0,-41-3-2 16,0 0 9-16,45 0 12 0,-45 0-1 0,0 0-23 15,0 0 21-15,0 0-8 0,38 4 3 0,-38-4-10 16,0 0-21-16,0 0 38 0,0 0-5 0,0 0-4 15,11 32 6-15,-11-32-64 0,0 0 76 0,-13 33-7 16,13-33 2-16,-10 25 13 0,10-25-21 16,-17 28-20-16,17-28 26 0,-17 30-16 0,17-30-1 15,-20 32-3-15,20-32 11 0,-18 33-10 0,18-33 19 16,-20 32-16-16,20-32 31 0,-16 30-43 16,16-30 22-16,-14 28-10 0,14-28 5 0,-9 29-8 15,9-29 3-15,0 0-5 0,-9 36 10 0,9-36 3 16,0 0 4-16,0 0-16 0,2 39-3 15,-2-39 0-15,0 0 10 0,13 25-11 0,-13-25 16 16,0 0 12-16,28 18-32 0,-28-18-8 0,0 0 16 16,40 18 59-16,-40-18-69 0,0 0-4 0,46 7 25 15,-46-7-18-15,0 0 24 0,38 11-29 0,-38-11 22 16,0 0-15-16,51 3 7 0,-51-3 10 16,0 0-1-16,57 4-6 0,-57-4 8 0,38 0-10 15,-38 0 9-15,43 0-11 0,-43 0 14 0,38 0-15 16,-38 0 8-16,0 0-11 0,45-4 16 0,-45 4-13 15,0 0 8-15,0 0-5 0,38-2 13 16,-38 2-7-16,0 0 2 0,0 0 28 0,0 0-34 16,0 0-12-16,0 0 1 0,0 0-4 0,0 0 14 15,37-5-9-15,-37 5-6 0,0 0 9 16,0 0 1-16,0 0-7 0,0 0 9 0,0 0-16 16,0 0 10-16,37 5-10 0,-37-5-1 0,0 0 28 15,0 0-34-15,0 0-19 0,0 0 11 0,0 0-7 16,0 0 0-16,0 0-18 0,0 0 5 15,0 0-26-15,0 0-17 0,0 0-28 0,0 0-16 16,0 0-98-16,29-8-177 0,-29 8 145 0,0 0 235 16</inkml:trace>
  <inkml:trace contextRef="#ctx0" brushRef="#br0" timeOffset="40490">15220 4638 35 0,'0'0'326'0,"0"0"-67"16,0 0-14-16,-14-31-46 0,14 31-11 0,0 0-28 16,0 0-23-16,0 0-61 0,0 0 23 15,0 0-43-15,0 0 9 0,0 0 59 0,0 0-102 16,0 0 6-16,-6-32 8 0,6 32-12 0,0 0 7 16,0 0-23-16,0 0 14 0,0 0-31 0,0 0 40 15,0 0-7-15,0 0-14 0,0 0 58 16,0 0-66-16,0 0 10 0,0 0 10 0,0 0-3 15,0 0-5-15,-7 41 5 0,7-41 10 0,0 0-10 16,-3 41-4-16,3-41-13 0,0 0 20 0,0 50-51 16,0-50 53-16,0 40-4 0,0-40-14 0,0 37 9 15,0-37-20-15,0 39 12 0,0-39-7 16,0 40-2-16,0-40 11 0,0 38-1 0,0-38 3 16,-4 33-3-16,4-33-3 0,-3 32 0 0,3-32-3 15,-6 29-12-15,6-29 13 0,-11 28-11 16,11-28 12-16,0 0 0 0,-19 33-5 0,19-33-8 15,0 0 14-15,-20 28-4 0,20-28-1 0,0 0 2 16,-27 22 7-16,27-22-13 0,0 0 2 16,0 0 18-16,0 0-11 0,-27 15-5 0,27-15 6 15,0 0-6-15,0 0 9 0,0 0 6 0,-37-10-12 16,37 10-17-16,-23-16 22 0,23 16-12 16,-26-18 7-16,26 18-2 0,-25-21 6 0,25 21-14 15,-26-25 10-15,26 25-3 0,-29-24-8 0,29 24 49 16,-21-27-61-16,21 27 15 0,-23-23 13 0,23 23-11 15,-14-24 3-15,14 24 3 0,-17-24-10 0,17 24 1 16,-18-18 3-16,18 18 6 0,0 0-12 16,-28-23-30-16,28 23 51 0,0 0-18 0,-26-17 1 15,26 17 18-15,0 0-22 0,0 0 11 0,0 0-9 16,-37-10-5-16,37 10 20 0,0 0-7 16,0 0 4-16,-23 16 0 0,23-16-2 0,0 0 2 15,-18 23-7-15,18-23-7 0,0 0 18 0,-20 32-24 16,20-32 22-16,-16 27-12 0,16-27-2 15,-10 29 14-15,10-29 2 0,-13 34-5 0,13-34-4 16,-11 32-5-16,11-32 12 0,-12 36-9 0,12-36 5 16,-7 34 0-16,7-34 1 0,-7 34-4 0,7-34 6 15,0 0-11-15,-4 37 12 0,4-37-14 0,0 0 9 16,-6 39-2-16,6-39 4 0,0 0-10 16,0 0 4-16,-10 28-3 0,10-28 28 0,0 0-16 15,0 0 4-15,0 0-24 0,0 0-8 0,0 0-18 16,0 0-33-16,0 0 1 0,0 0-15 0,0 0-38 15,0 0-31-15,-10 26-56 0,10-26-21 16,0 0-345-16,0 0 181 0,0 0 139 0</inkml:trace>
  <inkml:trace contextRef="#ctx0" brushRef="#br0" timeOffset="41068">13859 4752 0 0,'0'0'397'16,"-11"-27"-76"-16,11 27-29 0,0 0-48 15,0 0-11-15,-9-30-44 0,9 30-23 0,0 0-37 16,0 0-32-16,0 0-18 0,0 0-14 0,0 0 2 16,0 0-16-16,31 11-16 0,-31-11 25 15,32 19-39-15,-32-19 15 0,23 23-19 0,-23-23-1 16,23 25 13-16,-23-25-12 0,21 24 4 0,-21-24-4 16,14 33-5-16,-14-33 11 0,13 36-5 15,-13-36 0-15,6 42-6 0,-6-42 2 0,7 46 5 16,-7-46-13-16,7 53-2 0,-7-53-4 0,19 54 6 15,-19-54 8-15,8 53 3 0,-8-53-18 0,0 50 2 16,0-50 3-16,0 50-2 0,0-50-2 0,-1 46 2 16,1-46-6-16,-10 40 8 0,10-40-5 0,-9 42-2 15,9-42-12-15,-14 37-2 0,14-37-19 16,-13 36-17-16,13-36-13 0,-13 33-24 0,13-33-29 16,-17 31-21-16,17-31-24 0,0 0-40 0,-16 40-37 15,16-40-69-15,-23 24-187 0,23-24 161 16,-28 20 185-16</inkml:trace>
  <inkml:trace contextRef="#ctx0" brushRef="#br0" timeOffset="42130">13302 5036 0 0,'0'0'345'16,"-14"-41"-73"-16,14 41-3 0,-9-32-42 0,9 32-29 16,0 0-20-16,0 0-19 0,-6-33-48 15,6 33 99-15,0 0-144 0,0 0-46 0,0 0 15 16,0 0-1-16,0 0-6 0,0 0-15 0,35 11 9 15,-35-11-15-15,0 0 6 0,20 31-16 16,-20-31 15-16,14 30-7 0,-14-30-17 0,0 0 21 16,14 38 0-16,-14-38 8 0,0 0-14 0,3 37 1 15,-3-37-11-15,0 0 21 0,-3 40-22 0,3-40 16 16,0 0-30-16,-11 36 11 0,11-36-12 0,0 0-1 16,-20 32-11-16,20-32 7 0,0 0-8 15,-26 25 5-15,26-25-3 0,0 0 0 0,-31 10 42 16,31-10-37-16,0 0 1 0,-35-4-6 0,35 4 28 15,0 0-21-15,-31-12 16 0,31 12 3 16,0 0-3-16,-27-22-6 0,27 22 10 0,0 0 3 16,-20-29-1-16,20 29-5 0,0 0 4 0,-13-31 12 15,13 31 2-15,0 0-59 0,0 0 55 16,-7-27-9-16,7 27 9 0,0 0 9 0,0 0-21 16,0 0 4-16,0 0-8 0,0 0-14 0,0 0 19 15,0 0 7-15,0 0-2 0,0 0-10 0,0 0 13 16,0 34-9-16,0-34-8 0,0 0 14 0,0 41-4 15,0-41-3-15,0 0 8 0,-3 37-11 16,3-37 10-16,0 0-6 0,-14 38-5 0,14-38 2 16,0 0 6-16,-20 27-15 0,20-27 4 0,0 0 3 15,-26 16 25-15,26-16-19 0,0 0 7 16,0 0 20-16,-46 0-25 0,46 0-3 0,0 0 7 16,-31-13-2-16,31 13 9 0,0 0-11 0,-26-19 4 15,26 19 16-15,0 0-6 0,-20-27 0 0,20 27 13 16,0 0-8-16,-17-25 15 0,17 25-14 15,0 0 22-15,-28-22-5 0,28 22-35 0,0 0 23 16,0 0 8-16,0 0-3 0,0 0-5 0,0 0 2 16,0 0-9-16,0 0-8 0,0 0 0 15,0 0 3-15,0 0-9 0,0 0 1 0,0 0 11 16,0 0-14-16,0 0-1 0,0 0 2 0,0 0 1 16,0 0 10-16,28 21-8 0,-28-21-2 0,0 0 10 15,11 33-11-15,-11-33-4 0,0 0 13 0,15 41-12 16,-15-41 5-16,3 32 0 0,-3-32 8 15,8 38-12-15,-8-38 9 0,3 32 1 0,-3-32-8 16,6 32 0-16,-6-32 2 0,5 37 3 0,-5-37 2 16,0 0-3-16,3 49 55 0,-3-49-63 15,0 0-2-15,3 43 6 0,-3-43-10 0,0 0 9 16,-8 33-5-16,8-33 8 0,-18 21-5 0,18-21 12 16,0 0-14-16,-28 26 6 0,28-26 4 15,-26 13-2-15,26-13-5 0,0 0 19 0,-43 12-1 16,43-12-13-16,0 0-9 0,-47-1 12 0,47 1-9 15,-37-3 20-15,37 3-2 0,-37-10 15 16,37 10-6-16,-37-18 11 0,37 18-9 0,-43-19-3 16,43 19-31-16,-34-26 41 0,34 26 0 0,-26-27 6 15,26 27-3-15,-23-30 2 0,23 30-6 0,-17-27-4 16,17 27-4-16,-13-25 1 0,13 25 3 0,0 0-2 16,-14-30-11-16,14 30-7 0,0 0 6 0,0 0-4 15,-3-37-6-15,3 37-4 0,0 0-14 16,0 0 0-16,13-25-10 0,-13 25 10 0,0 0-29 15,0 0 4-15,0 0-29 0,17-24-25 0,-17 24-32 16,0 0-44-16,0 0-32 0,0 0-27 16,0 0-293-16,0 0 163 0,0 0 170 0</inkml:trace>
  <inkml:trace contextRef="#ctx0" brushRef="#br0" timeOffset="43552">12031 5239 0 0,'0'0'301'0,"0"0"-40"15,0 0-31-15,0 0-32 0,0 0-34 0,-26-10-18 16,26 10-12-16,0 0-25 0,0 0-6 0,0 0-25 16,0 0-15-16,0 0-96 0,0 0 94 15,0 0 23-15,-31 13-4 0,31-13-15 0,0 0-10 16,0 0-25-16,-19 26 1 0,19-26 13 0,0 0-9 15,-16 27 9-15,16-27-10 0,0 0-104 16,-7 36 142-16,7-36 0 0,-7 32-21 0,7-32 11 16,-1 35-30-16,1-35 5 0,0 38-15 0,0-38 8 15,1 41-10-15,-1-41 4 0,3 42-12 0,-3-42 16 16,7 43-17-16,-7-43 2 0,6 43 2 0,-6-43-18 16,10 44 19-16,-10-44-4 0,13 46 2 15,-13-46 4-15,17 45-9 0,-17-45 2 0,21 42-2 16,-21-42 4-16,29 40-23 0,-29-40 24 0,31 38 2 15,-31-38-11-15,32 36-8 0,-32-36 15 0,37 28-22 16,-37-28 20-16,31 30-14 0,-31-30 8 16,30 24-17-16,-30-24-3 0,26 18-18 0,-26-18-6 15,0 0-3-15,30 18-4 0,-30-18-25 0,0 0-4 16,0 0-34-16,0 0 1 0,0 0-36 16,24 13-40-16,-24-13-62 0,0 0-52 0,0 0-239 15,26-19 167-15,-26 19 162 0</inkml:trace>
  <inkml:trace contextRef="#ctx0" brushRef="#br0" timeOffset="44396">11075 4991 0 0,'0'0'148'0,"0"0"132"16,-7-28-57-16,7 28 2 0,0 0-46 0,0 0-28 15,0 0-11-15,0 0-30 0,0 0 0 0,0 0-30 16,-7-31-2-16,7 31-21 0,0 0 12 15,0 0-31-15,0 0 21 0,0 0-18 0,0 0 24 16,0 0 0-16,0 0 14 0,-13 29-14 0,13-29 7 16,-10 27-18-16,10-27 4 0,-10 37-1 15,10-37-3-15,-11 39-16 0,11-39 10 0,-14 53-59 16,14-53 56-16,-9 53-21 0,3-26 1 0,6-27 8 16,-9 59-8-16,9-59-5 0,-5 61 5 15,5-61-7-15,-3 62 4 0,3-62-14 0,0 61 12 16,0-61-4-16,3 61-5 0,-3-61-1 0,5 57 5 15,-5-57-18-15,6 60 14 0,-6-60-13 0,9 56 13 16,-3-28-2-16,-6-28 3 0,15 54-4 16,-15-54 5-16,17 54-8 0,-17-54-8 0,20 46-7 15,-20-46-8-15,20 47 23 0,-8-21 7 0,-12-26-20 16,28 46 27-16,-28-46-22 0,29 42 8 0,-9-20-7 16,-5-3 15-16,4 1-8 0,1-3 3 0,3 3-11 15,-3-6 5-15,3 2-4 0,-23-16 4 16,41 31-4-16,-41-31 11 0,46 25-20 0,-46-25 16 15,43 21-23-15,-43-21-2 0,40 19-14 0,-40-19-1 16,37 15-23-16,-37-15 6 0,29 13-22 16,-29-13-16-16,0 0-37 0,39 12-26 0,-39-12-47 15,0 0-50-15,0 0-88 0,43-5-251 0,-43 5 188 16,0 0 131-16</inkml:trace>
  <inkml:trace contextRef="#ctx0" brushRef="#br0" timeOffset="45396">15524 4112 0 0,'0'0'148'0,"0"0"78"0,0 0-59 0,0 0-7 15,-28-11-21-15,28 11-9 0,0 0 50 0,0 0-96 16,0 0-29-16,0 0 21 0,0 0-11 0,0 0 12 16,0 0-14-16,0 0 12 0,0 0-14 15,-6 36 13-15,6-36-20 0,0 0 14 0,6 31-6 16,-6-31 4-16,8 32-12 0,-8-32-5 0,9 37-2 16,-9-37 1-16,14 40-2 0,-14-40-5 15,9 43-13-15,-9-43-5 0,13 43 15 0,-13-43-17 16,10 50 17-16,-10-50-11 0,6 46-2 0,-6-46-12 15,8 46 12-15,-8-46-30 0,8 44 36 0,-8-44-9 16,6 44-3-16,-6-44 9 0,3 44-5 0,-3-44-13 16,3 44-3-16,-3-44 13 0,5 48-11 0,-5-48 3 15,3 51-1-15,-3-51-5 0,1 53 4 16,-1-53-14-16,0 53 6 0,0-53 10 0,-1 53-2 16,1-53-7-16,-3 51-2 0,3-51 3 0,-8 48-3 15,8-48-10-15,-9 39 23 0,9-39-19 16,-11 40 14-16,11-40-10 0,-14 35 15 0,14-35-27 15,-12 30-1-15,12-30-28 0,-14 29-12 0,14-29-14 16,-17 24-33-16,17-24-20 0,0 0 1 16,-20 32-15-16,20-32-41 0,0 0-48 0,-17 24-2 15,17-24-81-15,0 0-157 0,0 0 154 0,0 0 205 16</inkml:trace>
  <inkml:trace contextRef="#ctx0" brushRef="#br0" timeOffset="46427">10458 5007 0 0,'0'0'100'0,"13"-37"122"0,-13 37-27 16,9-30-28-16,-9 30 22 0,0 0-47 15,11-35-12-15,-11 35-21 0,0 0 2 0,0 0-11 16,0 0-9-16,7-30-9 0,-7 30 2 0,0 0-22 16,0 0 8-16,0 0-12 0,0 0-28 15,0 0 30-15,0 0-8 0,0 0-8 0,0 0-5 16,-21-23 10-16,21 23-19 0,0 0-12 0,0 0 2 16,-42 2 6-16,42-2-4 0,0 0-10 15,-40 8-25-15,40-8 15 0,0 0 19 0,-38 17-12 16,38-17 56-16,-23 16-71 0,23-16 14 0,-21 17-21 15,21-17 23-15,-24 24-12 0,24-24 5 0,-18 25-9 16,18-25 14-16,-17 29-21 0,17-29 16 0,-12 30-2 16,12-30-97-16,-8 27 120 0,8-27-8 15,0 0-12-15,0 42 18 0,0-42-17 0,9 28 12 16,-9-28-2-16,17 25 6 0,-17-25-18 0,23 25 1 16,-23-25 1-16,30 22 5 0,-30-22-11 0,26 18 18 15,-26-18-35-15,30 17 8 0,-30-17 32 16,28 15-5-16,-28-15-13 0,24 14 12 0,-24-14-14 15,0 0 5-15,34 19-3 0,-34-19 4 0,0 0-8 16,40 13 13-16,-40-13-13 0,0 0 5 16,35 10-7-16,-35-10 0 0,0 0-8 0,0 0 0 15,31 7-18-15,-31-7-16 0,0 0-27 0,0 0 69 16,0 0-104-16,0 0-24 0,0 0-50 16,0 0-39-16,0 0-67 0,0 0-249 0,0 0 166 15,0 0 163-15</inkml:trace>
  <inkml:trace contextRef="#ctx0" brushRef="#br0" timeOffset="46896">9209 5534 0 0,'0'0'207'0,"0"0"63"0,0 0-42 0,0 0-35 15,11-29-16-15,-11 29-33 0,0 0 2 16,0 0-22-16,0 0-9 0,0 0-20 0,0 0-5 16,0 0-21-16,0 0-18 0,0 0-1 0,0 0 2 15,0 0 22-15,0 0-16 0,0 0-9 16,-32 6 6-16,32-6-14 0,0 0 1 0,-45 12-14 16,45-12 6-16,-38 8-8 0,38-8 0 0,-42 9-10 15,42-9 8-15,-50 4-6 0,50-4-12 0,-43 7-10 16,43-7 16-16,-39 7-12 0,39-7 12 15,-36 5-8-15,36-5 2 0,0 0-11 0,-36 3-3 16,36-3-26-16,0 0 8 0,0 0-44 0,-38 6 2 16,38-6-29-16,0 0-18 0,0 0-29 0,0 0-35 15,-28 11-26-15,28-11-21 0,0 0-285 0,0 0 161 16,0 0 177-16</inkml:trace>
  <inkml:trace contextRef="#ctx0" brushRef="#br0" timeOffset="47192">9313 5756 0 0,'0'0'191'0,"0"0"92"16,0 0-67-16,0 0-15 0,0 0-44 0,0 0-14 15,27 12-19-15,-27-12-29 0,0 0 8 0,0 0-7 16,0 0 5-16,-25 20-16 0,25-20 3 15,0 0-2-15,-31 13-11 0,31-13-7 0,0 0 3 16,-35 12-10-16,35-12 8 0,0 0-15 0,-43 7-6 16,43-7-12-16,0 0-5 0,-49 2-11 0,49-2-3 15,0 0-6-15,-43 3 4 0,43-3-3 16,0 0-14-16,0 0-16 0,-37 1-14 0,37-1-25 16,0 0-35-16,0 0-34 0,0 0-38 0,0 0-67 15,-37 5-64-15,37-5-275 0,0 0 177 16,0 0 143-16</inkml:trace>
  <inkml:trace contextRef="#ctx0" brushRef="#br0" timeOffset="48161">7381 5619 150 0,'0'0'346'16,"0"0"-85"-16,-18-29-84 0,18 29 38 0,0 0-26 15,0 0-31-15,-17-22 23 0,17 22-81 0,0 0-6 16,0 0-22-16,0 0-8 0,0 0-29 15,0 0-1-15,-34-7-10 0,34 7 5 0,0 0-11 16,-35 5 13-16,35-5-2 0,0 0 11 0,-44 13-23 16,44-13 16-16,-37 12-11 0,37-12-1 0,-37 17 11 15,37-17-12-15,-37 18-14 0,37-18 4 0,-29 18-9 16,29-18 9-16,-35 22-12 0,35-22 11 16,-30 26 4-16,30-26-8 0,-27 27-5 0,27-27 1 15,-23 26 2-15,23-26-1 0,-19 29 2 0,19-29-2 16,-16 29 0-16,16-29 3 0,-10 29-7 15,10-29 0-15,0 0-2 0,-1 39 5 0,1-39 1 16,0 0 4-16,15 36-16 0,-15-36 2 0,14 22 16 16,-14-22 5-16,31 24-5 0,-31-24 9 15,38 23-5-15,-38-23 5 0,46 23-24 0,-46-23 26 16,54 22 4-16,-24-10-6 0,4-2 1 0,0 1 0 16,1 4-12-16,2-5 10 0,-3 1-3 15,3 1-6-15,-4-1-6 0,0 0 11 0,-3-1-8 16,-30-10-1-16,57 18-29 0,-57-18 35 0,46 18-9 15,-46-18 5-15,35 17-11 0,-35-17 11 0,30 14-14 16,-30-14 12-16,0 0-20 0,24 11 1 0,-24-11-5 16,0 0-6-16,0 0-8 0,0 0-30 0,0 0-18 15,0 0-12-15,0 0-22 0,0 0-17 16,0 0-58-16,0 0-25 0,0 0-47 0,0 0-250 16,0 0 163-16,-35-15 174 0</inkml:trace>
  <inkml:trace contextRef="#ctx0" brushRef="#br0" timeOffset="48802">6083 5572 0 0,'0'0'209'0,"0"0"126"0,0 0-71 0,0 0-44 16,0 0-56-16,0 0 0 0,0 0-45 0,-6-31-14 16,6 31-32-16,0 0-29 0,0 0 7 15,0 0 14-15,0 0-36 0,0 0 6 0,-37 7-12 16,37-7 1-16,0 0 3 0,-32 10-17 0,32-10-2 15,0 0 3-15,-40 12 16 0,40-12-11 16,0 0-10-16,-38 14 4 0,38-14-3 0,-29 11 7 16,29-11-10-16,-25 14 8 0,25-14-11 0,-25 14 3 15,25-14 5-15,-18 20-2 0,18-20-3 0,0 0 3 16,-17 29 3-16,17-29-8 0,0 0 41 0,0 0-51 16,2 43 23-16,-2-43 2 0,15 23 8 15,-15-23 9-15,21 29 4 0,-21-29-2 0,30 28-2 16,-30-28-1-16,41 27-3 0,-41-27 2 15,41 24-14-15,-41-24-1 0,42 22-4 0,-42-22 4 16,34 18-8-16,-34-18 4 0,32 17-10 0,-32-17 4 16,0 0-1-16,35 15 0 0,-35-15-9 0,0 0 3 15,0 0-24-15,0 0-2 0,0 0-21 0,29 11-18 16,-29-11-34-16,0 0-19 0,0 0-32 16,0 0-55-16,0 0-24 0,0 0-17 0,0 0-261 15,-20 17 161-15,20-17 180 0</inkml:trace>
  <inkml:trace contextRef="#ctx0" brushRef="#br0" timeOffset="49255">5021 6086 46 0,'6'-34'358'0,"-6"34"-90"0,0 0 7 15,0 0-93-15,5-31-1 0,-5 31-27 0,0 0-27 16,0 0-27-16,0 0-8 0,0 0-23 0,0 0-17 15,0 0-12-15,0 0 13 0,0 0-11 16,0 0 9-16,0 0-8 0,0 0 7 0,0 0-11 16,0 0 11-16,0 0-15 0,-19-24 4 0,19 24-6 15,0 0 3-15,0 0-21 0,-44 9 9 0,44-9-6 16,0 0-3-16,-46 9-5 0,46-9 5 16,-37 7-5-16,37-7 1 0,-38 6-16 0,38-6 15 15,-37 5-7-15,37-5 11 0,-37 7-11 0,37-7 8 16,0 0-25-16,-40 7 19 0,40-7-34 15,0 0 1-15,0 0-19 0,0 0-14 0,-32 11-31 16,32-11-19-16,0 0-27 0,0 0-17 0,0 0-37 16,0 0-8-16,0 0-77 0,-9 25-195 15,9-25 156-15,0 0 201 0</inkml:trace>
  <inkml:trace contextRef="#ctx0" brushRef="#br0" timeOffset="49552">5256 6287 0 0,'0'0'255'0,"0"0"7"16,0 0-41-16,0 0-29 0,29 11-33 0,-29-11-30 16,0 0-67-16,0 0 46 0,0 0 7 15,0 0-27-15,-29 15 31 0,29-15-48 0,0 0 16 16,-34 11-5-16,34-11-6 0,0 0-13 0,-41 9-6 15,41-9-23-15,0 0-91 0,-42 5 105 0,42-5 5 16,0 0-23-16,-44 4 19 0,44-4-42 16,0 0 12-16,-46 7-10 0,46-7 2 0,0 0-30 15,-46 7-10-15,46-7-33 0,0 0-14 0,-49 10-34 16,49-10-46-16,-33 7-50 0,33-7-47 0,0 0-283 16,-41 4 167-16,41-4 163 0</inkml:trace>
  <inkml:trace contextRef="#ctx0" brushRef="#br0" timeOffset="50458">3700 6113 0 0,'0'0'314'0,"0"0"-44"0,15-23-36 0,-15 23-43 16,0 0-28-16,0 0-30 0,0 0-16 16,0 0-15-16,0 0-61 0,0 0 26 0,0 0-2 15,0 0-14-15,0 0-12 0,0 0 44 0,0 0-48 16,0 0-3-16,0 0 15 0,0 0-13 0,0 0-5 15,-29 23-12-15,29-23 4 0,-23 16-9 16,23-16 4-16,-20 20-14 0,20-20 12 0,-23 20-12 16,23-20-4-16,-20 21 1 0,20-21-11 0,-18 20 14 15,18-20 10-15,-17 23-9 0,17-23 3 16,0 0-15-16,-20 26 16 0,20-26-12 0,0 0-26 16,0 0 22-16,-6 32 25 0,6-32-17 0,0 0 6 15,14 22-8-15,-14-22 11 0,0 0-1 16,39 20 3-16,-39-20-1 0,43 12-11 0,-43-12 0 15,48 10 2-15,-48-10-8 0,57 7 9 0,-57-7-10 16,58 3-28-16,-58-3 41 0,52 1 8 0,-52-1-1 16,43 1-6-16,-43-1 3 0,0 0-5 0,40 5-3 15,-40-5 3-15,0 0 8 0,0 0-4 16,0 0 0-16,34 9-1 0,-34-9-16 0,0 0 21 16,0 0-13-16,12 25 2 0,-12-25 0 0,0 0 1 15,0 0 0-15,-3 47-2 0,3-47 0 0,-9 39-4 16,9-39 19-16,-14 30-16 0,14-30-4 15,-20 32 7-15,20-32-41 0,-20 33 53 0,20-33-2 16,-23 34-7-16,23-34-6 0,-17 33 9 0,17-33-16 16,-12 35 11-16,12-35-3 0,0 0 12 15,0 44-2-15,0-44 9 0,0 0-33 0,5 49 16 16,-5-49-20-16,7 33 21 0,-7-33-4 0,16 29 0 16,-16-29-10-16,17 25 8 0,-17-25-14 0,23 22 18 15,-23-22-15-15,30 17 13 0,-30-17 4 16,36 9-3-16,-36-9 0 0,46 3-6 0,-46-3 5 15,50-4 18-15,-50 4 6 0,52-11 3 0,-52 11-3 16,53-17 10-16,-53 17-11 0,47-19 11 0,-47 19-7 16,40-13 16-16,-40 13-9 0,29-16-2 0,-29 16-1 15,25-14 0-15,-25 14-10 0,0 0-2 16,0 0 24-16,30-11-44 0,-30 11-2 0,0 0 2 16,0 0-35-16,0 0-4 0,0 0-22 0,0 0-25 15,0 0-44-15,0 0-42 0,0 0-54 16,0 0-53-16,0 0-260 0,0 0 166 0,0 0 159 15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5-09-27T16:38:54.063"/>
    </inkml:context>
    <inkml:brush xml:id="br0">
      <inkml:brushProperty name="width" value="0.21167" units="cm"/>
      <inkml:brushProperty name="height" value="0.21167" units="cm"/>
      <inkml:brushProperty name="color" value="#C00000"/>
      <inkml:brushProperty name="fitToCurve" value="1"/>
    </inkml:brush>
  </inkml:definitions>
  <inkml:trace contextRef="#ctx0" brushRef="#br0">7573 981 14 0,'0'0'209'0,"0"0"-54"0,0 0-40 16,0 0-21-16,0 0-18 0,0 0-14 0,0 0-17 16,0 0-16-16,0 0-15 0,0 0-21 0,0 0-11 15,0 0 7-15,0 0-6 0,0 0 6 16,0 0-13-16,0 0 5 0,0 0-22 0,0 0-8 16,0 0-21-16,0 0-11 0,-28 11-33 0,28-11-75 15,0 0 53-15,0 0 110 0</inkml:trace>
  <inkml:trace contextRef="#ctx0" brushRef="#br0" timeOffset="1719">7689 1011 0 0,'0'0'19'15,"0"0"152"-15,0 0-34 0,-44 6-43 0,44-6-5 16,0 0-25-16,-40 1-1 0,40-1-20 0,-35 4-1 16,35-4-15-16,-43 7 9 0,43-7-12 15,-48 11-2-15,48-11-9 0,-55 8-12 0,55-8 9 16,-57 8-4-16,57-8 2 0,-60 5 2 0,60-5 18 16,-60 11-29-16,60-11 5 0,-61 7-1 0,61-7-3 15,-61 7-6-15,61-7 15 0,-62 7 1 16,62-7 4-16,-64 4-3 0,29 0-8 0,35-4 8 15,-66 4-10-15,66-4 2 0,-65 1-4 0,65-1 5 16,-64 2 0-16,64-2-2 0,-68 3-3 16,68-3 1-16,-61 4-2 0,22-3 0 0,39-1 6 15,-70 1-5-15,70-1-20 0,-72 2 17 0,72-2 8 16,-72 4-2-16,32-3 3 0,40-1-10 0,-74 2 6 16,74-2-1-16,-75 1 8 0,75-1 32 15,-75 0-45-15,75 0 0 0,-71-1 6 0,71 1-3 16,-74 0-5-16,74 0 6 0,-72-2-2 0,72 2-3 15,-72-1 0-15,35-3-1 0,37 4 0 0,-73-2 7 16,34 1 1-16,-2 1 1 0,41 0-6 16,-77-1 12-16,37-3-15 0,-1 1 8 0,-2 0-1 15,1 2 0-15,-1-2-2 0,0-3 3 0,2 2-2 16,-5 3-35-16,3-6 43 0,-2 3-1 16,-1-3-1-16,3 0-1 0,0 3 0 0,-6-3 3 15,-1-2 5-15,-4 2-8 0,-1-2-1 0,1 0-1 16,2 4 2-16,0-3 5 0,1 5-2 15,2-2 0-15,-5-1-3 0,-1 1-19 0,-2 1 16 16,3-1 4-16,2 0-7 0,5-2 2 0,-2 5 3 16,0-3 0-16,-2-1-1 0,0-1 5 15,-7 1-3-15,0-3-8 0,2 2 31 0,4-1-11 16,0-2 17-16,1 2-10 0,1 1 7 0,-1 1-17 16,-3-1 7-16,1-2-19 0,4 3 9 0,-4-1-13 15,9 3 8-15,6-3-10 0,2-1 13 0,-1 5-12 16,1-1 9-16,-3 0-10 0,2 1 13 0,-1-1-12 15,1-2 13-15,0 1-9 0,1-4 5 16,-1 4-7-16,-2-1 14 0,4-5-8 0,-3 5 14 16,-2 1-15-16,0-1 9 0,0 1-14 0,5 1 11 15,-1-3-11-15,36 7 6 0,-59-12-1 16,59 12 4-16,-59-4-10 0,59 4 8 0,-61-7-10 16,61 7 15-16,-65-8-2 0,65 8-3 0,-67-8-14 15,67 8 13-15,-66-10-4 0,29 3 9 0,0 2-14 16,2-2 18-16,0 1-6 0,-1 0 5 15,-1 0-7-15,5-1 6 0,32 7-10 0,-64-9 9 16,64 9-14-16,-65-9 12 0,65 9-16 0,-60-7 6 16,60 7-2-16,-64-7 12 0,64 7-11 0,-63-6 12 15,63 6-31-15,-63-10 30 0,63 10-9 16,-63-7 6-16,63 7-10 0,-63-9 10 0,63 9-7 16,-63-12 11-16,63 12-5 0,-58-10 10 0,58 10-13 15,-58-14 15-15,58 14-10 0,-52-12-3 16,52 12-2-16,-49-4 4 0,49 4-12 0,-48-6 10 15,48 6-7-15,-51-3 10 0,51 3-1 0,-53-2-1 16,53 2-6-16,-57-6 2 0,57 6-4 0,-51-3 8 16,51 3 3-16,-66-4-3 0,66 4-13 15,-64-10 12-15,64 10-2 0,-62-7 12 0,62 7 4 16,-52-8-6-16,52 8 11 0,-47-8 6 0,47 8-10 16,-43-6 131-16,43 6-178 0,-43-10 20 0,43 10 2 15,-42-2 4-15,42 2 8 0,-38-6-12 0,38 6-3 16,-39-3 7-16,39 3-3 0,0 0 11 15,-46-9 1-15,46 9 11 0,0 0-8 0,-43-5 5 16,43 5 2-16,-32-11 29 0,32 11-47 0,-30-7 14 16,30 7-13-16,-33-5 7 0,33 5-1 15,0 0 0-15,-44-10-5 0,44 10 5 0,0 0-3 16,-46-8 9-16,46 8-5 0,0 0 6 0,-43-4-12 16,43 4 8-16,0 0-16 0,0 0 23 15,-28-11 45-15,28 11-44 0,0 0 1 0,0 0 0 16,-27-9-4-16,27 9 12 0,0 0-27 0,0 0 0 15,0 0 19-15,0 0-14 0,0 0 9 0,-25-17-10 16,25 17-27-16,0 0 31 0,0 0-8 0,0 0 4 16,0 0 3-16,0-36-36 0,0 36 34 15,0 0-5-15,17-31 12 0,-17 31-13 0,17-26 10 16,-17 26-19-16,20-27 20 0,-20 27-17 0,24-34 22 16,-24 34-19-16,26-34 28 0,-26 34-20 0,28-33 3 15,-7 15-5-15,-21 18-2 0,34-32-6 16,-34 32 6-16,36-31-8 0,-36 31 17 0,30-26-2 15,-30 26 8-15,23-15-21 0,-23 15 13 0,0 0-11 16,25-13 7-16,-25 13-8 0,0 0 14 16,0 0-16-16,0 0 12 0,0 0-11 0,0 0 13 15,0 0-17-15,-5 35 12 0,5-35 4 0,0 0-10 16,-21 35-1-16,21-35 10 0,-22 25-6 16,22-25 15-16,-21 25-19 0,21-25 9 0,-23 29 5 15,23-29-6-15,-29 32-34 0,29-32 51 0,-34 33-17 16,34-33-2-16,-42 34 1 0,42-34 12 0,-36 32-9 15,36-32 3-15,-36 34 1 0,36-34 3 0,-34 31-3 16,34-31-6-16,-26 32-10 0,26-32 10 16,-20 27 4-16,20-27-5 0,-12 28 3 0,12-28 15 15,0 0-9-15,-12 34 8 0,12-34 15 0,0 0-15 16,6 42-1-16,-6-42-2 0,15 28 4 16,-15-28-3-16,31 25 2 0,-31-25 6 0,37 27 1 15,-37-27-3-15,47 23-17 0,-19-12 4 0,-3 3 42 16,-25-14-56-16,53 20 1 0,-53-20 16 15,49 19-23-15,-49-19 59 0,42 14-64 0,-42-14 12 16,35 7 0-16,-35-7 6 0,32 11-15 0,-32-11 10 16,0 0-3-16,34 13 2 0,-34-13-21 0,0 0-5 15,0 0-40-15,26 13-24 0,-26-13-55 0,0 0-61 16,0 0-136-16,0 0-151 0,0 0 159 0,0 0 185 16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5-09-27T16:38:57.438"/>
    </inkml:context>
    <inkml:brush xml:id="br0">
      <inkml:brushProperty name="width" value="0.21167" units="cm"/>
      <inkml:brushProperty name="height" value="0.21167" units="cm"/>
      <inkml:brushProperty name="color" value="#C00000"/>
      <inkml:brushProperty name="fitToCurve" value="1"/>
    </inkml:brush>
  </inkml:definitions>
  <inkml:trace contextRef="#ctx0" brushRef="#br0">4151 57 0 0,'0'0'264'0,"0"0"38"0,-12-31-47 0,12 31-51 16,0 0-27-16,0 0-26 0,0 0-13 0,-12-26-45 15,12 26-3-15,0 0-25 0,0 0-3 0,0 0-18 16,0 0 6-16,0 0-8 0,0 0 10 0,15 26-9 16,-15-26 17-16,14 25-20 0,-14-25 19 15,17 26-16-15,-17-26 7 0,20 31-7 0,-20-31-2 16,27 35-3-16,-27-35 8 0,30 37-18 0,-30-37-3 15,30 39-6-15,-14-18 1 0,-16-21-8 0,26 37 4 16,-26-37-15-16,24 39 5 0,-24-39 6 16,19 32-12-16,-19-32 2 0,12 32-1 0,-12-32-2 15,0 0 1-15,8 43 0 0,-8-43 0 0,0 0-4 16,-10 33 4-16,10-33-17 0,-16 21 7 16,16-21 5-16,-30 16-10 0,30-16-5 0,-32 11 17 15,32-11 1-15,-34 6 0 0,34-6-15 0,0 0 0 16,-46-4 1-16,46 4 7 0,0 0 0 15,-44-13 7-15,44 13-17 0,-28-16 19 0,28 16-2 16,-41-24-7-16,41 24 61 0,-25-24-63 0,25 24-20 16,-27-32 15-16,27 32 11 0,-30-31-6 0,30 31 9 15,-33-25 9-15,33 25-14 0,-29-21 9 0,29 21-4 16,0 0 1-16,-31-18-68 0,31 18 86 0,0 0-15 16,0 0 3-16,-22-18 3 0,22 18-11 15,0 0-3-15,0 0 9 0,0 0-3 0,0 0 0 16,0 0-12-16,22 16 13 0,-22-16-1 0,0 0 4 15,28 28-6-15,-28-28-1 0,15 20-15 16,-15-20 30-16,18 25-28 0,-18-25 39 0,16 24-32 16,-16-24 12-16,0 0-4 0,16 34 6 15,-16-34-16-15,0 0 8 0,7 32 0 0,-7-32 5 16,0 0-18-16,0 0 13 0,-16 30-13 0,16-30 44 16,0 0-46-16,-29 13 5 0,29-13-5 0,0 0-1 15,-44 4 26-15,44-4-28 0,-31-10 3 0,31 10 9 16,-31-9-19-16,31 9 23 0,-30-13-13 0,30 13-24 15,-30-15 35-15,30 15 1 0,-26-18 1 16,26 18-1-16,-26-20-2 0,26 20 6 0,-24-18-11 16,24 18 6-16,-22-16-5 0,22 16 4 0,0 0-1 15,-24-14 9-15,24 14-4 0,0 0-1 16,0 0 1-16,0 0 8 0,0 0-9 0,0 0-2 16,-23-18 1-16,23 18 17 0,0 0-20 0,0 0 7 15,0 0 4-15,0 0 10 0,0 0-9 16,29 23 28-16,-29-23-17 0,18 20 6 0,-18-20-9 15,22 19 2-15,-22-19-11 0,24 24-4 0,-24-24 4 16,25 25 12-16,-25-25-7 0,23 26 3 16,-23-26-18-16,24 29 20 0,-24-29-10 0,23 28-9 15,-23-28 5-15,23 28 6 0,-23-28-11 0,22 28 14 16,-22-28-10-16,20 25 6 0,-20-25-3 16,18 27 1-16,-18-27-3 0,0 0 0 0,20 31 11 15,-20-31-14-15,0 0 13 0,11 33-5 0,-11-33-9 16,0 0 7-16,0 0 7 0,5 40-12 0,-5-40 6 15,0 0 7-15,-17 28-11 0,17-28-4 0,-30 18 2 16,30-18 58-16,-26 16-59 0,26-16-1 0,-33 16 6 16,33-16-7-16,-40 13 13 0,40-13-12 15,-43 12 3-15,43-12 1 0,-43 9 4 0,43-9 2 16,-49 3 6-16,49-3 35 0,-49 1-40 0,49-1-2 16,-53-8 15-16,53 8 2 0,-52-8-7 15,52 8 19-15,-49-14-6 0,49 14-3 0,-51-17-13 16,51 17 4-16,-47-18-13 0,47 18 10 0,-40-21-7 15,40 21 8-15,-37-22-3 0,37 22-2 16,-37-23-12-16,37 23 12 0,-29-26-5 0,29 26 14 16,-23-25-6-16,23 25 9 0,-20-28-17 0,20 28-2 15,-14-29-12-15,14 29-7 0,-10-28-22 0,10 28-5 16,0 0-32-16,-8-36 0 0,8 36-16 16,0 0-3-16,-5-35-26 0,5 35-1 0,0 0-24 0,0 0-20 15,-10-29-53-15,10 29-257 0,0 0 156 16,-30-11 197-16</inkml:trace>
  <inkml:trace contextRef="#ctx0" brushRef="#br0" timeOffset="563">2290 441 7 0,'11'-45'404'0,"-11"45"-71"0,10-37-74 0,-10 37-31 16,0 0-25-16,10-29-10 0,-10 29-43 0,0 0-21 16,0 0-18-16,0 0-26 0,0 0-26 15,0 0-12-15,0 0-37 0,0 0 32 0,0 0 40 16,0 0 8-16,0 0-9 0,0 0 1 0,0 0-2 15,0 0-2-15,3 47-16 0,-3-47 11 0,-14 37-20 16,14-37 4-16,-12 49-5 0,12-49 0 0,-14 57-16 16,0-27-3-16,5 2-1 0,1 3-3 15,-1-2-6-15,-3 3-4 0,1 0-7 0,2-1 4 16,-2 1-2-16,3 1-4 0,-4-1-2 0,1-2-11 16,-1 0 8-16,1 0-10 0,0-5-5 15,-1 3-12-15,5-2-17 0,-6-1-15 0,6-2-5 16,7-27-20-16,-16 52-2 0,16-52-34 0,-17 43-20 15,17-43 3-15,-7 36-22 0,7-36-23 16,0 0 6-16,-6 36-32 0,6-36-7 0,0 0-18 16,0 0-26-16,0 0-210 0,0 0 154 0,0 0 203 15</inkml:trace>
  <inkml:trace contextRef="#ctx0" brushRef="#br0" timeOffset="1000">1808 542 145 0,'-1'-38'388'0,"1"38"-35"0,0 0-126 0,-7-36-9 15,7 36-99-15,0 0 59 0,0 0-50 16,0 0-5-16,0 0-13 0,0 0 1 0,0 0-7 16,0 0-6-16,34 13-6 0,-34-13 6 0,29 29-6 15,-29-29-5-15,31 32-6 0,-31-32 1 0,40 39-14 16,-17-17 4-16,1 4-16 0,3-6-2 0,-4 4-7 16,6 2-4-16,-2 2-10 0,1-1-3 15,-2 0-6-15,0 0-1 0,2-1-7 0,-8 1-8 16,9-4 2-16,-5 1-4 0,1-2 1 0,0 0-2 15,-1-4-9-15,-1 2 0 0,2-1 7 16,-4-2-5-16,-1 0 4 0,3-2-20 0,-23-15 4 16,37 30-17-16,-37-30 2 0,37 25-29 0,-37-25 10 15,30 18-11-15,-30-18-8 0,27 14-30 16,-27-14-9-16,0 0-28 0,27 13-7 0,-27-13-17 16,0 0-3-16,0 0-34 0,0 0-33 0,25 16-68 15,-25-16-256-15,0 0 170 0,0 0 152 0</inkml:trace>
  <inkml:trace contextRef="#ctx0" brushRef="#br0" timeOffset="1938">594 409 54 0,'0'0'332'15,"0"0"-101"-15,0 0-30 0,-24-25-46 0,24 25-27 16,0 0-27-16,-34-6-7 0,34 6-31 16,0 0-4-16,-35 4-16 0,35-4 3 0,0 0-5 15,-42 14-1-15,42-14-8 0,0 0 14 0,-38 18-10 16,38-18 9-16,-31 20-5 0,31-20 5 15,-31 19-15-15,31-19 3 0,-32 25 2 0,32-25 6 16,-40 29-20-16,40-29 26 0,-40 32-46 0,40-32 25 16,-36 32-9-16,36-32 7 0,-31 36-10 0,31-36 5 15,-23 35-7-15,23-35 5 0,-23 39-10 16,23-39 1-16,-14 41 2 0,14-41-3 0,0 40 0 16,0-40-3-16,-6 42 0 0,6-42-2 0,0 41-4 15,0-41 4-15,6 43-1 0,-6-43 10 0,9 42-7 16,-9-42-6-16,14 39 18 0,-14-39-18 0,26 33 6 15,-26-33-6-15,28 36 6 0,-5-18-15 16,-23-18 24-16,43 32-20 0,-19-18 10 0,-1-1-14 16,-23-13 16-16,54 23-18 0,-25-12 2 0,-29-11 1 15,54 15 1-15,-54-15-6 0,54 11 8 16,-54-11 11-16,56 7-17 0,-56-7 5 0,53-1 2 16,-53 1 2-16,59-6 0 0,-59 6-3 0,60-11 9 15,-29 3-11-15,-3-3 12 0,1-3-9 16,-2-2 9-16,-1 0-3 0,-3-6 5 0,4 1 6 15,-6-2 2-15,2-3 2 0,-3 2 7 0,0-5-2 16,-5 2-7-16,-1 1 24 0,-3 1-23 0,1-1 6 16,-12 26-1-16,18-52-11 0,-18 52 8 0,13-50-18 15,-13 50 15-15,11-53-5 0,-11 53-5 16,6-46 5-16,-6 46 0 0,3-47-10 0,-3 47-12 16,0-38 10-16,0 38 15 0,-6-36-6 0,6 36 2 15,0 0 3-15,-8-37-43 0,8 37 31 0,0 0 9 16,0 0-35-16,-12-28 10 0,12 28-33 15,0 0-22-15,0 0-21 0,0 0-20 0,0 0-31 16,0 0-4-16,0 0-14 0,0 0 12 0,0 0-20 16,0 0-53-16,0 0-174 0,0 0 137 15,0 0 258-15</inkml:trace>
  <inkml:trace contextRef="#ctx0" brushRef="#br0" timeOffset="2719">1223 645 0 0,'0'0'187'0,"0"0"20"15,0 0-53-15,-6-32-29 0,6 32 5 16,0 0-15-16,0 0-9 0,0 0-33 0,0 0 10 15,-17-22-14-15,17 22 4 0,0 0-7 0,0 0 10 16,0 0-9-16,-23-16 3 0,23 16-13 0,0 0 4 16,0 0-21-16,-24-12 2 0,24 12-2 15,0 0-4-15,-26-15-19 0,26 15 3 0,0 0 0 16,0 0-9-16,-33-17 6 0,33 17-8 0,0 0 31 16,-27-15-53-16,27 15 4 0,0 0 14 0,-29-12-1 15,29 12 8-15,0 0-8 0,0 0 22 0,-34-13-21 16,34 13 5-16,0 0 1 0,0 0-2 15,-31-13-1-15,31 13-5 0,0 0-11 0,0 0 23 16,-37-7-22-16,37 7 15 0,0 0-12 0,0 0 11 16,-40-8-14-16,40 8 7 0,0 0-7 15,-36-4 9-15,36 4 4 0,0 0-3 0,0 0-11 16,-46-2 12-16,46 2 16 0,0 0-24 0,0 0-12 16,-40 2 23-16,40-2-7 0,0 0 2 15,0 0-9-15,0 0-26 0,-34 4 29 0,34-4 4 16,0 0-4-16,0 0 9 0,0 0-13 0,-37 1 11 15,37-1 0-15,0 0-3 0,0 0-8 0,0 0 17 16,0 0-18-16,0 0 14 0,0 0-12 0,-40 0-3 16,40 0-19-16,0 0-9 0,0 0-40 15,0 0 1-15,0 0-40 0,0 0 3 0,0 0-58 16,0 0-14-16,0 0-283 0,0 0 154 0,-29-16 203 16</inkml:trace>
  <inkml:trace contextRef="#ctx0" brushRef="#br0" timeOffset="3297">1193 116 103 0,'7'-48'328'0,"-7"48"-123"0,3-36-28 0,-3 36-20 16,0 0-41-16,3-32-19 0,-3 32-18 0,0 0-2 15,0 0-23-15,0 0 13 0,-29 13-14 0,29-13 1 16,-23 30-15-16,23-30 7 0,-27 39-9 16,13-16 8-16,-1-1-10 0,-2 5 6 0,0-2-1 15,0 1 18-15,0-1-11 0,0 2 8 0,0 0 2 16,0-2-2-16,-3 3 46 0,0 1-44 16,-3 1-22-16,0 2 21 0,-6 0-7 0,5 1-1 15,-5 2-17-15,-2 4-2 0,2-4-3 0,-2 4-9 16,-3-1-1-16,0 3-7 0,2-4 4 0,-2-1-6 15,-5-2 3-15,8 0 2 0,2-4-2 16,-2 2-18-16,2-4 14 0,1-3-9 0,5-1-1 16,-3-1 10-16,0-1-5 0,5 3-12 0,-5-4 18 15,2 1-12-15,1-4 4 0,0 2-8 0,2-1 13 16,1 1-9-16,0-3 0 0,20-17-18 16,-37 32 9-16,37-32-35 0,-29 28 3 0,29-28 9 15,-20 21-2-15,20-21-13 0,0 0 8 0,-20 16-9 16,20-16 7-16,0 0-17 0,0 0-1 15,0 0-27-15,0 0-47 0,0 0-17 0,0 0-32 16,0 0-95-16,0 0-191 0,0 0 155 0,-40-7 198 16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5-09-27T16:39:01.735"/>
    </inkml:context>
    <inkml:brush xml:id="br0">
      <inkml:brushProperty name="width" value="0.21167" units="cm"/>
      <inkml:brushProperty name="height" value="0.21167" units="cm"/>
      <inkml:brushProperty name="color" value="#C00000"/>
      <inkml:brushProperty name="fitToCurve" value="1"/>
    </inkml:brush>
  </inkml:definitions>
  <inkml:trace contextRef="#ctx0" brushRef="#br0">2594 419 88 0,'0'0'290'15,"32"8"-71"-15,-32-8-20 0,0 0-29 0,0 0-25 16,0 0-17-16,0 0 6 0,0 0-26 0,0 0 2 16,0 0-19-16,0 0-7 0,0 0-21 15,0 0 4-15,0 0-22 0,0 0 2 0,0 0-22 16,0 0 16-16,0 0-23 0,0 0 10 0,0 0-10 15,0 0 50-15,-20 18-70 0,20-18-3 0,-37 11-1 16,37-11 12-16,-50 11-11 0,50-11 17 0,-57 14-10 16,57-14 5-16,-55 12-7 0,24-5-3 15,31-7-2-15,-60 11 15 0,60-11-21 0,-54 9 19 16,54-9-14-16,-46 8 1 0,46-8-13 0,-50 8-2 16,50-8 4-16,-48 3-5 0,48-3-16 15,-47 10 22-15,47-10-35 0,-45 11-5 0,45-11-16 16,-37 8 3-16,37-8-35 0,0 0-5 0,-34 8-32 15,34-8-5-15,0 0-30 0,0 0-30 0,0 0-177 16,0 0 133-16,0 0 77 0</inkml:trace>
  <inkml:trace contextRef="#ctx0" brushRef="#br0" timeOffset="312">2680 689 0 0,'0'0'193'0,"0"0"47"0,0 0-47 15,0 0-19-15,31 7-31 0,-31-7-45 0,0 0-2 16,0 0-22-16,-31 21-12 0,31-21-13 0,-31 16-1 16,31-16-21-16,-37 16 29 0,37-16-5 0,-40 16 12 15,40-16-2-15,-46 14-4 0,46-14-10 16,-46 13 6-16,46-13-18 0,-44 11 14 0,44-11-27 15,-57 14 8-15,57-14-13 0,-55 12-3 0,55-12 0 16,-52 13 5-16,52-13-10 0,-46 12 2 16,46-12-27-16,-43 11 7 0,43-11-22 0,-40 9 4 15,40-9-25-15,0 0 0 0,-40 10-22 0,40-10-4 16,0 0-39-16,-43 6-23 0,43-6-43 16,0 0-43-16,-34-3-175 0,34 3 138 0,0 0 254 15</inkml:trace>
  <inkml:trace contextRef="#ctx0" brushRef="#br0" timeOffset="1234">808 539 0 0,'-13'-44'161'0,"13"44"109"0,-13-26-72 16,13 26 33-16,0 0-94 0,-22-27-15 0,22 27-18 15,0 0-16-15,-21-17-15 0,21 17-7 0,0 0-8 16,0 0 11-16,-42-6-21 0,42 6 21 0,0 0-7 16,-38 0 12-16,38 0-17 0,0 0 20 0,-49 7-24 15,49-7 6-15,-39 8-21 0,39-8-6 16,-41 8-15-16,41-8 6 0,-46 15-2 0,46-15-7 16,-48 15-12-16,48-15 19 0,-44 18-19 0,44-18 9 15,-49 23-6-15,49-23 4 0,-46 23-13 0,46-23 9 16,-42 29-19-16,16-13 16 0,3 0 3 15,-2 4 4-15,4-4-6 0,0 1-3 0,21-17-15 16,-40 33 25-16,40-33-25 0,-34 37 18 0,34-37 1 16,-26 33-3-16,26-33-12 0,-19 37 13 0,19-37 1 15,-12 41 1-15,12-41-2 0,-8 43-21 16,8-43 28-16,3 46-25 0,-3-46 17 0,7 45-22 16,-7-45 11-16,16 47-4 0,-16-47-3 0,30 39-6 15,-30-39-3-15,36 36-4 0,-36-36-3 16,45 33 3-16,-22-15 0 0,3-3 9 0,0-1 11 15,0-2-22-15,3-1 7 0,-1 0 1 0,1-1-7 16,0 0-3-16,-29-10 10 0,60 12 0 0,-60-12 10 16,60 6-7-16,-60-6 21 0,66-6-12 0,-66 6 14 15,58-9 6-15,-58 9 0 0,56-18-12 0,-30 8 14 16,0-7-5-16,1 0 15 0,1-1-12 16,-3-6 6-16,5-2-30 0,-1-1 39 0,1-3-11 15,-1-3 5-15,0 1 0 0,-9-3 38 0,4 3-60 16,-2-3 25-16,-2 5-4 0,0-4 25 0,-3 4-18 15,-5-4 68-15,-1 3-68 0,-4 3 7 16,-7 28 2-16,8-55 7 0,-8 55-18 0,2-47 5 16,-2 47 0-16,0-42-3 0,0 42-11 0,0-38 10 15,0 38-15-15,0 0 0 0,-2-43-13 16,2 43 14-16,0 0-24 0,-5-32 8 0,5 32-24 16,0 0 6-16,0 0 3 0,-6-31-3 0,6 31-7 15,0 0-10-15,0 0-22 0,0 0-9 0,0 0-28 16,0 0-5-16,0 0-30 0,0 0-5 15,0 0-21-15,0 0-32 0,0 0-260 0,0 0 152 16,0 0 211-16</inkml:trace>
  <inkml:trace contextRef="#ctx0" brushRef="#br0" timeOffset="1922">1145 539 0 0,'0'0'234'16,"0"0"-20"-16,0 0-42 0,0 0-28 0,-9-29-6 15,9 29-45-15,0 0 12 0,0 0-17 0,0 0-6 16,0 0-26-16,0 0 4 0,0 0-22 15,-14-22 7-15,14 22-24 0,0 0 7 0,0 0-10 16,0 0 0-16,0 0-4 0,0 0 6 0,-41-3-4 16,41 3 53-16,0 0-72 0,0 0 13 15,-36 3-21-15,36-3 13 0,0 0 3 0,0 0-4 16,-43 0-10-16,43 0 18 0,0 0-15 0,-36 7 5 16,36-7-7-16,0 0 17 0,-39 5-15 0,39-5 15 15,0 0-10-15,-35 6 2 0,35-6 18 0,0 0-18 16,0 0-9-16,-41 1 3 0,41-1 1 15,0 0 9-15,0 0-16 0,0 0 9 0,0 0-1 16,0 0 10-16,0 0-14 0,-36 3 11 0,36-3-34 16,0 0-4-16,0 0-19 0,0 0-6 0,0 0-26 15,0 0-14-15,0 0-34 0,0 0-29 16,0 0-244-16,0 0 142 0,0 0 246 0</inkml:trace>
  <inkml:trace contextRef="#ctx0" brushRef="#br0" timeOffset="2609">1032 61 7 0,'0'0'260'0,"0"0"-52"0,17-30-26 15,-17 30-25-15,0 0-13 0,0 0-42 0,0 0 3 16,0 0-21-16,0 0-6 0,0 0-20 0,6-31-2 16,-6 31-10-16,0 0 23 0,0 0-2 0,-10 29 0 15,10-29-14-15,-15 25 4 0,15-25-8 0,-14 39 14 16,14-39-23-16,-20 45 14 0,10-18-1 16,10-27-6-16,-25 55-7 0,13-23 1 0,-2 2-14 15,0 0-2-15,0 4 3 0,-4-2-1 0,1 2-6 16,0-1 9-16,0 4-14 0,-4-2-53 15,1 1 60-15,-2 0 2 0,-2-1-16 0,1 1 19 16,-3-1-22-16,0 2 19 0,-2-1-5 0,-1-1-5 16,0 2 10-16,-2-1-4 0,2-1-21 15,0-3 21-15,0 1-9 0,-2 1-4 0,3-1 11 16,4-3 11-16,-4-2-32 0,5 0 8 0,2-1-5 16,-1-2 1-16,4-3-1 0,1-2-4 0,0-2 0 15,3 3 10-15,14-25-15 0,-23 43 9 16,23-43-4-16,-18 36 11 0,18-36-21 0,-17 30 21 15,17-30-14-15,-13 27 11 0,13-27-15 0,-13 29 13 16,13-29-1-16,0 0-4 0,-14 25-4 0,14-25-3 16,0 0-11-16,0 0 38 0,-12 25-60 0,12-25 31 15,0 0-15-15,0 0 20 0,0 0-8 16,0 0-1-16,0 0-33 0,0 0 28 0,0 0-19 16,0 0 0-16,0 0-19 0,-17 25-1 0,17-25-24 15,0 0-5-15,0 0-36 0,0 0-5 16,0 0-25-16,0 0-11 0,0 0-47 0,0 0-55 15,0 0-131-15,0 0 137 0,0 0 258 0</inkml:trace>
  <inkml:trace contextRef="#ctx0" brushRef="#br0" timeOffset="9312">8433 937 52 0,'0'0'366'16,"0"0"-98"-16,0 0-28 0,0 0-54 0,0 0-9 16,0 0-36-16,-5-31-2 0,5 31-44 0,0 0 5 15,0 0-31-15,0 0-3 0,0 0-11 16,0 0 9-16,0 0-11 0,0 0 13 0,0 0-4 15,0 0 1-15,0 0-10 0,-12 32-2 0,12-32-9 16,0 0-15-16,3 42-1 0,-3-42 2 16,3 33-6-16,-3-33-3 0,8 45-10 0,-8-45-4 15,8 46 8-15,-8-46-2 0,7 50-10 0,-7-50-1 16,8 49 9-16,-8-49-2 0,12 43-10 16,-12-43-2-16,5 43-1 0,-5-43 7 0,5 42 1 15,-5-42 9-15,0 0-14 0,1 51 15 0,-1-51-12 16,0 0-3-16,-5 40 3 0,5-40-4 0,0 0 11 15,-12 35-3-15,12-35-3 0,0 0 3 0,-15 24-10 16,15-24 5-16,0 0-10 0,-31 16 10 16,31-16-4-16,0 0-14 0,-41 8 16 0,41-8 8 15,0 0-4-15,-42-2 4 0,42 2 3 0,0 0 4 16,-40-9-11-16,40 9 3 0,0 0-9 16,-36-14-4-16,36 14 0 0,-30-16 1 0,30 16-12 15,-29-20 14-15,29 20-3 0,-35-18 4 0,35 18 3 16,-35-19 2-16,35 19-13 0,-39-17 17 15,39 17-26-15,-30-11 17 0,30 11-2 0,0 0 14 16,-33-14-7-16,33 14 6 0,0 0-24 0,0 0 11 16,0 0-8-16,0 0 15 0,-30-8 5 0,30 8-9 15,0 0 1-15,0 0 7 0,-19 18-9 0,19-18 8 16,0 0-14-16,-17 29 7 0,17-29 3 0,-10 25 6 16,10-25 2-16,-13 35 1 0,13-35-21 15,-9 35 17-15,9-35 1 0,-11 36-1 0,11-36-4 16,-7 35 3-16,7-35-35 0,-9 35 43 0,9-35-16 15,-10 32 5-15,10-32 57 0,-6 30-61 16,6-30-12-16,0 0 11 0,-9 38 2 0,9-38 7 16,0 0-42-16,-9 29-12 0,9-29-2 0,0 0-2 15,0 0-22-15,-8 28-4 0,8-28-36 0,0 0-18 16,0 0-28-16,0 0-13 0,0 0-50 0,0 0-268 16,0 0 158-16,0 0 188 0</inkml:trace>
  <inkml:trace contextRef="#ctx0" brushRef="#br0" timeOffset="9828">7067 1224 0 0,'0'0'396'0,"5"-36"-81"0,-5 36-45 0,-11-25-25 15,11 25-18-15,0 0-36 0,0 0-43 0,-9-27-22 16,9 27-21-16,0 0 1 0,0 0-55 16,0 0 16-16,0 0-14 0,0 0 10 0,0 0-4 15,20 24 6-15,-20-24-4 0,0 0 10 0,20 32-8 16,-20-32 1-16,17 26-9 0,-17-26 7 16,23 36-15-16,-23-36-3 0,20 42-11 0,-8-19-2 15,0 1-24-15,1 2 19 0,0-1-7 0,1 2 17 16,-2 2-30-16,1-3 6 0,2 3-9 15,-15-29 6-15,17 53-9 0,-8-24 5 0,-9-29-12 16,20 44 14-16,-20-44-10 0,12 47 6 0,-12-47-15 16,8 45 11-16,-8-45-27 0,5 42 14 0,-5-42-11 15,-5 44-10-15,5-44-47 0,-14 42-12 16,14-42-30-16,-18 45-7 0,18-45-39 0,-25 37-19 16,25-37-18-16,-30 38-35 0,30-38-32 0,-30 29-50 15,30-29-134-15,-30 22 153 0,30-22 206 0</inkml:trace>
  <inkml:trace contextRef="#ctx0" brushRef="#br0" timeOffset="10593">6208 1624 21 0,'-20'-23'292'16,"20"23"-69"-16,-31-32-21 0,31 32-20 0,-29-25-28 15,29 25-21-15,-24-20-9 0,24 20-22 0,-23-17-11 16,23 17-23-16,0 0-10 0,-42-8-6 16,42 8 5-16,0 0-17 0,-49 2 20 0,49-2-2 15,-41 4 5-15,41-4-4 0,-43 8 5 0,43-8-10 16,-45 11 8-16,45-11-20 0,-49 13 2 0,49-13-6 16,-37 18 0-16,37-18-12 0,-34 15 5 15,34-15-21-15,-29 21 14 0,29-21-14 0,-27 28 7 16,27-28-10-16,-25 36 12 0,25-36-21 15,-23 39 14-15,23-39-1 0,-23 48-4 0,23-48-2 16,-20 46-3-16,20-46-8 0,-17 49 16 0,17-49-14 16,-12 45 12-16,12-45-18 0,-5 41-1 0,5-41 8 15,2 39 27-15,-2-39-54 0,9 35 6 0,-9-35-6 16,17 33-24-16,-17-33 40 0,34 28 7 0,-34-28-24 16,35 28 15-16,-35-28-17 0,43 22 49 0,-43-22-44 15,51 22 8-15,-51-22-3 0,50 20-3 16,-50-20 1-16,52 15 7 0,-52-15 2 0,54 11 8 15,-54-11-18-15,55 10 17 0,-55-10 20 0,53 1-24 16,-53-1-2-16,52-7-1 0,-52 7-5 0,49-11 18 16,-49 11 12-16,46-18-10 0,-46 18 3 0,43-30-7 15,-20 14 17-15,-3-3-5 0,3-3 6 0,-6 2 10 16,0-2-8-16,-4 0-6 0,6-3 45 16,-19 25-66-16,21-47 31 0,-21 47-9 0,17-50 6 15,-17 50-12-15,12-50 16 0,-12 50-24 0,2-54 22 16,-2 54-9-16,-3-47 5 0,3 47-14 0,-12-49 6 15,12 49-12-15,-16-44 3 0,16 44-6 16,-17-39 6-16,17 39 1 0,-23-33 1 0,23 33 17 16,-13-27-37-16,13 27-5 0,0 0 14 0,-20-27-15 15,20 27 3-15,0 0-10 0,0 0-2 16,-25-20-10-16,25 20 11 0,0 0-8 0,0 0-9 16,0 0-33-16,-40-6 13 0,40 6-20 0,0 0-8 15,0 0-27-15,-40 1-4 0,40-1-29 0,0 0-29 16,0 0-214-16,0 0 139 0,0 0 251 15</inkml:trace>
  <inkml:trace contextRef="#ctx0" brushRef="#br0" timeOffset="11156">6278 1382 0 0,'0'0'131'0,"16"-42"128"0,-16 42-60 0,11-33-8 0,-11 33-12 15,0 0-52-15,9-31 10 0,-9 31-4 16,0 0-23-16,0 0-12 0,0 0 35 0,0 0-78 16,0 0-18-16,0 0 4 0,0 0-7 0,0 0 95 15,0 0-70-15,0 0 18 0,0 0-9 16,-22 23 7-16,22-23-20 0,-20 40 11 0,20-40-11 16,-27 46 17-16,14-17-27 0,0-3 9 0,-4 6-18 15,0 1-6-15,0-1-3 0,0 1-3 16,3 2-34-16,-9 1 27 0,0-1-10 0,6-2 6 15,2 0-6-15,-2-2 4 0,-1-1-30 0,-1 2 27 16,-4-5-2-16,5 1 2 0,-5 1-13 0,3-4 11 16,-3 2-12-16,6-1 14 0,-3-1-15 0,0-1 2 15,0-2-2-15,-3 3 15 0,6-1-19 16,0-4 8-16,1 1-2 0,-1 1 2 0,17-22 2 16,-31 39-6-16,31-39-3 0,-29 36-14 0,29-36-6 15,-20 29 8-15,20-29-8 0,-17 28-4 0,17-28-17 16,0 0 7-16,-20 25-15 0,20-25 15 0,0 0-8 15,-17 25 6-15,17-25-22 0,0 0-10 0,-18 20-13 16,18-20-20-16,0 0-17 0,0 0 6 0,-19 27-19 16,19-27-2-16,0 0-19 0,0 0-53 15,0 0-199-15,-20 22 144 0,20-22 240 0</inkml:trace>
  <inkml:trace contextRef="#ctx0" brushRef="#br0" timeOffset="11718">4951 1705 65 0,'0'0'304'0,"0"0"-71"16,0 0-29-16,-14-25-20 0,14 25-24 0,0 0-12 16,0 0-17-16,0 0-3 0,-30 16 16 15,30-16-38-15,-23 24-8 0,23-24 23 0,-23 29-26 16,23-29 9-16,-24 32-23 0,24-32 11 0,-26 36-22 16,26-36 8-16,-27 42-26 0,27-42 4 0,-29 44-10 15,18-21-8-15,11-23-8 0,-20 49 5 0,20-49-16 16,-11 48 10-16,11-48-17 0,-6 52 2 0,6-52-4 15,-3 48-3-15,3-48 3 0,9 51 2 16,-9-51-6-16,14 45 0 0,-14-45 9 0,26 43-6 16,-26-43 5-16,31 40-3 0,-14-19-7 0,3-7-2 15,3 5 11-15,1-5-17 0,-1 0 9 0,3 0-6 16,-3 1-12-16,-23-15-18 0,48 21-19 0,-48-21 9 16,43 19-25-16,-43-19-12 0,34 14-32 0,-34-14-21 15,0 0-22-15,32 17-27 0,-32-17-32 0,0 0-49 16,0 0-23-16,0 0-235 0,0 0 163 15,0 0 172-15</inkml:trace>
  <inkml:trace contextRef="#ctx0" brushRef="#br0" timeOffset="12156">3664 1985 0 0,'0'0'289'0,"0"0"42"0,0 0-74 16,0 0-39-16,0 0-52 0,0 0-9 0,0 0-50 15,0 0-9-15,0 0-14 0,0 0-19 16,0 0 2-16,0 0-19 0,0 0-4 0,0 0 16 16,0 0 5-16,0 0-3 0,0 0-9 0,0 0 2 15,-40 8-15-15,40-8 4 0,0 0-18 0,-40 19 7 16,40-19-21-16,-31 14 8 0,31-14-11 15,-29 11 4-15,29-11-9 0,-34 20 11 0,34-20-18 16,-29 15-3-16,29-15-20 0,-38 18-14 0,38-18-55 16,-23 15-4-16,23-15-35 0,0 0-79 0,-27 16 19 15,27-16-54-15,0 0-270 0,0 0 162 0,0 0 173 16</inkml:trace>
  <inkml:trace contextRef="#ctx0" brushRef="#br0" timeOffset="12390">3871 2198 0 0,'46'9'152'16,"-46"-9"86"-16,0 0-29 0,26 12-25 0,-26-12-17 16,0 0-29-16,0 0-24 0,0 0-9 0,-6 30-14 15,6-30-16-15,0 0-12 0,-34 24 4 0,34-24-28 16,-23 14-1-16,23-14-11 0,-34 13 2 0,34-13-15 15,-35 14-5-15,35-14 0 0,-37 9-22 16,37-9-19-16,-37 11-22 0,37-11-37 0,-34 11-16 16,34-11-38-16,-33 11-28 0,33-11-274 0,0 0 150 15,-49 4 215-15</inkml:trace>
  <inkml:trace contextRef="#ctx0" brushRef="#br0" timeOffset="13968">2859 2532 0 0,'-9'-32'341'0,"9"32"-74"0,-11-33-41 16,11 33-15-16,-9-26-48 0,9 26-10 15,-7-28-30-15,7 28-23 0,-10-32-19 0,10 32-14 16,-10-33-7-16,10 33-7 0,-10-38 15 0,10 38-14 16,-13-39 15-16,13 39-13 0,-14-47 0 0,14 47-12 15,-16-49 11-15,16 49-4 0,-10-50-4 0,10 50-4 16,-14-50 0-16,14 50-7 0,-9-49-3 16,9 49-30-16,-8-44 23 0,8 44-16 0,-3-42 0 15,3 42 1-15,3-37 2 0,-3 37-9 0,-12-29 3 16,12 29-6-16,10-28 12 0,-10 28-13 0,0 0 4 15,16-36-5-15,-16 36-3 0,0 0 2 16,17-25 28-16,-17 25-33 0,0 0 11 0,20-16-9 16,-20 16 1-16,0 0 16 0,29-11-12 0,-29 11-12 15,0 0 15-15,41 1-8 0,-41-1 4 0,0 0-4 16,43 14 5-16,-43-14-2 0,26 17 9 0,-26-17-29 16,20 27 22-16,-20-27-3 0,20 27 9 15,-20-27-11-15,11 32 2 0,-11-32 6 0,9 34 0 16,-9-34-15-16,2 40 20 0,-2-40-9 0,-5 39 42 15,5-39-27-15,-14 40-27 0,14-40 10 0,-20 40-9 16,20-40 2-16,-23 41 6 0,23-41 1 0,-29 40-3 16,29-40 2-16,-34 39 0 0,14-21 0 15,0 0 12-15,20-18-17 0,-39 34-6 0,39-34 4 16,-40 26 2-16,40-26-6 0,-43 22-6 0,43-22 18 16,-40 16-19-16,40-16 12 0,-37 8-5 0,37-8-16 15,0 0 20-15,-48 0-18 0,48 0 9 0,0 0 3 16,-36-17 5-16,36 17-18 0,-23-16 7 0,23 16 4 15,-14-27-5-15,14 27-1 0,-19-23 1 16,19 23 22-16,-14-29-31 0,14 29-4 0,0 0 14 16,-18-32 2-16,18 32 7 0,0 0 1 0,0 0 2 15,-12-26-12-15,12 26 4 0,0 0 1 0,0 0 8 16,0 0-9-16,0 0 8 0,0 0-8 0,0 0 18 16,0 0-52-16,0 0 27 0,0 0 31 0,0 0-1 15,-17 31-2-15,17-31 1 0,0 0-6 16,-6 29 2-16,6-29 1 0,0 0 3 0,-17 38 2 15,17-38-1-15,-14 25-28 0,14-25 28 0,-20 28-8 16,20-28 11-16,-20 25 1 0,20-25-7 0,-20 23 4 16,20-23-3-16,-23 24-2 0,23-24-6 0,-20 21 4 15,20-21-11-15,-20 19 3 0,20-19 10 0,-17 21-6 16,17-21 2-16,0 0 7 0,-32 21-8 16,32-21 7-16,0 0 4 0,-27 18-9 0,27-18 1 15,0 0 2-15,-42 11 56 0,42-11-67 0,0 0 7 16,-35 5-5-16,35-5 6 0,0 0 6 0,0 0-10 15,-43-4 14-15,43 4-15 0,0 0 12 0,0 0-3 16,0 0 7-16,-34-5-6 0,34 5 6 0,0 0-6 16,0 0-14-16,0 0 9 0,0 0 3 15,-26-17-2-15,26 17 3 0,0 0 2 0,0 0-2 16,-11-29-1-16,11 29-3 0,0 0 3 0,-10-29-2 16,10 29-1-16,0 0 45 0,-4-35-54 0,4 35 18 15,0 0 1-15,0 0-4 0,7-36 2 0,-7 36-9 16,10-33 7-16,-10 33-3 0,0 0 7 0,0 0-13 15,0 0 4-15,20-18 8 0,-20 18-16 0,0 0 11 16,0 0-8-16,0 0 13 0,0 0-6 16,0 0 4-16,34 8-11 0,-34-8 10 0,0 0 1 15,0 0-6-15,15 25-7 0,-15-25 4 0,0 0 10 16,11 33-1-16,-11-33-51 0,0 0 65 0,-3 42-15 16,3-42 1-16,-8 33 12 0,8-33-10 0,-9 29-2 15,9-29-5-15,-15 31 9 0,15-31-25 0,-17 26 33 16,17-26-32-16,0 0-5 0,-25 32 16 15,25-32 20-15,0 0-13 0,-23 20 0 0,23-20 5 16,0 0-13-16,-36 5-3 0,36-5 0 0,0 0-6 16,0 0 33-16,-51 0-33 0,51 0 20 0,0 0-1 15,-38-3-4-15,38 3-5 0,0 0-3 0,-43-4 8 16,43 4 4-16,0 0 0 0,-42 4 4 0,42-4-3 16,0 0 0-16,-37 14-6 0,37-14 13 0,0 0-4 15,-30 14-6-15,30-14 5 0,0 0-11 16,0 0 1-16,-19 31 9 0,19-31-1 0,0 0-6 15,-9 30 8-15,9-30 5 0,0 0 1 0,-5 40-9 16,5-40-11-16,-6 30 14 0,6-30-7 0,-3 35 0 16,3-35-7-16,-1 36 8 0,1-36 4 15,0 36 1-15,0-36-1 0,4 38-3 0,-4-38-19 16,3 39-1-16,-3-39-5 0,6 39 21 0,-6-39-43 16,4 39-16-16,-4-39-9 0,0 0-8 0,3 49-7 15,-3-49-15-15,0 0-4 0,-3 44-30 0,3-44-36 16,0 0-243-16,-22 32 143 0,22-32 244 0</inkml:trace>
  <inkml:trace contextRef="#ctx0" brushRef="#br0" timeOffset="14374">1833 1985 0 0,'6'-41'272'0,"-6"41"73"0,0 0-49 16,1-35-77-16,-1 35-27 0,0 0-37 15,0 0-17-15,0 0-37 0,0 0-19 0,0 0 24 16,0 0-59-16,0 0-11 0,0 0 4 0,0 0-18 16,0 0 4-16,0 0-5 0,0 0 7 0,0 0-22 15,0 0 5-15,-16 28-2 0,16-28 13 0,0 0-28 16,0 0 9-16,0 0-38 0,-8 28 2 15,8-28-28-15,0 0-36 0,0 0-30 0,0 0-31 16,0 0-34-16,0 0-64 0,0 0-210 0,0 0 155 16,0 0 203-16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5-09-28T11:00:32.230"/>
    </inkml:context>
    <inkml:brush xml:id="br0">
      <inkml:brushProperty name="width" value="0.05" units="cm"/>
      <inkml:brushProperty name="height" value="0.05" units="cm"/>
      <inkml:brushProperty name="fitToCurve" value="1"/>
    </inkml:brush>
  </inkml:definitions>
  <inkml:trace contextRef="#ctx0" brushRef="#br0">846 25 0 0,'0'0'2'0,"0"0"183"15,0 0-33-15,0 0-26 0,0 0-9 0,0 0-14 16,0 0-6-16,0 0 4 0,-15-25-18 0,15 25-12 16,0 0 4-16,0 0-8 0,0 0-7 15,0 0-3-15,0 0 9 0,0 0-12 0,0 0 3 16,0 0-24-16,0 0 17 0,0 0-14 0,0 0 22 16,0 0-23-16,0 0 14 0,0 0-14 0,0 0 30 15,0 0-39-15,0 0 3 0,0 0-23 0,0 0 11 16,0 0-10-16,0 0 33 0,0 0 1 15,0 0 1-15,-3 32-1 0,3-32-2 0,0 0-2 16,-3 36 13-16,3-36-32 0,0 0 4 0,1 39-14 16,-1-39 5-16,0 0 13 0,2 44 1 15,-2-44-6-15,0 0-5 0,3 47-5 0,-3-47 9 16,6 34 30-16,-6-34-57 0,9 30 5 0,-9-30 6 16,9 29 16-16,-9-29-11 0,13 28-11 0,-13-28 12 15,10 29-8-15,-10-29 0 0,14 27 3 16,-14-27 3-16,16 30-42 0,-16-30 54 0,10 29-3 15,-10-29-7-15,0 0-2 0,11 34-7 0,-11-34 0 16,0 0 9-16,5 34-6 0,-5-34 7 0,0 0-2 16,0 0 4-16,3 41-10 0,-3-41-1 0,0 0-7 15,-6 35 10-15,6-35-28 0,0 0 33 16,-13 36 0-16,13-36-2 0,-17 24 8 0,17-24 38 16,-18 23-64-16,18-23 10 0,-25 23-4 0,25-23 7 15,-32 23-12-15,32-23 11 0,-29 20-11 16,29-20 9-16,-32 19 0 0,32-19-3 0,-31 17 2 15,31-17-2-15,-32 17 7 0,32-17-4 0,-32 11 1 16,32-11 18-16,0 0-30 0,-39 9 11 16,39-9 0-16,0 0 3 0,-40 5-6 0,40-5 7 15,0 0 5-15,-46-3-9 0,46 3 0 0,-29-9-2 16,29 9 9-16,-29-12-50 0,29 12 60 0,-28-11-9 16,28 11 1-16,-29-14-14 0,29 14 13 15,-24-13 1-15,24 13-7 0,0 0 7 0,-31-25-5 16,31 25-6-16,0 0 3 0,-28-26-6 0,28 26 7 15,-20-24-2-15,20 24 3 0,-23-23-5 0,23 23-7 16,-24-22 6-16,24 22 1 0,-23-23-6 16,23 23 42-16,-29-18-39 0,29 18 1 0,0 0 3 15,-28-19-15-15,28 19 13 0,0 0 5 0,0 0-4 16,-28-17 7-16,28 17-13 0,0 0 8 16,0 0-10-16,0 0-24 0,0 0 44 0,-29-11 5 15,29 11-19-15,0 0 16 0,0 0-8 0,0 0-8 16,0 0 4-16,0 0-10 0,0 0 15 0,0 0-12 15,-41 6 14-15,41-6-12 0,0 0 17 16,0 0-5-16,0 0-11 0,-20 18 13 0,20-18 1 16,0 0-2-16,0 0 7 0,-23 30-1 0,23-30 18 15,0 0-26-15,-11 35 3 0,11-35-4 0,-6 32 4 16,6-32-9-16,-6 30 4 0,6-30-1 0,-5 30 1 16,5-30-4-16,0 0 8 0,-7 45-8 15,7-45-61-15,0 0 81 0,-5 41-10 0,5-41-7 16,0 0 5-16,-3 34-3 0,3-34 8 0,0 0-9 15,0 0-2-15,-5 36 10 0,5-36-5 16,0 0-9-16,0 0 0 0,-4 30 7 0,4-30 2 16,0 0 5-16,0 0-3 0,-3 38-6 0,3-38 6 15,0 0-1-15,0 0-6 0,-5 29-1 16,5-29 0-16,0 0-3 0,0 0-4 0,0 0 3 16,0 0-10-16,0 0 16 0,0 0-19 0,-2 36-17 15,2-36-14-15,0 0-14 0,0 0-17 0,0 0 8 16,0 0-58-16,0 0-4 0,0 0-41 15,0 0-34-15,0 0-57 0,0 0-13 0,24-32-225 16,-24 32 160-16,18-33 182 0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5-09-28T11:00:40.582"/>
    </inkml:context>
    <inkml:brush xml:id="br0">
      <inkml:brushProperty name="width" value="0.21167" units="cm"/>
      <inkml:brushProperty name="height" value="0.21167" units="cm"/>
      <inkml:brushProperty name="fitToCurve" value="1"/>
    </inkml:brush>
  </inkml:definitions>
  <inkml:trace contextRef="#ctx0" brushRef="#br0">1230 93 0 0,'0'0'62'0,"0"0"90"16,-18-29-27-16,18 29-16 0,0 0-5 0,0 0-27 15,-15-21-5-15,15 21-13 0,0 0-13 16,0 0-5-16,0 0-2 0,0 0-2 0,0 0-5 15,0 0-1-15,0 0-2 0,0 0-1 0,0 0 2 16,0 0 1-16,-23-17 2 0,23 17-1 16,0 0-2-16,0 0-14 0,0 0 0 0,0 0-3 15,0 0-8-15,-25-12 8 0,25 12-3 0,0 0 1 16,0 0-6-16,0 0-5 0,0 0 4 0,0 0-5 16,0 0 6-16,0 0-2 0,-31-7-6 0,31 7 7 15,0 0-7-15,0 0 9 0,0 0 6 16,0 0 4-16,0 0 0 0,0 0 2 0,0 0-1 15,0 0-9-15,0 0 6 0,0 0-5 0,0 0-2 16,0 0 2-16,0 0 4 0,0 0-4 0,0 0 0 16,-33-7 6-16,33 7 6 0,0 0-5 15,0 0 9-15,0 0 2 0,0 0-12 0,0 0 6 16,0 0 4-16,0 0-1 0,0 0-11 0,0 0 3 16,0 0 11-16,0 0 7 0,0 0-6 15,0 0 9-15,0 0-12 0,0 0 6 0,0 0-13 16,-4 36 3-16,4-36-3 0,0 0-5 0,0 0 23 15,0 0-14-15,-1 40 3 0,1-40-7 0,0 0 20 16,0 0-4-16,3 34 0 0,-3-34 3 16,0 0 10-16,0 0-6 0,-2 43 2 0,2-43-3 15,0 0 3-15,0 37-5 0,0-37-1 0,0 0-7 16,-3 36 0-16,3-36 2 0,0 0-14 0,-3 40 16 16,3-40-12-16,0 0-8 0,-7 40 3 0,7-40 17 15,0 0-23-15,-11 40-3 0,11-40-4 16,-9 27 0-16,9-27 0 0,-11 25-3 0,11-25-2 15,0 0-4-15,-15 34 14 0,15-34-2 0,-13 24-12 16,13-24 10-16,0 0-8 0,-15 36 8 16,15-36-4-16,0 0 14 0,-14 34-22 0,14-34 12 15,0 0-2-15,-17 33 10 0,17-33 9 0,-13 23 0 16,13-23-13-16,-16 21 3 0,16-21 3 16,-18 23-4-16,18-23 1 0,-20 24 0 0,20-24-14 15,-19 21 2-15,19-21-2 0,0 0 2 0,-24 27 10 16,24-27 0-16,0 0-4 0,-20 24-1 0,20-24-4 15,0 0 11-15,-25 28-8 0,25-28-12 0,-21 18 11 16,21-18 3-16,-23 21-6 0,23-21-4 16,0 0 14-16,-29 16-10 0,29-16 7 0,0 0-7 15,-25 18 4-15,25-18 0 0,0 0-12 0,-26 13 14 16,26-13-9-16,0 0 8 0,-26 12-4 16,26-12 4-16,0 0 2 0,-31 14-11 0,31-14 6 15,0 0 2-15,-40 9-12 0,40-9 8 0,0 0 1 16,-41 4 0-16,41-4-1 0,0 0 16 15,0 0-11-15,-43-6 7 0,43 6-2 0,0 0 3 16,0 0-5-16,-38-7 3 0,38 7-1 0,0 0-15 16,-27-15 8-16,27 15 0 0,0 0 4 0,-19-18-6 15,19 18 0-15,0 0 2 0,-30-29-8 0,30 29 12 16,-18-27-16-16,18 27 5 0,-18-26 10 16,18 26-6-16,-20-26-1 0,20 26 4 0,-17-28-9 15,17 28 10-15,-17-27 2 0,17 27-6 16,-16-22 2-16,16 22-2 0,-16-21 1 0,16 21 3 0,0 0-13 15,-22-27 10-15,22 27-5 0,0 0 0 16,-21-19-1-16,21 19 3 0,0 0 0 0,0 0 7 16,0 0-13-16,-25-19 13 0,25 19-10 0,0 0 22 15,0 0-21-15,0 0 4 0,0 0-4 16,0 0-2-16,0 0 1 0,0 0-2 0,0 0 5 16,-37 6 3-16,37-6-1 0,0 0-1 0,-20 25 0 15,20-25-2-15,0 0 6 0,-17 27-4 16,17-27 2-16,0 0 14 0,-15 35-12 0,15-35 6 15,-9 26 0-15,9-26 4 0,-6 31 8 0,6-31-6 16,-6 36 2-16,6-36-31 0,-3 34 30 0,3-34-2 16,-5 34-10-16,5-34 10 0,-5 36-14 0,5-36 14 15,-1 34-17-15,1-34 13 0,0 0-3 0,-3 47-6 16,3-47 8-16,0 0-7 0,0 44 1 16,0-44-1-16,0 0-2 0,1 36 2 0,-1-36-4 15,0 0 0-15,5 34 7 0,-5-34-5 0,0 0 5 16,0 0 5-16,-3 45-2 0,3-45 1 15,0 0 0-15,-9 33 2 0,9-33-4 0,0 0 1 16,-10 36-9-16,10-36 8 0,0 0-10 0,-10 27 6 16,10-27 0-16,0 0 2 0,0 0-4 15,0 0 1-15,0 0-2 0,0 0 8 0,0 0-13 16,0 0 11-16,0 0-4 0,-8 30-11 0,8-30 10 16,0 0-32-16,0 0-39 0,0 0-31 0,0 0-51 15,0 0-53-15,0 0-33 0,-38 2-56 16,38-2-46-16,0 0-357 0,0 0 245 0,0 0 64 15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5-09-27T16:40:02.753"/>
    </inkml:context>
    <inkml:brush xml:id="br0">
      <inkml:brushProperty name="width" value="0.21167" units="cm"/>
      <inkml:brushProperty name="height" value="0.21167" units="cm"/>
      <inkml:brushProperty name="color" value="#C00000"/>
      <inkml:brushProperty name="fitToCurve" value="1"/>
    </inkml:brush>
  </inkml:definitions>
  <inkml:trace contextRef="#ctx0" brushRef="#br0">390 59 0 0,'0'0'39'0,"7"-31"59"15,-7 31 15-15,0 0-12 0,0 0-20 0,0 0-12 16,0 0-6-16,0 0-13 0,0 0 6 0,0 0-8 15,0 0-7-15,0 0 1 0,0 0-7 0,0 0-5 16,0 0-5-16,0 0 0 0,0 0-8 16,0 0-2-16,0 0 3 0,0 0-4 0,0 0 5 15,0 0 1-15,0 0-2 0,0 0 6 0,0 0-5 16,0 0 2-16,0 0 15 0,0 0-8 0,0 0 2 16,0 0-3-16,0 0 12 0,0 0-18 0,0 0 8 15,0 0-13-15,-7-28 12 0,7 28 3 16,0 0-11-16,0 0 141 0,0 0-165 0,0 0 2 15,0 0 9-15,0 0-6 0,0 0-7 0,0 0 12 16,0 0-8-16,0 0 8 0,0 0-10 16,0 0 14-16,0 0-16 0,0 0 13 0,0 0-9 15,0 0 8-15,0 0-3 0,0 0 39 0,0 0-43 16,-39 5 7-16,39-5-12 0,0 0 12 16,0 0-7-16,-40 13 5 0,40-13 0 0,0 0 8 15,-32 16-19-15,32-16 13 0,-26 11-10 0,26-11 14 16,-29 16-21-16,29-16 8 0,-32 16-7 15,32-16 10-15,-34 14-2 0,34-14 11 0,-29 18-6 16,29-18-5-16,-36 16 1 0,36-16 61 0,-21 20-72 16,21-20 3-16,0 0-1 0,-26 21 4 0,26-21-2 15,0 0 0-15,-22 29 10 0,22-29-10 0,0 0 8 16,-17 21-2-16,17-21 2 0,0 0 2 0,0 0-11 16,-9 30 9-16,9-30-3 0,0 0 2 15,0 0 6-15,0 0-1 0,9 35 8 0,-9-35-4 16,0 0-9-16,22 17 2 0,-22-17 3 0,0 0-4 15,32 19 3-15,-32-19 6 0,0 0-13 16,29 14-1-16,-29-14-10 0,0 0 21 0,31 10-2 16,-31-10 0-16,0 0-4 0,41 2 2 0,-41-2 0 15,0 0 0-15,48 0-1 0,-48 0-2 16,0 0-7-16,55-1 14 0,-55 1-10 0,43-4 13 16,-43 4-16-16,0 0 11 0,48 1-4 0,-48-1-6 15,0 0-2-15,0 0 5 0,0 0 7 0,38 0-7 16,-38 0 11-16,0 0-1 0,0 0-6 15,0 0 36-15,0 0-47 0,0 0 10 0,0 0-11 16,0 0-1-16,0 0 0 0,0 0 7 0,0 0 0 16,0 0-1-16,0 0 10 0,0 0-4 0,0 0-4 15,0 0-29-15,-7 29 34 0,7-29 0 16,0 0 7-16,-19 24-10 0,19-24 4 0,-21 19 5 16,21-19-7-16,-28 20 6 0,28-20-10 0,-34 23 4 15,34-23 2-15,-34 25-3 0,34-25 0 16,-33 21-1-16,33-21 6 0,-39 24-5 0,39-24 2 15,-33 23 2-15,33-23 0 0,-30 21-9 0,30-21 6 16,-26 19-31-16,26-19 37 0,-21 17 0 0,21-17-3 16,-20 18 2-16,20-18-3 0,0 0-1 15,-14 22 3-15,14-22-6 0,0 0 0 0,-9 28 9 16,9-28-14-16,0 0 2 0,1 36 14 0,-1-36-11 16,0 0 14-16,0 0-24 0,16 32 11 0,-16-32 0 15,0 0 5-15,20 30 0 0,-20-30-4 0,24 18-4 16,-24-18 8-16,26 18-10 0,-26-18 8 15,26 14 18-15,-26-14-18 0,33 12-6 0,-33-12 10 16,36 11-8-16,-36-11 3 0,37 8-10 0,-37-8 9 16,39 3-8-16,-39-3 20 0,37 2-18 15,-37-2 12-15,0 0-36 0,52 0 45 0,-52 0-12 16,0 0 11-16,49-4 6 0,-49 4-10 0,35-1-4 16,-35 1 7-16,37-6-12 0,-37 6 9 15,0 0-13-15,44-7 10 0,-44 7 1 0,0 0-3 16,0 0-6-16,37-2 17 0,-37 2-44 0,0 0 44 15,0 0-14-15,0 0 20 0,0 0-15 0,0 0 7 16,0 0-10-16,0 0 14 0,0 0-8 0,0 0-2 16,0 0 2-16,0 0-2 0,0 0-14 15,31-9 9-15,-31 9-6 0,0 0 3 0,0 0-1 16,0 0 5-16,0 0-13 0,0 0 15 0,0 0-6 16,0 0 70-16,0 0-87 0,0 0 15 15,0 0-8-15,0 0 8 0,0 0-6 0,0 0 7 16,0 0-9-16,0 0 15 0,0 0-23 0,0 0 0 15,0 0-11-15,0 0 0 0,0 0-27 16,0 0-12-16,0 0-34 0,0 0-12 0,28-12-44 16,-28 12-77-16,0 0-174 0,21-24 142 0,-21 24 245 15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5-09-27T17:38:30.066"/>
    </inkml:context>
    <inkml:brush xml:id="br0">
      <inkml:brushProperty name="width" value="0.21167" units="cm"/>
      <inkml:brushProperty name="height" value="0.21167" units="cm"/>
      <inkml:brushProperty name="color" value="#C00000"/>
      <inkml:brushProperty name="fitToCurve" value="1"/>
    </inkml:brush>
  </inkml:definitions>
  <inkml:trace contextRef="#ctx0" brushRef="#br0">20 0 0 0,'0'0'36'0,"0"0"117"0,0 0-37 0,0 0 7 16,0 0-44-16,0 0-10 0,0 0 3 0,0 0-1 15,0 0 1-15,0 0-18 0,0 0 18 16,0 0-16-16,0 0 4 0,-18 18 2 0,18-18-4 16,0 0-19-16,0 0 8 0,0 0-2 0,0 0-3 15,0 0-3-15,0 0 12 0,0 0-14 0,0 0 0 16,0 0-10-16,0 0 9 0,-1 35-4 0,1-35-1 16,0 0-9-16,0 0 0 0,0 0 7 15,1 33-6-15,-1-33 3 0,0 0-1 0,0 0-3 16,3 35 8-16,-3-35-7 0,0 0 63 0,9 29-72 15,-9-29 9-15,0 0 1 0,0 33 1 16,0-33 1-16,0 0 0 0,6 38-10 0,-6-38 15 16,0 0-12-16,2 37 7 0,-2-37-11 0,0 0 13 15,6 36-26-15,-6-36 16 0,0 0-15 16,3 39 21-16,-3-39-10 0,0 0-1 0,11 43-13 16,-11-43 16-16,0 0-9 0,3 39 0 0,-3-39-2 15,0 0-4-15,6 39 4 0,-6-39-2 16,0 0-8-16,6 38 9 0,-6-38-4 0,0 0 0 15,5 41 3-15,-5-41 3 0,0 0-12 0,6 41-5 16,-6-41 16-16,0 0-1 0,6 43-8 0,-6-43-4 16,0 0 1-16,5 50 23 0,-5-50-23 0,0 0 2 15,0 44 8-15,0-44 3 0,0 0 30 0,3 42-43 16,-3-42-2-16,0 0 2 0,-8 34 0 16,8-34-2-16,0 0 8 0,0 0-4 0,5 38 14 15,-5-38-3-15,0 0-6 0,0 0-8 0,0 0-32 16,0 0 56-16,0 37-18 0,0-37 3 15,0 0 4-15,0 0-1 0,0 0 8 0,0 0-8 16,0 0-1-16,0 0 2 0,0 0-3 0,0 0 4 16,0 0-12-16,0 0 9 0,0 0-2 15,0 0-10-15,0 0 3 0,0 0-1 0,0 0-11 16,0 0-16-16,0 0-28 0,0 0-40 0,0 0-12 16,0 0-42-16,0 0-36 0,0 0-24 0,0 0-90 15,0 0-126-15,0 0 150 0,0 0 224 16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5-09-27T16:40:11.836"/>
    </inkml:context>
    <inkml:brush xml:id="br0">
      <inkml:brushProperty name="width" value="0.21167" units="cm"/>
      <inkml:brushProperty name="height" value="0.21167" units="cm"/>
      <inkml:brushProperty name="color" value="#C00000"/>
      <inkml:brushProperty name="fitToCurve" value="1"/>
    </inkml:brush>
  </inkml:definitions>
  <inkml:trace contextRef="#ctx0" brushRef="#br0">4516 67 0 0,'0'0'70'0,"0"0"48"0,-3-38-24 15,3 38-14-15,0 0-12 0,0 0-5 0,0 0-11 16,0 0 5-16,0 0 2 0,0 0 1 0,0 0-9 16,0 0-5-16,-7-29-4 0,7 29-6 0,0 0 1 15,0 0-2-15,0 0-10 0,0 0 6 0,0 0-3 16,0 0 5-16,0 0 1 0,0 0 0 16,0 0-7-16,0 0 4 0,0 0-3 0,0 0 1 15,0 0 49-15,0 0-71 0,0 0 6 0,0 0-1 16,0 0 3-16,0 0-3 0,0 0-4 15,0 0 7-15,0 0 10 0,0 0-1 0,0 0 10 16,0 0 2-16,10 41-28 0,-10-41 39 0,0 0-11 16,26 32 7-16,-26-32 10 0,17 27-29 15,-17-27 9-15,23 30-2 0,-23-30-2 0,25 33 3 16,-25-33-5-16,23 36-9 0,-23-36 9 0,26 33-13 16,-26-33-3-16,20 35 53 0,-20-35-72 15,23 36 19-15,-23-36-2 0,21 35 1 0,-21-35-4 16,19 37-3-16,-19-37-2 0,14 37 4 0,-14-37-15 15,14 34 14-15,-14-34-2 0,15 34-35 0,-15-34 40 16,11 32-5-16,-11-32 0 0,10 28 5 0,-10-28-5 16,10 30 5-16,-10-30-1 0,10 30-4 15,-10-30-3-15,10 29 17 0,-10-29-23 0,10 30 10 16,-10-30-8-16,6 31 17 0,-6-31-10 0,7 32 38 16,-7-32-58-16,0 0 17 0,1 43-11 15,-1-43 20-15,0 0-8 0,-5 44-2 0,5-44 10 16,0 0-2-16,-3 36-10 0,3-36 9 0,0 0-18 15,-10 33-18-15,10-33 24 0,0 0 26 0,-16 29-19 16,16-29 2-16,0 0 2 0,0 0-4 16,-10 27-2-16,10-27 9 0,0 0-13 0,0 0 3 15,0 0-12-15,-13 26-5 0,13-26-8 0,0 0 9 16,0 0-10-16,0 0-8 0,0 0-11 0,0 0 3 16,0 0-14-16,0 0-2 0,0 0-11 0,0 0 2 15,0 0-13-15,0 0-16 0,-24 18-15 16,24-18-14-16,0 0-15 0,0 0-25 0,0 0-186 15,0 0 118-15,0 0 75 0</inkml:trace>
  <inkml:trace contextRef="#ctx0" brushRef="#br0" timeOffset="859">4113 516 0 0,'-31'-27'174'0,"31"27"18"0,-17-17-58 15,17 17-11-15,0 0-27 0,-32-22-9 0,32 22-56 16,0 0 38-16,0 0-18 0,-28-12-13 0,28 12-12 15,0 0 8-15,0 0-19 0,0 0 5 16,0 0-3-16,-43 6 0 0,43-6 2 0,0 0 7 16,-26 17-16-16,26-17 9 0,0 0-4 0,-30 25 3 15,30-25-10-15,0 0 3 0,-30 25-3 16,30-25 6-16,-27 19-9 0,27-19 2 0,-17 21-9 16,17-21 15-16,0 0-8 0,-23 33 3 0,23-33-4 15,0 0 10-15,-14 38-20 0,14-38 18 16,0 0-4-16,-9 40 3 0,9-40-18 0,0 0 13 15,-3 45-5-15,3-45 5 0,0 0 6 0,3 41-4 16,-3-41-12-16,0 0 9 0,9 42 1 0,-9-42-4 16,14 26 4-16,-14-26-10 0,20 25 6 0,-20-25 5 15,26 25-4-15,-26-25-19 0,28 22 16 0,-28-22 0 16,33 19 0-16,-33-19-6 0,37 17 5 16,-37-17-6-16,35 12 2 0,-35-12-1 0,34 6-2 15,-34-6 1-15,0 0 6 0,51 7-6 0,-51-7 3 16,34-6 8-16,-34 6-2 0,32-9-4 15,-32 9 9-15,34-20-4 0,-34 20 9 0,32-22 0 16,-32 22 10-16,27-27 19 0,-27 27-22 0,27-27 9 16,-27 27 5-16,16-32-11 0,-16 32 7 15,14-36 0-15,-14 36-1 0,11-36-4 0,-11 36-3 16,6-32-2-16,-6 32 3 0,0-32-9 0,0 32 1 16,0 0 6-16,-4-48-16 0,4 48 2 0,0 0 14 15,-13-38-7-15,13 38-3 0,0 0-2 0,-10-33-3 16,10 33-4-16,0 0 8 0,-13-26-12 15,13 26 13-15,0 0-8 0,0 0 5 0,-20-25-12 16,20 25 3-16,0 0 8 0,0 0-9 0,-24-16 6 16,24 16-6-16,0 0-7 0,0 0-7 0,0 0 1 15,0 0-14-15,0 0-15 0,0 0-20 16,0 0-1-16,0 0-22 0,0 0-8 0,0 0-22 16,0 0-1-16,0 0-4 0,0 0-9 0,0 0-67 15,0 0-101-15,-43 5 89 0,43-5 67 16</inkml:trace>
  <inkml:trace contextRef="#ctx0" brushRef="#br0" timeOffset="3453">2965 393 0 0,'0'0'43'0,"0"0"133"0,0 0-8 16,8-30-48-16,-8 30-7 0,0 0-22 0,0 0-1 15,0 0-11-15,0 0-1 0,9-33-21 0,-9 33 3 16,0 0-3-16,0 0 1 0,0 0-18 16,0 0 14-16,0 0-6 0,6-28 1 0,-6 28-14 15,0 0 5-15,0 0-12 0,0 0-8 0,0 0 13 16,0 0-1-16,0 0 0 0,0 0 52 0,0 0-76 16,0 0-4-16,0 0-8 0,0 0 11 15,0 0-8-15,0 0-5 0,0 0-5 0,0 0 11 16,0 0-2-16,0 0 4 0,0 0-3 0,0 0 5 15,0 0-3-15,0 0 7 0,5 30-2 16,-5-30 3-16,0 0 12 0,0 0-29 0,6 36 18 16,-6-36 6-16,0 0 7 0,6 39 5 0,-6-39-12 15,7 31 7-15,-7-31-10 0,13 37 2 16,-13-37-3-16,14 36-9 0,-14-36 10 0,13 40-14 16,-13-40 13-16,17 40-12 0,-17-40 13 0,16 39-14 15,-16-39 2-15,13 36 3 0,-13-36 0 0,14 32 3 16,-14-32 9-16,9 32-1 0,-9-32 1 15,11 31 9-15,-11-31-3 0,12 29 100 0,-12-29-130 16,0 0 12-16,14 35 3 0,-14-35 3 0,0 0-5 16,17 34 14-16,-17-34-6 0,0 0 10 0,20 33-9 15,-20-33 14-15,0 0-14 0,20 32 1 0,-20-32-11 16,0 0 10-16,20 29-10 0,-20-29 10 16,0 0-6-16,20 32 4 0,-20-32-46 0,0 0 56 15,20 28-16-15,-20-28-4 0,0 0 46 0,24 25-49 16,-24-25-4-16,0 0 11 0,30 23-8 15,-30-23 10-15,0 0-21 0,26 21 20 0,-26-21-23 16,0 0 30-16,33 22-14 0,-33-22 4 0,0 0-65 16,34 18 80-16,-34-18-17 0,0 0 9 0,40 14-17 15,-40-14 23-15,0 0-8 0,26 12 8 16,-26-12-22-16,0 0 16 0,0 0-9 0,34 10 4 16,-34-10-4-16,0 0 2 0,0 0-18 0,0 0 22 15,0 0-10-15,0 0-3 0,26 10 10 0,-26-10 2 16,0 0-14-16,0 0 14 0,0 0-21 15,0 0-7-15,0 0-1 0,0 0-9 0,0 0-20 16,0 0 3-16,0 0-24 0,0 0 1 0,0 0-13 16,0 0 20-16,0 0-46 0,0 0 12 0,0 0-25 15,0 0-5-15,34-3-26 0,-34 3-5 16,0 0-24-16,0 0-215 0,0 0 137 0,7-34 258 16</inkml:trace>
  <inkml:trace contextRef="#ctx0" brushRef="#br0" timeOffset="4249">2589 217 0 0,'0'0'190'0,"0"0"-18"16,0 0-45-16,0 0-14 0,20-18-25 16,-20 18-6-16,0 0-25 0,0 0-2 0,0 0-5 15,0 0-8-15,0 0-14 0,0 0 4 0,0 0-13 16,0 0 3-16,0 0-5 0,0 0 11 0,0 0-15 16,0 0 10-16,0 0-12 0,0 0 7 0,0 0-7 15,0 0 4-15,0 0-2 0,0 0-4 16,0 0 0-16,0 0-4 0,0 0 0 0,-45 3-2 15,45-3 2-15,0 0-3 0,0 0-1 0,-35 18-6 16,35-18 5-16,0 0 8 0,-24 21-7 16,24-21 9-16,-17 19-12 0,17-19 12 0,-17 24-12 15,17-24 8-15,0 0-8 0,-16 37 13 0,16-37-36 16,-10 27 35-16,10-27-10 0,0 0 8 16,-6 41-3-16,6-41 3 0,0 0-14 0,3 48 17 15,-3-48-16-15,0 0 13 0,7 38-11 0,-7-38 14 16,0 0-9-16,13 34 1 0,-13-34-3 15,0 0 11-15,19 21-17 0,-19-21 9 0,0 0-4 16,24 17 13-16,-24-17-12 0,0 0 19 0,0 0-18 16,39 1 11-16,-39-1 1 0,0 0 2 0,0 0 7 15,40-8-10-15,-40 8-18 0,0 0 9 0,0 0-7 16,39-8 7-16,-39 8-10 0,0 0 4 0,0 0-6 16,32-7-1-16,-32 7-18 0,0 0 3 15,0 0-29-15,0 0 0 0,0 0-27 0,0 0-11 16,0 0-23-16,0 0-37 0,0 0-182 0,0 0 109 15,0 0 74-15</inkml:trace>
  <inkml:trace contextRef="#ctx0" brushRef="#br0" timeOffset="4687">2256 881 0 0,'0'0'229'0,"0"0"-22"0,0 0-50 16,0 0-26-16,0 0-19 0,0 0-16 0,0 0-14 15,0 0-14-15,0 0-13 0,0 0-11 0,0 0-3 16,-38 7-7-16,38-7-10 0,0 0 2 16,-47 7 6-16,47-7-9 0,-36 7-18 0,36-7 24 15,-37 5-4-15,37-5 6 0,-40 6-4 0,40-6-11 16,-40 1-6-16,40-1-3 0,-40 3-1 0,40-3 0 15,0 0 3-15,-43 1-18 0,43-1 16 16,0 0-9-16,0 0-17 0,-37 0-18 0,37 0-23 16,0 0-30-16,0 0-21 0,0 0-20 0,0 0-54 15,0 0-182-15,0 0 126 0,0 0 76 16</inkml:trace>
  <inkml:trace contextRef="#ctx0" brushRef="#br0" timeOffset="4999">2359 1054 0 0,'43'6'180'16,"-43"-6"76"-16,0 0-50 0,0 0-35 0,0 0-37 15,33 4-24-15,-33-4-13 0,0 0-29 16,0 0-10-16,0 0-28 0,0 0 1 0,0 0-5 15,0 0-4-15,0 0 1 0,0 0-9 0,0 0 0 16,-23 21-1-16,23-21-3 0,0 0-6 16,-44 13 9-16,44-13-14 0,-37 6 3 0,37-6 4 15,-43 7 2-15,43-7-3 0,-43 6-1 0,43-6-7 16,-40 5 7-16,40-5-3 0,0 0 6 0,-50 5-5 16,50-5 1-16,0 0-21 0,-43 5 0 0,43-5-20 15,0 0-12-15,0 0-39 0,-45 4-8 16,45-4-26-16,0 0-26 0,0 0-233 0,-38-4 133 15,38 4 77-15</inkml:trace>
  <inkml:trace contextRef="#ctx0" brushRef="#br0" timeOffset="5671">1154 856 0 0,'0'0'170'16,"0"0"49"-16,-20-25-60 0,20 25-20 0,0 0 8 15,-28-17-50-15,28 17-25 0,0 0-8 0,0 0-20 16,-35-12 1-16,35 12-20 0,0 0 4 16,-29 11-14-16,29-11 5 0,0 0 0 0,-34 8 4 15,34-8-6-15,0 0-6 0,-27 19 8 0,27-19 0 16,0 0-5-16,-31 25 4 0,31-25 0 0,-12 34 1 15,12-34-4-15,0 0-3 0,-20 29-2 16,20-29 8-16,0 0-19 0,-6 35 4 0,6-35 1 16,0 0-2-16,9 36 1 0,-9-36 2 0,17 25 5 15,-17-25-16-15,20 24 6 0,-20-24-10 0,26 20-8 16,-26-20-2-16,33 18 7 0,-33-18-6 16,37 12 11-16,-37-12-10 0,40 8 12 0,-40-8-4 15,40 5 5-15,-40-5-4 0,0 0 10 0,54 0-15 16,-54 0 15-16,0 0 6 0,43-9-4 0,-43 9 6 15,0 0 26-15,34-20-33 0,-34 20 14 16,0 0-8-16,23-26 5 0,-23 26-7 0,0 0-2 16,23-32 4-16,-23 32-1 0,0 0 6 0,13-39 9 15,-13 39 2-15,0 0-2 0,3-40-7 16,-3 40 5-16,0 0-2 0,-3-43 4 0,3 43-4 16,-10-28-6-16,10 28 1 0,-13-25 1 0,13 25-5 15,-17-22-5-15,17 22-27 0,-19-18 40 16,19 18-10-16,-20-19-7 0,20 19-2 0,0 0-3 15,-34-18-10-15,34 18-8 0,0 0-18 0,0 0-19 16,0 0-18-16,-26-15-25 0,26 15-9 0,0 0-28 16,0 0-1-16,0 0-46 0,0 0-170 0,-37 13 119 15,37-13 77-15</inkml:trace>
  <inkml:trace contextRef="#ctx0" brushRef="#br0" timeOffset="6359">356 859 66 0,'0'0'283'0,"0"0"-63"0,-6-36-37 0,6 36-21 16,0 0-28-16,0 0-20 0,-14-30-20 0,14 30-22 16,0 0-14-16,0 0-15 0,0 0-5 0,-24-14-6 15,24 14-6-15,0 0-9 0,0 0-1 0,-37 7 17 16,37-7-31-16,0 0 1 0,-39 16 7 15,39-16-10-15,-26 11 3 0,26-11-11 0,-37 14-3 16,37-14 20-16,-35 18-2 0,35-18-5 0,-40 19 3 16,40-19 3-16,-24 24-6 0,24-24 7 0,-28 25-13 15,28-25 59-15,-21 23-68 0,21-23 16 16,-14 24-11-16,14-24 9 0,-9 28-13 0,9-28 14 16,0 0-20-16,-2 43 20 0,2-43 0 0,8 29 14 15,-8-29-20-15,0 0 10 0,18 40-9 16,-18-40 11-16,28 29-7 0,-28-29 6 0,35 32-4 15,-35-32 3-15,41 32-7 0,-18-17 14 0,4 0-5 16,0-2 4-16,-27-13-16 0,51 23 13 16,-25-10-1-16,2-4 1 0,-28-9 6 0,49 17-2 15,-49-17-4-15,47 14 17 0,-47-14-9 0,46 10 16 16,-46-10-18-16,37 11 2 0,-37-11-1 0,35 7-2 16,-35-7 3-16,0 0 44 0,45 5-81 0,-45-5 31 15,0 0-10-15,35 11 3 0,-35-11-1 16,0 0 7-16,0 0-12 0,31 9 6 0,-31-9-10 15,0 0 5-15,0 0 0 0,0 0-19 0,0 0 28 16,0 0 0-16,0 0-8 0,0 0 8 16,0 0-16-16,0 0 9 0,0 0-15 0,0 0 2 15,0 0-15-15,0 0-6 0,0 0-8 0,0 0-12 16,0 0-4-16,0 0-10 0,0 0-13 16,0 0-17-16,0 0-21 0,0 0-10 0,0 0-32 15,0 0-69-15,0 0-129 0,0 0 121 0,21 22 74 16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5-09-27T16:40:22.961"/>
    </inkml:context>
    <inkml:brush xml:id="br0">
      <inkml:brushProperty name="width" value="0.21167" units="cm"/>
      <inkml:brushProperty name="height" value="0.21167" units="cm"/>
      <inkml:brushProperty name="color" value="#C00000"/>
      <inkml:brushProperty name="fitToCurve" value="1"/>
    </inkml:brush>
  </inkml:definitions>
  <inkml:trace contextRef="#ctx0" brushRef="#br0">3328 79 0 0,'0'0'45'0,"0"0"143"0,0 0-49 15,0 0-27-15,-17-22-29 0,17 22 9 16,0 0-8-16,0 0-18 0,0 0-5 0,0 0 3 16,-22-22-18-16,22 22 6 0,0 0-11 0,0 0-1 15,0 0-8-15,-21-18 6 0,21 18-13 0,0 0 11 16,0 0-12-16,0 0 10 0,0 0-12 15,0 0 17-15,0 0-17 0,-22-17 5 0,22 17-3 16,0 0 3-16,0 0-5 0,0 0 5 0,0 0-10 16,0 0 2-16,0 0-4 0,0 0 15 15,0 0-14-15,0 0 4 0,0 0-8 0,0 0 6 16,0 0-28-16,0 0 29 0,0 0-21 0,0 0 12 16,0 0-4-16,0 0 10 0,0 0-9 15,0 0 22-15,19 31-13 0,-19-31 0 0,0 0-7 16,15 33 12-16,-15-33-18 0,11 25 11 0,-11-25-1 15,11 28 6-15,-11-28-14 0,12 32 29 16,-12-32-17-16,18 35 33 0,-18-35-58 0,16 39 29 16,-16-39-19-16,20 42 20 0,-20-42-12 0,20 44 3 15,-20-44 0-15,20 46 2 0,-20-46-12 0,18 46 15 16,-18-46-18-16,18 47 11 0,-18-47-10 0,22 47 8 16,-22-47-7-16,21 45 2 0,-21-45 1 15,19 44 4-15,-19-44-4 0,20 41 4 0,-20-41-10 16,14 39 54-16,-14-39-67 0,13 33 13 0,-13-33-13 15,11 34 26-15,-11-34-18 0,8 30 13 16,-8-30-8-16,0 0-1 0,4 45-7 0,-4-45 18 16,0 0-17-16,0 43-34 0,0-43 59 0,0 0-3 15,-7 41-19-15,7-41 21 0,0 0-11 0,-11 41-10 16,11-41-6-16,0 0-17 0,-17 36-4 0,17-36-10 16,-11 27-24-16,11-27-17 0,0 0-17 15,-18 26-20-15,18-26-22 0,0 0-24 0,-19 21-12 16,19-21-54-16,0 0-151 0,-27 10 133 0,27-10 77 15</inkml:trace>
  <inkml:trace contextRef="#ctx0" brushRef="#br0" timeOffset="656">2877 395 0 0,'-10'-33'204'0,"10"33"1"0,0 0-40 0,-12-28-32 15,12 28-8-15,0 0-21 0,0 0-8 16,0 0-23-16,-12-29-2 0,12 29-17 0,0 0-7 16,0 0-8-16,0 0 0 0,0 0-13 0,0 0 11 15,0 0-10-15,0 0 10 0,0 0-14 0,-29-7 11 16,29 7-15-16,0 0 7 0,0 0-9 0,0 0 8 15,-40 11-11-15,40-11 23 0,0 0-24 16,-42 17 7-16,42-17-18 0,-27 15 20 0,27-15-14 16,-26 17 6-16,26-17-9 0,-27 18 9 0,27-18-17 15,-21 15 7-15,21-15-11 0,0 0 11 16,-28 29-5-16,28-29 16 0,0 0-14 0,-18 25 6 16,18-25-10-16,0 0 11 0,-15 28-9 0,15-28 11 15,0 0-10-15,0 0 6 0,-5 36-9 16,5-36 6-16,0 0 0 0,8 32 1 0,-8-32-6 15,0 0 4-15,20 35-2 0,-20-35-23 0,21 25 29 16,-21-25 1-16,25 23-18 0,-25-23 88 0,27 21-85 16,-27-21 2-16,33 22 0 0,-33-22 8 0,30 21-5 15,-30-21 9-15,32 16-10 0,-32-16 6 16,27 17-11-16,-27-17 12 0,26 14 131 0,-26-14-169 16,0 0 5-16,27 14 19 0,-27-14-7 0,0 0 15 15,0 0-4-15,25 14-6 0,-25-14-24 0,0 0 1 16,0 0-21-16,0 0 6 0,0 0-22 15,0 0-5-15,0 0-22 0,0 0-2 0,0 0-25 16,0 0-23-16,0 0-269 0,0 0 143 0,0 0 237 16</inkml:trace>
  <inkml:trace contextRef="#ctx0" brushRef="#br0" timeOffset="1266">2108 227 0 0,'0'0'206'0,"-14"-23"-36"0,14 23-53 0,0 0-11 16,0 0-25-16,0 0 1 0,0 0-17 0,0 0 14 15,0 0-16-15,0 0 1 0,0 0-16 0,0 0 16 16,0 0-2-16,0 0 4 0,0 0-12 16,-29 18 6-16,29-18-12 0,0 0-2 0,-8 30-7 15,8-30 4-15,0 0-12 0,-11 46-24 0,11-46 30 16,-6 39 2-16,6-39-11 0,-6 39 7 0,6-39-24 16,-5 46 19-16,5-46-19 0,2 47 6 15,-2-47-9-15,-2 47 9 0,2-47-13 0,4 47 18 16,-4-47-13-16,9 50 3 0,-9-50-4 0,17 48 0 15,-17-48-47-15,23 46 61 0,-23-46-17 16,27 45 11-16,-13-23-9 0,-14-22 1 0,29 44-3 16,-29-44 2-16,28 40-8 0,-28-40 8 0,29 35-2 15,-29-35 5-15,28 36-10 0,-28-36 4 0,27 32-16 16,-27-32 13-16,28 30 4 0,-28-30-48 16,24 26 35-16,-24-26-12 0,23 23-9 0,-23-23-3 15,25 19-5-15,-25-19-15 0,20 18-5 0,-20-18-16 16,0 0-14-16,24 17-15 0,-24-17-18 0,0 0-3 15,0 0-16-15,0 0-45 0,0 0-162 16,0 0 114-16,0 0 75 0</inkml:trace>
  <inkml:trace contextRef="#ctx0" brushRef="#br0" timeOffset="1956">1403 91 0 0,'0'0'159'0,"0"0"62"0,0 0-54 0,-3-35-31 0,3 35-18 16,0 0-24-16,0 0-12 0,0 0-30 16,0 0-15-16,0 0 1 0,0 0 1 0,0 0-13 15,0 0-3-15,0 0-8 0,0 0 4 0,0 0-12 16,-21 14 9-16,21-14-9 0,0 0 5 15,-22 19-27-15,22-19 30 0,0 0-10 0,-18 22 7 16,18-22-5-16,0 0 3 0,-15 30-6 0,15-30 10 16,0 0-6-16,-7 39 7 0,7-39-7 15,2 35 7-15,-2-35-14 0,5 33 9 0,-5-33-10 16,9 39 14-16,-9-39-10 0,18 38 3 0,-18-38-9 16,25 34 9-16,-25-34-2 0,24 32 3 15,-24-32-8-15,36 28 9 0,-36-28-9 0,33 21 5 16,-33-21-5-16,36 16 6 0,-36-16-6 0,35 10 7 15,-35-10-2-15,34 3 4 0,-34-3-1 0,0 0 5 16,36 7-8-16,-36-7 9 0,0 0-12 0,0 0 8 16,0 0-8-16,0 0 6 0,40-3-14 0,-40 3-7 15,0 0-28-15,0 0-10 0,0 0-34 16,0 0-15-16,0 0-43 0,0 0-57 0,0 0-162 16,0 0 122-16,0 0 76 0</inkml:trace>
  <inkml:trace contextRef="#ctx0" brushRef="#br0" timeOffset="2359">1370 834 26 0,'0'0'278'0,"0"0"-65"0,30 6-50 0,-30-6-22 16,0 0-24-16,0 0-26 0,0 0-23 0,0 0-7 15,0 0-16-15,0 0-4 0,0 0-8 16,0 0-4-16,-24 18-7 0,24-18 8 0,0 0 21 15,-39 9-24-15,39-9-10 0,0 0 14 0,-50 7-9 16,50-7 15-16,-37 5-10 0,37-5-1 0,-40 6-13 16,40-6 12-16,-37 5-14 0,37-5 30 15,0 0-51-15,-51 0 17 0,51 0-14 0,0 0 4 16,-38 3-14-16,38-3-6 0,-20 18-23 0,20-18-1 16,0 0-20-16,0 0-15 0,0 0-30 15,0 0-3-15,0 0-45 0,-37-10-242 0,37 10 139 16,0 0 251-16</inkml:trace>
  <inkml:trace contextRef="#ctx0" brushRef="#br0" timeOffset="2703">1548 1019 0 0,'0'0'278'0,"0"0"-32"0,0 0-45 0,0 0-45 16,0 0-30-16,0 0-34 0,39 0 2 0,-39 0-23 15,0 0-7-15,0 0-25 0,0 0 2 0,0 0 1 16,0 0-13-16,-13 25 0 0,13-25-4 16,0 0-1-16,0 0 1 0,-33 21-6 0,33-21-5 15,0 0 0-15,-39 15-3 0,39-15-1 0,-34 8-2 16,34-8 0-16,-34 7 0 0,34-7-20 15,-38 9 18-15,38-9-5 0,-37 5-1 0,37-5 2 16,-37 7 0-16,37-7-2 0,-38 11-7 0,38-11 7 16,-34 7-13-16,34-7-17 0,0 0-14 0,-43 4-15 15,43-4-16-15,0 0-15 0,-37 3-31 0,37-3-36 16,0 0-70-16,-31-10-123 0,31 10 116 16,0 0 76-16</inkml:trace>
  <inkml:trace contextRef="#ctx0" brushRef="#br0" timeOffset="3609">76 806 0 0,'0'0'355'0,"0"0"-83"16,0 0-37-16,0-38-37 0,0 38-29 0,0 0 24 15,0 0-39-15,0 0-18 0,0 0-36 16,0 0-8-16,0 0-23 0,0 0 2 0,-8-29-22 16,8 29-12-16,0 0-11 0,0 0 4 0,0 0-16 15,0 0-2-15,0 0-20 0,0 0 29 16,0 0-14-16,0 0-5 0,0 0 4 0,-26 21 4 16,26-21-11-16,0 0 8 0,-17 28-3 0,17-28 6 15,-12 27-13-15,12-27 6 0,0 0 0 0,-11 34-6 16,11-34 0-16,0 0-14 0,-3 36 8 15,3-36-7-15,0 0 18 0,11 37-21 0,-11-37 4 16,15 23-7-16,-15-23 5 0,25 22-8 0,-25-22-3 16,34 23 12-16,-34-23-1 0,39 19-34 0,-39-19 32 15,46 17 1-15,-46-17 6 0,51 9 65 16,-51-9-82-16,49 9 9 0,-49-9 3 0,51 3-3 16,-51-3 7-16,46 0 2 0,-46 0 16 0,0 0-16 15,54-2 20-15,-54 2 8 0,0 0 3 16,0 0 2-16,0 0 1 0,36-3-13 0,-36 3-1 15,0 0 3-15,0 0-5 0,0 0-5 0,0 0-4 16,0 0 2-16,0 0-5 0,0 0-1 0,0 0 6 16,0 0-6-16,0 0 6 0,-10 35 2 15,10-35-3-15,-16 21 1 0,16-21 5 0,-20 21-9 16,20-21 11-16,-24 28 2 0,24-28-1 0,-26 32-15 16,26-32 14-16,-23 32-10 0,23-32 1 0,-23 34-6 15,23-34-7-15,-17 38-16 0,17-38 11 0,-14 32-2 16,14-32 2-16,-5 31 8 0,5-31-4 15,0 0 0-15,2 39 2 0,-2-39 0 0,0 0 2 16,9 33 6-16,-9-33-12 0,0 0 1 0,28 29 1 16,-28-29 3-16,26 14 8 0,-26-14-6 15,34 14 11-15,-34-14-8 0,38 10 3 0,-38-10 6 16,37 5-31-16,-37-5 30 0,0 0 0 0,57 0 16 16,-57 0-7-16,41-2 0 0,-41 2-1 15,40-3 12-15,-40 3 5 0,40-7 0 0,-40 7 4 16,37-7-4-16,-37 7-2 0,35-6-6 0,-35 6 2 15,35-7 63-15,-35 7-65 0,33-7-15 0,-33 7 8 16,0 0 2-16,46-8-14 0,-46 8 2 0,0 0 4 16,0 0 3-16,39-7-5 0,-39 7-2 0,0 0-3 15,0 0-31-15,0 0 33 0,0 0-12 16,0 0-4-16,0 0-12 0,0 0-8 0,0 0-12 16,0 0-27-16,0 0-25 0,0 0-24 15,0 0 16-15,0 0-68 0,0 0-56 0,0 0-187 16,0 0 144-16,0 0 234 0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5-09-27T16:40:33.304"/>
    </inkml:context>
    <inkml:brush xml:id="br0">
      <inkml:brushProperty name="width" value="0.21167" units="cm"/>
      <inkml:brushProperty name="height" value="0.21167" units="cm"/>
      <inkml:brushProperty name="color" value="#C00000"/>
      <inkml:brushProperty name="fitToCurve" value="1"/>
    </inkml:brush>
  </inkml:definitions>
  <inkml:trace contextRef="#ctx0" brushRef="#br0">5811 173 0 0,'0'0'103'15,"0"0"21"-15,0 0-16 0,0 0-34 16,15-27-13-16,-15 27-10 0,0 0 5 0,0 0-21 16,0 0-2-16,0 0-3 0,0 0 2 0,10-30-13 15,-10 30 17-15,0 0-16 0,0 0-30 0,0 0 41 16,9-29 10-16,-9 29-15 0,0 0 11 16,0 0-8-16,0 0 13 0,0 0-7 0,0 0 6 15,-5-32-6-15,5 32 0 0,0 0-2 0,0 0 9 16,0 0-3-16,0 0 5 0,0 0 0 0,0 0 2 15,0 0-5-15,0 0 5 0,0 0-10 16,0 0 6-16,0 0-12 0,0 0 15 0,0 0-4 16,-6-32 3-16,6 32-11 0,0 0 8 0,0 0-24 15,0 0 20-15,0 0-20 0,0 0 13 0,0 0 12 16,0 0-23-16,0 0-16 0,-32-4 17 16,32 4-12-16,0 0 4 0,0 0-12 0,-46 10 8 15,46-10-9-15,-39 8 9 0,39-8-5 0,-42 10 3 16,42-10-35-16,-50 15 51 0,50-15 0 15,-52 20-2-15,52-20-19 0,-50 20 6 0,50-20 5 16,-50 21 1-16,50-21-20 0,-42 22 12 0,42-22-11 16,-36 21 7-16,36-21-4 0,-24 14 19 15,24-14-24-15,0 0 8 0,-22 20-2 0,22-20 5 16,0 0-6-16,0 0 5 0,0 0 33 0,0 0-16 16,0 0-29-16,5 41 12 0,-5-41 2 0,0 0-6 15,35 15-7-15,-35-15 16 0,31 11-16 0,-31-11 13 16,32 10-2-16,-32-10-3 0,37 8 1 15,-37-8-2-15,34 7-2 0,-34-7 7 0,35 7-15 16,-35-7 14-16,0 0-12 0,35 6 15 0,-35-6-16 16,0 0 17-16,0 0 3 0,0 0-2 15,0 0-11-15,0 0 13 0,0 0-10 0,0 0-3 16,0 0-2-16,0 0-21 0,0 0 36 0,0 0 0 16,0 0-2-16,12 25 3 0,-12-25-7 15,-19 19 6-15,19-19-4 0,-31 25 7 0,31-25-11 16,-37 28 4-16,17-10 3 0,20-18-9 0,-38 30-13 15,38-30 20-15,-36 32 2 0,36-32 0 0,-29 32-12 16,29-32 8-16,-18 27-4 0,18-27 33 0,0 0-38 16,-12 31 1-16,12-31-3 0,0 0 8 15,15 28 1-15,-15-28-4 0,29 19 0 0,-29-19 11 16,40 20-11-16,-40-20-2 0,48 16 4 0,-48-16 15 16,49 11-50-16,-49-11 36 0,47 13 1 0,-47-13-5 15,51 11 37-15,-51-11-44 0,54 7 5 16,-54-7 4-16,55 1 4 0,-55-1-9 0,46 7 1 15,-46-7 5-15,44-8-5 0,-44 8 5 0,43-11-2 16,-43 11 3-16,39-10-28 0,-39 10 29 16,32-10-8-16,-32 10 4 0,0 0-8 0,31-12-2 15,-31 12-21-15,0 0-9 0,0 0-30 0,30-10-19 16,-30 10-21-16,0 0-14 0,0 0-26 0,0 0-29 16,0 0-90-16,0 0-138 0,0 0 144 15,0 0 245-15</inkml:trace>
  <inkml:trace contextRef="#ctx0" brushRef="#br0" timeOffset="563">4633 60 54 0,'0'0'314'15,"0"0"-61"-15,-16-37-35 0,16 37-22 0,0 0-28 16,0 0-6-16,-12-23-31 0,12 23-9 16,0 0-28-16,0 0-15 0,0 0-40 0,0 0 28 15,0 0-20-15,0 0-2 0,0 0 16 0,0 0-1 16,0 0-5-16,-28 12 11 0,28-12-20 16,-15 27 17-16,15-27-15 0,-20 32-11 0,20-32-2 15,-20 41 5-15,20-41 2 0,-20 49-2 0,9-21-12 16,1 0 0-16,0 1-6 0,0 3 6 15,0 0-12-15,1 0 5 0,-2 0-2 0,-1-3 2 16,3 0-17-16,1 2 11 0,-1-3-13 0,-2-1 8 16,11-27-13-16,-18 52 11 0,18-52-6 0,-18 42 0 15,18-42-1-15,-14 36 2 0,14-36 0 0,-14 34-4 16,14-34 2-16,-14 32-2 0,14-32-1 0,-15 31-18 16,15-31 3-16,-11 25-29 0,11-25-2 15,-11 27-25-15,11-27 12 0,0 0-20 0,-12 30-21 16,12-30 6-16,0 0-9 0,0 0-7 0,-9 32-16 15,9-32-9-15,0 0 2 0,0 0-13 16,0 0-13-16,0 0-50 0,0 0-229 0,0 0 151 16,0 0 217-16</inkml:trace>
  <inkml:trace contextRef="#ctx0" brushRef="#br0" timeOffset="1016">3993 180 131 0,'0'0'284'0,"0"0"-57"0,0 0-58 15,0 0-16-15,-11-23-35 0,11 23 23 0,0 0-20 16,0 0 1-16,0 0-12 0,24 22-5 0,-24-22-5 16,25 26-9-16,-25-26-12 0,29 33-3 0,-12-12-13 15,0-2 0-15,4 3-24 0,1 1 5 0,-1-1 2 16,5 1 28-16,-1 0-90 0,1-1 43 16,2 3-9-16,1-4 3 0,2 1-4 0,-1 1 4 15,4-2-7-15,-2 4-2 0,4-5 0 0,-4 0-5 16,0 5-9-16,-3-10-53 0,3 2 80 15,-6-3-12-15,2 0 5 0,-2 1-20 0,-26-15 17 16,46 22-24-16,-46-22 14 0,40 21-11 0,-40-21 16 16,34 14 35-16,-34-14-53 0,29 14 11 15,-29-14-9-15,0 0 2 0,26 16-7 0,-26-16-14 16,0 0-24-16,0 0-11 0,0 0-22 0,25 20-22 16,-25-20-20-16,0 0-49 0,0 0-27 15,0 0-35-15,0 0-309 0,0 0 166 0,0 0 159 16</inkml:trace>
  <inkml:trace contextRef="#ctx0" brushRef="#br0" timeOffset="2143">3396 105 0 0,'-8'-32'297'16,"8"32"16"-16,0 0-28 0,-12-34-65 0,12 34-3 16,0 0-14-16,0 0-15 0,0 0-28 15,0 0-24-15,-10-27-42 0,10 27-21 0,0 0-17 16,0 0-10-16,0 0-7 0,0 0-1 0,0 0-15 15,0 0 7-15,0 0-4 0,25 16-14 0,-25-16-5 16,0 0 4-16,22 27-8 0,-22-27 0 16,15 24-16-16,-15-24 25 0,18 30-11 0,-18-30 6 15,16 30-14-15,-16-30 41 0,16 34-69 16,-16-34 40-16,16 34-1 0,-16-34 3 0,12 31-20 0,-12-31 13 16,9 29-16-16,-9-29-2 0,0 0-5 0,5 35 1 15,-5-35-6-15,0 0-38 0,0 0 44 16,0 0 2-16,-9 33 7 0,9-33 14 0,0 0-26 15,0 0 25-15,-31 10-10 0,31-10-5 0,0 0-1 16,0 0 23-16,-40-11-16 0,40 11 15 16,0 0-13-16,-26-17 4 0,26 17-10 0,0 0 10 15,-26-22-7-15,26 22 10 0,0 0-16 0,-22-21 18 16,22 21-15-16,0 0 20 0,0 0-14 16,0 0 5-16,-18-19-5 0,18 19 4 0,0 0-10 15,0 0 5-15,0 0-6 0,0 0 12 0,0 0-10 16,0 0 2-16,0 0-10 0,0 0 5 0,0 0-4 15,0 0 45-15,0 0-50 0,0 0 30 0,0 0-19 16,0 0 11-16,2 38 1 0,-2-38 5 16,0 0-5-16,0 0 2 0,-7 35-16 0,7-35 14 15,0 0 43-15,-16 28-85 0,16-28 31 0,0 0 9 16,-27 18-12-16,27-18 13 0,0 0-3 16,-29 17 1-16,29-17-3 0,0 0 0 0,0 0 7 15,-35 4-1-15,35-4-3 0,0 0 2 0,0 0-4 16,-38-11 10-16,38 11 0 0,0 0 0 0,-31-20-3 15,31 20 7-15,-20-19-19 0,20 19 15 16,-18-21 8-16,18 21-8 0,-19-21-8 0,19 21 11 16,-17-21-14-16,17 21 3 0,-17-22-8 0,17 22 25 15,0 0-10-15,-27-24 10 0,27 24-6 16,0 0 50-16,-22-22-46 0,22 22-14 0,0 0-3 16,-18-19 21-16,18 19-7 0,0 0 61 0,0 0-68 15,0 0 14-15,0 0-20 0,0 0 25 16,-19-18-13-16,19 18 6 0,0 0-3 0,0 0 1 0,0 0-16 15,0 0-13-15,0 0 27 0,0 0-18 0,0 0 33 16,0 0 9-16,2 47-24 0,-2-47 17 16,9 35-18-16,-9-35 17 0,19 43-7 0,-6-20 5 15,0 4-6-15,2-1-1 0,0 1-12 0,2 4 10 16,2-4-33-16,-1 4 36 0,1-3-26 0,1 2 17 16,-2 0-34-16,2-5 41 0,-2 4-4 0,1-4-1 15,1 0 2-15,-2-2-6 0,-1 1-7 16,4-5 7-16,1 2-6 0,-5 1-5 0,0-3 10 15,1 1 1-15,-18-20-56 0,31 39 66 0,-31-39-9 16,27 34 5-16,-27-34-17 0,23 32 9 16,-23-32 0-16,20 25 1 0,-20-25-5 0,19 25 1 15,-19-25-2-15,0 0-12 0,18 27-11 0,-18-27-9 16,0 0-9-16,0 0-22 0,0 0-1 0,0 0-16 16,17 22-14-16,-17-22-44 0,0 0-40 15,0 0-29-15,0 0-335 0,0 0 166 0,-17-25 159 16</inkml:trace>
  <inkml:trace contextRef="#ctx0" brushRef="#br0" timeOffset="2612">2211 570 0 0,'0'0'345'0,"0"0"-61"0,0 0-38 0,0 0-48 15,0 0-31-15,0 0-19 0,0 0-19 0,0 0-26 16,0 0-14-16,0 0-21 0,0 0-11 0,0 0-16 16,0 0 3-16,0 0 1 0,0 0 13 15,-19-20-6-15,19 20 11 0,0 0 3 0,-32 9-9 16,32-9-2-16,-32 7-10 0,32-7 3 0,-38 7-7 16,38-7-3-16,-36 6-12 0,36-6-6 15,-40 7 1-15,40-7 1 0,-41 7-5 0,41-7-7 16,-40 4 2-16,40-4-6 0,-40 7 1 0,40-7-8 15,-37 3 9-15,37-3-4 0,0 0-9 16,-41 8-8-16,41-8 2 0,0 0-18 0,0 0-27 16,0 0-12-16,-38 7-21 0,38-7-27 0,0 0-21 15,0 0-44-15,0 0-31 0,0 0 8 0,0 0-89 16,0 0-177-16,0 0 155 0,0 0 202 0</inkml:trace>
  <inkml:trace contextRef="#ctx0" brushRef="#br0" timeOffset="2940">2492 916 163 0,'0'0'295'0,"0"0"-63"0,35 11-36 15,-35-11-49-15,0 0-26 0,0 0-17 0,0 0-19 16,25 18 1-16,-25-18-14 0,0 0 0 0,0 0-13 15,0 0-15-15,0 0 21 0,-25 19 0 0,25-19-11 16,0 0 16-16,-29 17-8 0,29-17-4 16,0 0-29-16,-49 3 15 0,49-3-12 0,-42 8-3 15,42-8-3-15,-49 7-11 0,49-7 7 0,-50 5-1 16,50-5-17-16,-50 3 11 0,50-3-16 16,-46 6 5-16,46-6 2 0,-47 1 1 0,47-1-9 15,-42 0-11-15,42 0-10 0,-35 3 5 0,35-3-11 16,0 0-6-16,-38-1-8 0,38 1-14 0,0 0-28 15,0 0-28-15,0 0-29 0,-36-10-46 16,36 10-17-16,0 0-303 0,-24-14 161 0,24 14 179 16</inkml:trace>
  <inkml:trace contextRef="#ctx0" brushRef="#br0" timeOffset="3565">992 676 0 0,'-6'-37'356'0,"6"37"-88"0,0 0-29 16,-9-35-44-16,9 35 15 0,0 0-52 0,0 0-21 16,0 0-32-16,-14-29-27 0,14 29-9 0,0 0-20 15,0 0 0-15,0 0-12 0,0 0-7 0,0 0 4 16,-43-3-4-16,43 3-35 0,0 0 44 0,-40 7-8 15,40-7-1-15,-30 8-9 0,30-8 17 16,-34 13-10-16,34-13-7 0,-37 12 6 0,37-12-6 16,-34 15 4-16,34-15-9 0,-35 16-30 0,35-16 32 15,-34 19 0-15,34-19-9 0,-26 18-6 0,26-18 4 16,-24 17-1-16,24-17 4 0,0 0 3 16,-23 28-20-16,23-28 14 0,0 0-5 0,0 0 0 15,0 41 1-15,0-41-5 0,10 31 5 0,-10-31-102 16,22 26 128-16,-22-26-8 0,27 33-2 15,-7-16-10-15,7-1 1 0,-3 1 4 0,7-1 0 16,-2 1 1-16,5-3-3 0,3 3-4 16,-1-3-7-16,0 1 4 0,0 0 5 0,-5 2-1 15,4-5-11-15,-2 4-20 0,-4-1 32 0,0-3 2 16,-4 4-5-16,1-4 3 0,-3 3 3 0,-23-15-11 16,41 25-2-16,-41-25 2 0,32 25 7 0,-32-25-14 15,29 20 17-15,-29-20-32 0,22 16-1 0,-22-16-20 16,0 0-18-16,26 18-29 0,-26-18-36 15,0 0-14-15,0 0-55 0,0 0 15 0,0 0-97 16,0 0-249-16,0 0 163 0,0 0 171 0</inkml:trace>
  <inkml:trace contextRef="#ctx0" brushRef="#br0" timeOffset="4081">58 630 143 0,'0'0'354'0,"-32"-23"-69"16,32 23-52-16,0 0-46 0,-26-20-49 16,26 20 6-16,0 0-22 0,0 0-16 0,0 0 112 15,0 0-140-15,0 0 0 0,0 0-11 0,0 0 0 16,-2 32-9-16,2-32-6 0,11 28 9 0,-11-28-4 16,14 33-6-16,-14-33 2 0,13 36 1 0,-13-36 0 15,13 49-8-15,-13-49-8 0,17 48-1 16,-17-48-7-16,19 50-5 0,-8-24 1 0,3 3 2 15,-2-2-16-15,1-1 7 0,0 2-11 0,1-2 12 16,3 3-20-16,0-4 8 0,-2-2-1 0,5-1-2 16,0 1-4-16,-1-3 7 0,1 3-2 15,0-2-1-15,-2-2-12 0,-1 1 5 0,-17-20-6 16,27 40 20-16,-13-19-13 0,-14-21 4 0,23 47 3 16,-23-47 20-16,23 46-5 0,-23-46-10 15,25 48-10-15,-25-48 1 0,15 47 4 0,-15-47-8 16,17 43 19-16,-17-43-16 0,20 34-10 0,-20-34-6 15,14 31-10-15,-14-31-3 0,0 0-29 0,12 26-4 16,-12-26-23-16,0 0-15 0,0 0-44 16,0 0-46-16,0 0-68 0,0 0-122 0,0 0-265 15,0 0 217-15,0 0 96 0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5-09-27T16:55:36.895"/>
    </inkml:context>
    <inkml:brush xml:id="br0">
      <inkml:brushProperty name="width" value="0.21167" units="cm"/>
      <inkml:brushProperty name="height" value="0.21167" units="cm"/>
      <inkml:brushProperty name="fitToCurve" value="1"/>
    </inkml:brush>
  </inkml:definitions>
  <inkml:trace contextRef="#ctx0" brushRef="#br0">8543 103 0 0,'0'0'0'0,"0"0"110"0,0 0-25 0,0 0-13 16,0 0-6-16,0 0-2 0,0 0-13 15,0 0-6-15,0 0 1 0,0 0-18 0,0 0 4 16,0 0 0-16,0 0-2 0,0 0 4 0,0 0 1 15,0 0-6-15,0 0 7 0,0 0-2 16,0 0-1-16,0 0-8 0,0 0 6 0,0 0-5 16,0 0-4-16,0 0-4 0,3-37 7 0,-3 37-1 15,0 0-2-15,0 0 0 0,0 0 1 0,0 0-4 16,0 0 25-16,0 0-35 0,0 0-1 16,0 0 8-16,0 0-6 0,0 0 0 0,0 0 0 15,0 0 2-15,0 0 13 0,-13-25-1 0,13 25-11 16,0 0 5-16,0 0-9 0,0 0 6 0,0 0 0 15,0 0-2-15,0 0 7 0,0 0-13 16,0 0 12-16,0 0-27 0,0 0 29 0,0 0-1 16,0 0-2-16,0 0-4 0,0 0 9 0,0 0-14 15,0 0 14-15,0 0-14 0,0 0 6 0,0 0 6 16,0 0-12-16,0 0 4 0,0 0-8 16,0 0 19-16,0 0-22 0,0 0-2 0,0 0-1 15,0 0 10-15,0 0-14 0,0 0 12 0,0 0-9 16,0 0 7-16,0 0-8 0,0 0 1 15,0 0 0-15,0 0 0 0,0 0 9 0,12 33-12 16,-12-33 5-16,0 0 1 0,0 0-2 0,11 35-5 16,-11-35 5-16,0 0 0 0,15 29-1 0,-15-29 0 15,0 0-17-15,11 30 31 0,-11-30-13 16,0 0 13-16,9 31-11 0,-9-31-6 0,0 0 11 16,11 32-3-16,-11-32-6 0,0 0 3 0,0 0 0 15,9 32-17-15,-9-32 30 0,0 0-5 0,0 0-6 16,0 0 3-16,9 28 3 0,-9-28-5 15,0 0-7-15,0 0-3 0,0 0 6 0,0 0 10 16,0 0-28-16,-5 32 29 0,5-32-6 0,0 0 2 16,0 0 5-16,0 0-10 0,0 0-2 15,0 0-2-15,0 0 0 0,0 0-6 0,0 0 24 16,-3 33-47-16,3-33 20 0,0 0 9 0,0 0-6 16,0 0 6-16,0 0-2 0,0 0-12 15,0 0 1-15,0 0 13 0,0 0-6 0,0 0 10 16,0 0-6-16,-30 12 5 0,30-12-8 0,0 0 12 15,0 0-16-15,0 0 11 0,-39-9 1 0,39 9 1 16,0 0-7-16,0 0 12 0,-30-14-14 0,30 14 13 16,0 0-2-16,-25-15 6 0,25 15-15 0,0 0-6 15,-26-25 14-15,26 25-6 0,-14-23 4 16,14 23-2-16,0 0-6 0,-17-32 11 0,17 32 4 16,-17-21-12-16,17 21 8 0,-13-25 3 0,13 25-4 15,-14-25 3-15,14 25 1 0,-12-26-7 16,12 26-3-16,0 0 7 0,-11-37 0 0,11 37 3 15,0 0 2-15,-17-34-4 0,17 34 2 0,0 0 3 16,-14-25-1-16,14 25-1 0,0 0-5 16,0 0-2-16,0 0 8 0,-14-26-7 0,14 26-7 15,0 0 11-15,0 0-5 0,0 0 2 0,0 0-5 16,0 0 5-16,0 0-15 0,0 0 20 0,0 0-4 16,0 0-3-16,0 0 0 0,0 0-6 15,0 0 4-15,0 0 0 0,0 0 1 0,16 25 3 16,-16-25-3-16,0 0 0 0,12 29-6 0,-12-29 7 15,0 0 3-15,17 35-20 0,-17-35 31 0,0 0-11 16,15 30 2-16,-15-30 6 0,0 0-11 0,14 36-1 16,-14-36-4-16,0 0-1 0,14 38 2 15,-14-38 4-15,0 0-8 0,17 37 0 0,-17-37-12 16,0 0 15-16,12 32-5 0,-12-32 5 0,0 0-10 16,8 36 6-16,-8-36-8 0,0 0 14 15,0 0-22-15,-3 39 7 0,3-39-13 0,0 0-16 16,-10 29 20-16,10-29 1 0,0 0 32 0,-21 25-40 15,21-25 1-15,0 0 4 0,-23 14 7 0,23-14 4 16,0 0-4-16,0 0 7 0,-35 14 0 16,35-14 3-16,0 0 0 0,0 0 8 0,0 0-7 15,-47-3 4-15,47 3 7 0,0 0-1 0,-30-17 4 16,30 17-1-16,-26-14 2 0,26 14 0 0,-26-19 2 16,26 19 5-16,-25-24 0 0,25 24-1 0,-23-21-4 15,23 21 5-15,-20-27 4 0,20 27 4 16,-15-20 2-16,15 20-3 0,0 0 0 0,-19-25-1 15,19 25-5-15,0 0 1 0,0 0-2 0,0 0 6 16,-13-24-6-16,13 24 0 0,0 0-8 16,0 0-1-16,0 0-5 0,0 0 6 0,0 0-12 15,0 0 4-15,0 0 2 0,0 0 7 0,0 0-6 16,0 0 0-16,0 0 2 0,18 28-1 16,-18-28 6-16,0 0-7 0,17 27 1 0,-17-27-4 15,0 0 5-15,18 36 0 0,-18-36-1 0,17 21 2 16,-17-21-1-16,17 25 10 0,-17-25-14 0,15 25 13 15,-15-25-14-15,16 25 10 0,-16-25-10 0,17 23 5 16,-17-23-12-16,13 24 16 0,-13-24-11 16,0 0 12-16,17 29-10 0,-17-29 12 0,0 0-13 15,13 29 6-15,-13-29 7 0,0 0-3 0,0 0-11 16,4 33 14-16,-4-33-10 0,0 0 9 16,0 0-16-16,0 0 13 0,-6 32-6 0,6-32 2 15,0 0-3-15,-14 25 9 0,14-25-13 0,0 0 16 16,-29 25-14-16,29-25-13 0,-31 19 19 15,31-19 5-15,-43 17-14 0,43-17 17 0,-44 16-19 16,44-16 10-16,-48 23-7 0,48-23 8 0,-46 11-5 16,46-11 8-16,-43 8-1 0,43-8 4 0,-38 7-15 15,38-7 12-15,0 0 23 0,-48 0-26 0,48 0 0 16,0 0 4-16,-40-12-9 0,40 12 15 16,-26-10-10-16,26 10 11 0,-27-13-12 0,27 13 15 15,-28-23-8-15,28 23 44 0,-31-32-54 0,31 32 23 16,-29-40-6-16,29 40 6 0,-27-43 0 0,13 21 5 15,0-3 2-15,-1 0 15 0,-1-3-4 16,3 2 8-16,-4 1-5 0,4 0-19 0,3-2 11 16,10 27 15-16,-20-45-17 0,20 45 3 0,-19-44-6 15,19 44 14-15,-14-40-14 0,14 40-5 16,-10-35-3-16,10 35 4 0,-13-31-16 0,13 31 5 16,0 0-4-16,2-36 5 0,-2 36 6 0,0 0-14 15,0 0-1-15,0 0-4 0,11-36-4 16,-11 36 4-16,0 0-12 0,0 0 13 0,0 0-16 15,0 0-8-15,0 0-12 0,0 0 0 0,0 0-18 16,0 0-5-16,0 0-20 0,0 0-12 0,0 0-11 16,0 0-15-16,0 0-13 0,0 0-22 0,0 0-39 15,32-5-203-15,-32 5 138 0,0 0 76 16</inkml:trace>
  <inkml:trace contextRef="#ctx0" brushRef="#br0" timeOffset="813">6676 29 41 0,'0'0'245'0,"0"0"-62"16,0 0-23-16,0 0-34 0,0 0-3 0,0 0-25 15,0 0-21-15,0 0-19 0,0 0 7 0,0 0-3 16,0 0-7-16,0 0-9 0,0 0-8 16,0 0 9-16,0 0 0 0,-3 41 34 0,3-41-56 15,0 0-1-15,-3 43 5 0,3-43-23 0,-5 37 24 16,5-37-10-16,-11 49 15 0,11-49-26 0,-12 49 9 16,12-49-10-16,-15 52 21 0,15-52-30 0,-19 56 16 15,8-31-22-15,-1 5 20 0,1-3-16 0,-1 1 10 16,0 4-14-16,-2-4 12 0,0-3-11 15,2 1 13-15,-3 1 76 0,1-2-102 0,0-2 1 16,14-23 11-16,-28 47 7 0,15-26 2 0,13-21-6 16,-25 44 4-16,25-44-7 0,-23 38 8 15,23-38 1-15,-20 33-4 0,20-33-17 0,-15 26-4 16,15-26-16-16,0 0 2 0,-11 38-11 0,11-38 3 16,0 0-13-16,-9 29 3 0,9-29-18 15,0 0 1-15,0 0-17 0,0 0 5 0,0 0-24 16,0 0 2-16,0 0-45 0,0 0-192 0,0 0 113 15,0 0 74-15</inkml:trace>
  <inkml:trace contextRef="#ctx0" brushRef="#br0" timeOffset="1344">6243 120 0 0,'0'0'198'0,"-12"-27"-34"0,12 27 13 15,0 0-36-15,-10-27-18 0,10 27-20 0,0 0-16 16,0 0-27-16,0 0-8 0,0 0-18 0,0 0 3 15,0 0-19-15,0 0 11 0,0 0-3 0,0 0 12 16,0 0-10-16,0 0 10 0,0 0-14 16,16 23 5-16,-16-23-10 0,17 28 9 0,-17-28-9 15,20 32 10-15,-20-32-12 0,24 39 7 0,-24-39-10 16,26 43 14-16,-12-18-9 0,3-1 2 16,1 1-11-16,1 0 14 0,1 1-3 0,0-1 10 15,3 2-17-15,0-4 14 0,0 1-11 0,-2 0 9 16,4-1 1-16,-2 1-10 0,0-2-31 15,1-1 36-15,-2 1-9 0,4-4-1 0,-5 2 85 16,2 2-91-16,1-3-14 0,-5-3 5 0,3 0-3 16,-22-16 4-16,38 31 5 0,-38-31 2 0,33 31-10 15,-33-31 1-15,29 25 13 0,-29-25 117 0,27 21-130 16,-27-21-26-16,25 21 3 0,-25-21 8 16,17 19 10-16,-17-19-3 0,0 0 0 0,21 17-3 15,-21-17 9-15,0 0-5 0,0 0-9 0,19 18-80 16,-19-18 67-16,0 0-21 0,0 0-5 0,0 0-31 15,0 0-8-15,23 17-28 0,-23-17-22 16,0 0-40-16,0 0-222 0,0 0 142 0,0 0 244 16</inkml:trace>
  <inkml:trace contextRef="#ctx0" brushRef="#br0" timeOffset="2375">5178 28 96 0,'0'0'282'0,"0"0"-61"0,0 0-17 0,0 0-23 16,0 0-20-16,9-28-24 0,-9 28 2 0,0 0-32 16,0 0-17-16,0 0-22 0,0 0-2 15,0 0-10-15,0 0-7 0,0 0-21 0,0 0 4 16,0 0-15-16,0 0 10 0,0 0 8 0,0 0-16 16,26 18-8-16,-26-18 5 0,20 21 4 15,-20-21 3-15,20 27-16 0,-20-27-22 0,26 32 39 16,-26-32-1-16,28 36-10 0,-28-36 12 0,29 40-11 15,-14-19 2-15,-15-21-11 0,33 44 16 16,-20-20-12-16,3-1-6 0,1 2 1 0,-4 0 6 16,3 1-2-16,-2-1-16 0,-1 0-2 0,0 1 25 15,-3 1-17-15,-10-27 5 0,20 48 7 16,-20-48-10-16,17 48-6 0,-17-48 56 0,14 43-57 16,-14-43-2-16,6 41-2 0,-6-41 4 0,6 37-7 15,-6-37 22-15,2 38-6 0,-2-38 13 0,0 40-6 16,0-40-21-16,-5 40-4 0,5-40-19 0,-9 43-6 15,9-43 16-15,-6 43-43 0,6-43-7 0,-17 42-27 16,17-42 1-16,-12 37-12 0,12-37 2 16,-17 34-26-16,17-34-6 0,-17 30-14 0,17-30-51 15,0 0-177-15,-20 25 134 0,20-25 77 0</inkml:trace>
  <inkml:trace contextRef="#ctx0" brushRef="#br0" timeOffset="3485">4730 933 12 0,'0'0'229'0,"-12"-33"-50"0,12 33-22 0,-11-35-13 0,11 35-4 16,-11-37-21-16,11 37-4 0,-3-42-19 15,3 42 6-15,-8-43-14 0,8 43 0 0,-6-44-13 16,6 44 13-16,-6-48-8 0,6 48-1 0,-3-47-20 16,3 47 8-16,0-48-16 0,0 48 12 0,0-48-15 15,0 48 23-15,0-40-34 0,0 40-8 16,6-42 1-16,-6 42-8 0,8-39-16 0,-8 39 50 16,6-31-56-16,-6 31 6 0,0 0 5 0,17-38-5 15,-17 38-12-15,0 0 4 0,15-19-13 16,-15 19 14-16,0 0-7 0,0 0 5 0,31-13-3 15,-31 13-4-15,0 0 15 0,0 0-9 0,44 4-9 16,-44-4 7-16,0 0-6 0,26 12 0 16,-26-12 2-16,0 0 7 0,33 21-10 0,-33-21 9 15,0 0-14-15,24 29 16 0,-24-29-13 0,0 0 9 16,23 31-9-16,-23-31 12 0,9 29-11 0,-9-29 0 16,8 29 14-16,-8-29-23 0,6 34-7 0,-6-34 2 15,0 0-5-15,0 50 4 0,0-50-9 16,-6 38 10-16,6-38-19 0,-17 32 24 0,17-32-6 15,-24 31 28-15,24-31-62 0,-29 30 31 0,29-30-17 16,-34 18 16-16,34-18-6 0,-39 19 15 0,39-19-10 16,-41 8 25-16,41-8-2 0,-43 6 7 15,43-6-8-15,-40-1 12 0,40 1-8 0,-37-11 10 16,37 11-7-16,-27-11 11 0,27 11-7 0,-29-14 11 16,29 14-15-16,-20-19 11 0,20 19-7 15,0 0 9-15,-23-29-14 0,23 29 4 0,0 0-6 16,-20-31 12-16,20 31-12 0,0 0 16 0,0 0-16 15,0 0 20-15,-14-22-22 0,14 22 10 16,0 0-5-16,0 0 20 0,0 0-20 0,0 0 2 16,0 0-4-16,0 0 5 0,0 0-3 0,0 0 5 15,0 0-1-15,0 0 4 0,0 0-7 0,17 22 6 16,-17-22-15-16,0 0 11 0,12 29 0 16,-12-29 6-16,0 0-9 0,8 43 36 0,-8-43-39 15,0 0 3-15,0 48-7 0,0-48 10 0,-3 32 6 16,3-32-23-16,-10 32 11 0,10-32-8 0,-12 35 4 15,12-35-11-15,-18 32 2 0,18-32-13 16,-17 29 9-16,17-29-14 0,-23 28 9 0,23-28-2 16,-28 23 5-16,28-23 2 0,-23 18 7 0,23-18 0 15,-26 16 8-15,26-16-5 0,-31 9 17 16,31-9-13-16,-29 9 15 0,29-9 4 0,0 0 15 16,-47-2-3-16,47 2 13 0,-33-5 4 0,33 5 11 15,-36-14 34-15,36 14-34 0,-37-17-5 0,37 17 9 16,-34-21 12-16,34 21 4 0,-34-29-6 0,34 29 12 15,-31-32-4-15,31 32-2 0,-29-36 1 0,29 36-11 16,-23-39 11-16,23 39-9 0,-23-44-14 16,23 44 3-16,-18-43-13 0,18 43 3 0,-19-47 9 15,19 47-2-15,-13-39-19 0,13 39 0 0,-14-41-1 16,14 41-9-16,-6-40-7 0,6 40 8 16,0-38-11-16,0 38 3 0,0-33-7 0,0 33 0 15,3-36-20-15,-3 36 5 0,0 0-9 0,11-32-7 16,-11 32-55-16,0 0 23 0,9-31-19 15,-9 31-11-15,0 0-21 0,0 0-6 0,14-30-25 16,-14 30-19-16,0 0-21 0,0 0-14 0,0 0-55 16,23-14-162-16,-23 14 144 0,0 0 241 15</inkml:trace>
  <inkml:trace contextRef="#ctx0" brushRef="#br0" timeOffset="4922">3599 1471 0 0,'0'0'301'0,"0"0"-57"0,0 0-34 0,0 0-42 15,0 0-18-15,0 0-23 0,0 0-6 0,0 0-20 16,0 0-16-16,0 0-17 0,0 0-30 16,0 0 27-16,26-15 13 0,-26 15-7 0,0 0-3 15,0 0-2-15,0 0 9 0,5-32-9 0,-5 32-18 16,0 0 6-16,0 0-15 0,0-46 8 0,0 46-22 16,0 0 27-16,-4-47-6 0,4 47 1 0,-1-34-2 15,1 34-2-15,-2-35 12 0,2 35-23 16,-1-39-2-16,1 39 3 0,-3-36 0 0,3 36-5 15,-3-36-3-15,3 36-7 0,0-35-5 0,0 35 2 16,-3-32-2-16,3 32 1 0,0 0-7 16,-3-50 8-16,3 50-9 0,0 0-9 0,0-50 4 15,0 50-4-15,0-37 3 0,0 37 6 0,0 0-2 16,-3-43 1-16,3 43 5 0,-5-34-3 16,5 34 13-16,0 0-9 0,-3-46-11 0,3 46 11 15,-6-34-9-15,6 34 9 0,-14-30-1 0,14 30-4 16,-6-40 15-16,6 40-18 0,0 0-2 15,-11-36-2-15,11 36 2 0,0 0-28 0,-12-33 30 16,12 33 5-16,0 0-2 0,-14-27-3 0,14 27 0 16,0 0-5-16,-14-24 2 0,14 24 2 0,0 0 0 15,0 0 11-15,-23-27-14 0,23 27-4 0,0 0-8 16,-20-26 10-16,20 26 1 0,0 0-4 16,-17-21 1-16,17 21 7 0,0 0-6 0,-26-21 1 15,26 21-4-15,0 0 10 0,-20-15-7 0,20 15 8 16,0 0-9-16,-27-13 4 0,27 13 10 0,0 0-15 15,-30-11 0-15,30 11-3 0,0 0 10 16,0 0 3-16,-39-8-8 0,39 8-5 0,0 0 9 16,0 0 3-16,0 0-10 0,-40-10-2 0,40 10-3 15,0 0 19-15,0 0-16 0,0 0 3 16,0 0-4-16,-40 7 10 0,40-7-3 0,0 0-2 16,0 0 5-16,-31 15-22 0,31-15 20 0,0 0-3 15,-31 20-11-15,31-20 17 0,0 0-16 0,-26 23 2 16,26-23 1-16,0 0-4 0,-26 25-3 0,26-25 8 15,0 0 19-15,-17 28-28 0,17-28 8 16,0 0-6-16,-20 34 11 0,20-34-8 0,0 0 5 16,-10 33 8-16,10-33 6 0,0 0-6 0,-7 37-3 15,7-37 1-15,0 0-28 0,-6 43 31 16,6-43 13-16,0 0 2 0,3 44-5 0,-3-44-12 16,0 0 3-16,3 46-3 0,-3-46 11 0,0 0-5 15,4 47 18-15,-4-47-33 0,10 29 5 16,-10-29 10-16,0 0-4 0,6 43 7 0,-6-43 13 15,0 0-22-15,10 43 2 0,-10-43-3 0,7 27 12 16,-7-27-8-16,0 0-7 0,14 41-4 0,-14-41 4 16,9 26 5-16,-9-26-3 0,0 0 2 0,14 38 11 15,-14-38-10-15,0 0-5 0,12 32 6 16,-12-32-5-16,0 0 13 0,8 30-14 0,-8-30 15 16,0 0 6-16,9 28-20 0,-9-28 5 0,0 0 9 15,0 0-4-15,0 0-9 0,8 37-1 0,-8-37 5 16,0 0-3-16,0 0 9 0,0 0-5 15,0 0-2-15,9 31 1 0,-9-31-22 0,0 0 17 16,0 0 4-16,0 0-4 0,0 0 3 0,0 0-12 16,0 0-15-16,0 0-5 0,0 0-17 15,0 0-4-15,0 0-9 0,0 0-30 0,0 0 13 16,0 0-19-16,6 33-21 0,-6-33-34 0,0 0 0 16,0 0-29-16,0 0-13 0,0 0-44 15,0 0-177-15,0 0 143 0,0 0 237 0</inkml:trace>
  <inkml:trace contextRef="#ctx0" brushRef="#br0" timeOffset="6328">2425 459 0 0,'0'0'128'0,"0"0"118"0,0 0-41 0,17-21-37 15,-17 21-7-15,0 0-44 0,0 0-8 16,0 0-17-16,0 0-16 0,0 0-12 0,0 0-4 15,0 0-21-15,0 0 12 0,0 0-18 0,0 0 6 16,0 0-9-16,0 0 1 0,0 0-19 0,0 0 16 16,0 0-17-16,0 0 15 0,0 0-21 0,-29-12 12 15,29 12-10-15,0 0 1 0,0 0-8 16,-42 10 16-16,42-10-10 0,0 0 7 0,-35 11-6 16,35-11 0-16,-28 11 89 0,28-11-118 0,-26 14 10 15,26-14 6-15,-27 18-5 0,27-18 0 0,-23 19 14 16,23-19-10-16,-20 18 2 0,20-18-3 15,0 0-7-15,-20 29 9 0,20-29-44 0,0 0 40 16,-7 32 5-16,7-32-6 0,0 0-6 0,0 0 9 16,-3 38-1-16,3-38-1 0,0 0 4 15,0 0 0-15,16 25-8 0,-16-25 5 0,0 0-14 16,0 0 22-16,37 12-7 0,-37-12 37 0,0 0-54 16,41 7 25-16,-41-7-12 0,38-7 13 0,-38 7-12 15,45-6 11-15,-45 6 0 0,40-12 3 16,-40 12 3-16,40-11-3 0,-40 11 9 0,26-10-24 15,-26 10 31-15,0 0 13 0,30-13 2 0,-30 13 0 16,0 0-12-16,0 0 11 0,0 0-18 0,27-13-4 16,-27 13 0-16,0 0-7 0,0 0-5 0,0 0-3 15,0 0 6-15,0 0-7 0,0 0-18 16,0 0 44-16,0 0-60 0,0 0 13 0,0 0 2 16,0 0 15-16,-23 24 4 0,23-24-5 0,-17 19 3 15,17-19 4-15,-23 26 5 0,23-26-8 16,-20 26 6-16,20-26-25 0,-26 32 30 0,26-32 4 15,-25 32-8-15,25-32 2 0,-29 39 1 0,29-39-9 16,-20 43 11-16,20-43-11 0,-25 43-5 16,25-43 4-16,-20 43-11 0,20-43 12 0,-20 40-3 15,20-40 1-15,-15 43-17 0,15-43 17 0,-14 39-17 16,14-39 15-16,-10 38-9 0,10-38 28 0,-3 35-31 16,3-35 13-16,0 0 3 0,4 45 3 15,-4-45-8-15,0 0 12 0,15 36-11 0,-15-36 8 16,17 22-2-16,-17-22 3 0,20 18-5 0,-20-18 3 15,25 21-14-15,-25-21 25 0,29 15-3 0,-29-15-2 16,37 17-5-16,-37-17 2 0,43 16 0 16,-43-16 5-16,43 14-12 0,-43-14 13 0,47 9-7 15,-47-9 8-15,49 7-6 0,-49-7 3 0,45 4-4 16,-45-4 5-16,43 1-23 0,-43-1 24 16,43-2-16-16,-43 2 16 0,37-7 149 0,-37 7-200 15,37-10 15-15,-37 10-8 0,36-14-21 0,-36 14 3 16,33-18-25-16,-33 18-7 0,27-21-1 15,-27 21-10-15,26-21-36 0,-26 21-55 0,0 0-132 16,23-28 100-16,-23 28 73 0</inkml:trace>
  <inkml:trace contextRef="#ctx0" brushRef="#br0" timeOffset="7141">1398 554 0 0,'0'0'173'0,"0"0"26"0,0 0-40 0,-20-20-33 0,20 20-9 16,0 0-22-16,0 0-9 0,0 0-19 15,0 0 1-15,-29-11-13 0,29 11-4 0,0 0-4 16,0 0-3-16,0 0-9 0,0 0-2 0,0 0 17 16,0 0-19-16,0 0 1 0,0 0 15 15,-28 10-5-15,28-10 2 0,0 0-1 0,-19 18 7 16,19-18-12-16,0 0 7 0,-30 30 2 0,30-30-7 16,-20 25 1-16,20-25-12 0,-21 27 4 0,21-27-15 15,-20 37 8-15,20-37-11 0,-17 38 3 16,17-38-2-16,-12 41 2 0,12-41-11 0,-11 43 48 15,11-43-25-15,-6 40-40 0,6-40-3 0,0 42 15 16,0-42-8-16,0 43 12 0,0-43 2 0,3 44-4 16,-3-44 5-16,3 48-1 0,-3-48 0 0,5 50 16 15,-5-50-45-15,6 49 26 0,-6-49 10 16,9 46-15-16,-9-46 13 0,11 44-2 0,-11-44-3 16,20 44-9-16,-20-44 8 0,20 39 2 0,-20-39-7 15,23 38-8-15,-23-38 14 0,33 30 3 16,-33-30-8-16,36 25 3 0,-36-25-5 0,38 25-3 15,-38-25 4-15,35 23 5 0,-35-23-5 0,42 20-20 16,-42-20 18-16,43 14-12 0,-43-14-12 16,32 12-11-16,-32-12-10 0,0 0 4 0,40 13-30 15,-40-13-18-15,0 0-14 0,0 0-22 0,0 0-22 16,0 0-27-16,0 0-40 0,34-12-245 0,-34 12 152 16,0 0 208-16</inkml:trace>
  <inkml:trace contextRef="#ctx0" brushRef="#br0" timeOffset="7672">304 972 56 0,'0'0'287'0,"0"0"-58"0,0 0-37 0,0 0 17 15,0 0-117-15,0 0 13 0,0 0-28 16,0 0-8-16,0 0-22 0,0 0 4 0,0 0-21 16,0 0-3-16,0 0-13 0,0 0 7 0,0 0-9 15,0 0-17-15,0 0 23 0,0 0 8 0,-31 9-3 16,31-9 5-16,0 0-6 0,-26 12 17 0,26-12-11 15,0 0-1-15,-38 15 5 0,38-15-12 16,-29 10-18-16,29-10 3 0,0 0 8 0,-42 11 5 16,42-11-15-16,0 0 17 0,-38 9-12 0,38-9 4 15,0 0-10-15,0 0-2 0,-29 9 52 0,29-9-94 16,0 0-32-16,0 0-14 0,0 0-28 16,-37 12-19-16,37-12-14 0,0 0-8 0,0 0-20 15,-34 10-217-15,34-10 137 0,0 0 79 0</inkml:trace>
  <inkml:trace contextRef="#ctx0" brushRef="#br0" timeOffset="8047">565 1230 98 0,'34'8'317'0,"-34"-8"-70"16,0 0-44-16,0 0-44 0,0 0-25 0,0 0-16 16,0 0-25-16,0 0 15 0,0 0-55 0,0 0-10 15,0 0-3-15,0 0-13 0,-34 9-2 16,34-9-9-16,0 0-4 0,-34 11 5 0,34-11 0 16,0 0-8-16,-43 11 5 0,43-11-17 0,-31 7 31 15,31-7 4-15,-39 1-4 0,39-1-8 16,-37 4 2-16,37-4-3 0,0 0 2 0,-43 7-12 15,43-7-7-15,0 0 8 0,-43 7 3 0,43-7-4 16,0 0 11-16,0 0-7 0,-46 2-1 0,46-2 9 16,0 0-1-16,0 0-15 0,0 0 4 15,0 0-9-15,-39-2 16 0,39 2-13 0,0 0 8 16,0 0-10-16,0 0-3 0,0 0-31 0,0 0-5 16,0 0-34-16,0 0-25 0,0 0-22 0,0 0-29 15,0 0-31-15,0 0-57 0,0 0-216 16,-36-8 152-16,36 8 212 0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5-09-27T16:55:51.739"/>
    </inkml:context>
    <inkml:brush xml:id="br0">
      <inkml:brushProperty name="width" value="0.21167" units="cm"/>
      <inkml:brushProperty name="height" value="0.21167" units="cm"/>
      <inkml:brushProperty name="fitToCurve" value="1"/>
    </inkml:brush>
  </inkml:definitions>
  <inkml:trace contextRef="#ctx0" brushRef="#br0">7878 227 0 0,'0'0'232'0,"-18"-20"-29"15,18 20-49-15,0 0-9 0,0 0-21 16,0 0-8-16,-19-20-27 0,19 20-7 0,0 0-16 15,0 0-9-15,0 0-14 0,-20-22 7 0,20 22-23 16,0 0 14-16,0 0-13 0,0 0 6 16,-17-25-5-16,17 25 3 0,0 0 0 0,0 0 0 15,-12-29-8-15,12 29 15 0,0 0-9 0,0 0 5 16,-8-36-10-16,8 36 6 0,0 0-10 16,0 0 10-16,0 0-14 0,0-43 9 0,0 43-9 15,0 0 12-15,0 0-26 0,0 0 8 0,0 0-5 16,0 0 6-16,0 0-6 0,10-32 0 15,-10 32-3-15,0 0-6 0,0 0 1 0,0 0 21 16,0 0-24-16,0 0 6 0,0 0-8 0,41 4 13 16,-41-4-14-16,0 0 8 0,41 14-4 15,-41-14-1-15,33 12 0 0,-33-12 13 0,27 11-14 16,-27-11 8-16,31 14-9 0,-31-14 6 0,26 13 1 16,-26-13 2-16,23 14-7 0,-23-14 8 0,0 0-13 15,25 23 5-15,-25-23 2 0,0 0 63 0,17 25-63 16,-17-25-2-16,0 0-9 0,12 25 16 15,-12-25-15-15,0 0 8 0,8 35-1 0,-8-35-2 16,0 0 6-16,3 37-2 0,-3-37 10 0,0 0-45 16,-7 46 37-16,7-46 16 0,-3 34-7 15,3-34-2-15,-3 38-9 0,3-38 4 0,-4 36 0 16,4-36-7-16,-2 40-11 0,2-40 12 0,-6 45-10 16,6-45-1-16,-2 40 3 0,2-40-5 0,2 40-9 15,-2-40 12-15,5 39 0 0,-5-39-3 16,10 36-11-16,-10-36 6 0,17 35 71 0,-17-35-85 15,17 30 8-15,-17-30 9 0,17 21 1 0,-17-21 12 16,0 0-6-16,25 27 3 0,-25-27 9 0,0 0 2 16,21 16-2-16,-21-16 3 0,0 0-34 0,0 0 39 15,0 0-4-15,37 2 8 0,-37-2 0 16,0 0-4-16,0 0 3 0,31-11-3 0,-31 11-2 16,0 0 2-16,23-21 2 0,-23 21 8 0,0 0-16 15,18-34 19-15,-18 34-2 0,0 0 12 16,12-38 5-16,-12 38 5 0,10-30 5 0,-10 30-5 15,0 0-11-15,0-41 6 0,0 41-4 0,0 0 14 16,0-38-19-16,0 38 3 0,0 0-8 16,0 0-1-16,-8-35-7 0,8 35-11 0,0 0 10 15,0 0-8-15,0 0 0 0,0 0-9 0,0 0 9 16,0 0-9-16,0 0-4 0,-9-27 10 0,9 27 1 16,0 0 2-16,0 0-23 0,0 0 18 0,0 0 3 15,0 0 39-15,0 0-58 0,-20 19 15 16,20-19-17-16,0 0 19 0,-17 25-3 0,17-25 1 15,0 0 3-15,-16 33 3 0,16-33-11 0,0 0-4 16,-10 34 5-16,10-34-21 0,0 0 28 0,0 44 1 16,0-44 3-16,0 0 0 0,4 50-17 15,-4-50 2-15,13 38 1 0,-13-38-15 0,12 41 21 16,-12-41-2-16,17 43 4 0,-17-43-13 0,14 37 13 16,-14-37-10-16,18 39 13 0,-18-39-6 15,17 39 5-15,-17-39-12 0,17 32-2 0,-17-32 44 16,14 32-31-16,-14-32-7 0,16 30 3 0,-16-30 1 15,13 28 1-15,-13-28-12 0,12 29 9 16,-12-29-14-16,0 0 7 0,11 38-3 0,-11-38-1 16,0 0-23-16,3 35 28 0,-3-35-11 0,0 0 17 15,0 0-10-15,-8 40 8 0,8-40-8 0,0 0 2 16,-18 27-7-16,18-27 3 0,-22 19 24 0,22-19-21 16,-29 21 9-16,29-21-6 0,-35 17 11 15,35-17-10-15,-39 18 2 0,39-18-15 0,-47 18 14 16,47-18-20-16,-45 12-8 0,45-12-23 0,-44 7-11 15,44-7-31-15,-49 5-24 0,49-5-14 16,-46-2-68-16,46 2-126 0,0 0 109 0,-48-7 74 16</inkml:trace>
  <inkml:trace contextRef="#ctx0" brushRef="#br0" timeOffset="609">7066 148 173 0,'0'0'323'0,"0"0"-62"16,0 0-32-16,-15-26-43 0,15 26-26 0,0 0-15 16,0 0-50-16,0 0 7 0,0 0-28 0,0 0-9 15,0 0-15-15,0 0 58 0,0 0-94 16,0 0 16-16,0 0-18 0,0 0-1 0,-12 28-2 16,12-28 22-16,9 37-14 0,-9-37 3 0,12 45-7 15,-12-45 14-15,15 48-4 0,-15-48 3 16,16 49-13-16,-16-49 4 0,17 53-3 0,-17-53 3 15,20 52 48-15,-20-52-94 0,18 50 39 0,-18-50-2 16,18 51 8-16,-18-51-6 0,17 51-8 0,-17-51 7 16,14 50-7-16,-14-50-7 0,12 45 21 0,-12-45-13 15,8 46-10-15,-8-46 5 0,8 38-2 16,-8-38 19-16,7 33 5 0,-7-33-22 0,7 32 1 16,-7-32-9-16,0 0 3 0,10 39 2 0,-10-39-21 15,0 0-7-15,13 33-11 0,-13-33-25 16,0 0-13-16,0 0-31 0,4 31-55 0,-4-31-6 15,0 0-24-15,0 0-38 0,0 0-234 0,0 0 155 16,-1 36 201-16</inkml:trace>
  <inkml:trace contextRef="#ctx0" brushRef="#br0" timeOffset="1171">6541 716 0 0,'0'0'169'0,"-13"-28"134"15,13 28-70-15,0 0-28 0,0 0-37 0,-11-34-26 16,11 34 40-16,0 0-99 0,0 0-12 0,0 0-22 15,0 0-10-15,0 0-14 0,0 0-4 0,0 0-4 16,0 0-18-16,0 0 0 0,0 0 13 0,0 0-8 16,0 0 4-16,-25-12-8 0,25 12 10 15,0 0-13-15,0 0-6 0,-29 10 11 0,29-10 7 16,0 0-8-16,0 0 4 0,0 0-7 0,0 0 0 16,-38 2 6-16,38-2 2 0,0 0 11 0,0 0-6 15,0 0-5-15,-31-18 8 0,31 18 0 16,0 0-1-16,-21-30 0 0,21 30 16 0,-11-27-10 15,11 27 9-15,-12-30-7 0,12 30 2 16,-10-42-4-16,10 42 15 0,-3-41-11 0,3 41 2 16,0-45 9-16,0 45-9 0,0-44 3 0,0 44 3 15,3-45-1-15,-3 45-14 0,3-39 11 0,-3 39-4 16,7-38-18-16,-7 38 17 0,6-34-10 0,-6 34-5 16,9-35-14-16,-9 35 21 0,11-35-12 15,-11 35-2-15,12-32-34 0,-12 32 37 0,15-30-18 16,-15 30 23-16,13-25-14 0,-13 25 21 0,0 0-24 15,12-25 3-15,-12 25-28 0,0 0 11 0,0 0-28 16,0 0 4-16,0 0-19 0,0 0-17 16,0 0-30-16,0 0-2 0,0 0-26 0,20-16-4 15,-20 16-18-15,0 0 34 0,0 0-50 0,0 0-221 16,0 0 139-16,18 27 254 0</inkml:trace>
  <inkml:trace contextRef="#ctx0" brushRef="#br0" timeOffset="1890">5743 334 36 0,'0'0'271'15,"0"0"-68"-15,-9-29-16 0,9 29-40 0,0 0-16 16,0 0-26-16,0 0-16 0,0 0-19 0,0 0-2 15,0 0-25-15,0 0-1 0,0 0-13 16,0 0 6-16,0 0-10 0,0 0-2 0,0 0 2 16,-11-26 6-16,11 26-13 0,0 0 10 0,0 0-2 15,0 0-5-15,0 0-12 0,0 0 11 0,0 0-14 16,0 0 15-16,0 0-13 0,0 0 9 16,0 0-13-16,-38 0 13 0,38 0-9 0,0 0 13 15,0 0-20-15,0 0 11 0,-29 11-8 0,29-11 2 16,0 0-4-16,0 0 11 0,0 0-23 15,-32 15 22-15,32-15-3 0,0 0-3 0,-28 15-7 16,28-15 12-16,0 0-9 0,-25 20 1 0,25-20-10 16,0 0 18-16,-33 19-15 0,33-19 8 15,0 0-12-15,-25 27 16 0,25-27-13 0,-17 20 12 16,17-20-15-16,-15 25 11 0,15-25-4 0,0 0 15 16,-14 37 3-16,14-37-15 0,-12 29-11 15,12-29 14-15,-9 28-12 0,9-28 0 0,0 0 5 16,-8 43 13-16,8-43-13 0,0 0 7 0,2 42-11 15,-2-42 9-15,4 33-9 0,-4-33 15 0,9 34-12 16,-9-34 9-16,13 34-3 0,-13-34-1 0,18 32-31 16,-18-32 36-16,25 32 6 0,-25-32-8 15,29 33 5-15,-29-33-6 0,38 29 0 0,-38-29-5 16,40 25 11-16,-40-25-14 0,37 25 10 0,-37-25 1 16,38 19-4-16,-38-19-6 0,37 17 6 15,-37-17-9-15,35 14 10 0,-35-14-9 0,28 10 8 16,-28-10-21-16,0 0 27 0,34 12-15 0,-34-12 9 15,0 0-27-15,0 0 1 0,32 10-28 16,-32-10-15-16,0 0-38 0,0 0-11 0,0 0-31 16,23-17-26-16,-23 17-65 0,0 0-156 0,0 0 138 15,0 0 76-15</inkml:trace>
  <inkml:trace contextRef="#ctx0" brushRef="#br0" timeOffset="2984">4723 289 0 0,'0'0'293'0,"0"0"-54"0,-23-19-41 15,23 19-41-15,0 0-20 0,-29-12-33 16,29 12-56-16,0 0 32 0,-33-6-17 0,33 6-15 16,0 0-1-16,-36 7-12 0,36-7-5 0,0 0-5 15,-36 20-2-15,36-20-15 0,-26 17 9 0,26-17-17 16,-21 20 11-16,21-20-8 0,-22 18 3 0,22-18-22 16,-18 19 29-16,18-19-10 0,0 0 9 15,-20 26-15-15,20-26 12 0,0 0-15 0,-8 35 11 16,8-35-5-16,0 0 10 0,6 38-7 0,-6-38 4 15,11 26-13-15,-11-26 17 0,20 28-10 16,-20-28 4-16,32 25-1 0,-32-25 5 0,37 30-18 16,-37-30 10-16,43 27-1 0,-20-9 2 0,3 0 1 15,-3-1-5-15,5-2-2 0,-5 1 1 16,0-2 7-16,1 5 23 0,-24-19-33 0,40 29 5 16,-40-29-7-16,37 25-4 0,-37-25 4 0,28 31 6 15,-28-31-1-15,24 30-3 0,-24-30 1 16,16 28 1-16,-16-28 4 0,9 28 2 0,-9-28-5 15,0 0-4-15,3 40 0 0,-3-40 59 0,0 0-77 16,-9 39-6-16,9-39 8 0,-17 26-3 0,17-26-2 16,-28 21-1-16,28-21-5 0,-34 22 4 0,34-22 6 15,-39 17 3-15,39-17 9 0,-37 11-13 16,37-11 17-16,0 0 1 0,-49 7 11 0,49-7-8 16,0 0 0-16,-43-3-1 0,43 3 7 0,0 0-3 15,-31-18 0-15,31 18 5 0,0 0-17 0,-23-30 30 16,23 30-3-16,0 0 2 0,-12-35 5 15,12 35 0-15,0 0-1 0,1-36 4 0,-1 36 0 16,0 0-8-16,11-33-1 0,-11 33-48 0,0 0 50 16,23-28 0-16,-23 28-7 0,0 0 26 15,28-18-34-15,-28 18 4 0,0 0-2 0,40-4 0 16,-40 4-6-16,0 0 4 0,44 8-4 0,-44-8 4 16,34 10-1-16,-34-10 1 0,38 12 2 0,-38-12-15 15,37 17 13-15,-37-17 0 0,34 21 6 0,-34-21-11 16,27 23 2-16,-27-23-2 0,22 25 0 15,-22-25-3-15,15 30 7 0,-15-30 10 0,0 0-10 16,8 45 6-16,-8-45-3 0,6 32 3 0,-6-32-14 16,-2 37 11-16,2-37-5 0,-3 40 7 0,3-40-10 15,-6 41 4-15,6-41-7 0,-10 44 18 16,10-44-11-16,-10 44 4 0,10-44-2 0,-9 46 2 16,9-46 1-16,-11 43 0 0,11-43-9 0,-6 43 6 15,6-43-2-15,-3 37 4 0,3-37 1 16,5 34 5-16,-5-34-16 0,15 29 17 0,-15-29-11 15,23 22 13-15,-23-22-17 0,34 15 9 0,-3-8 0 16,-31-7 10-16,39 10-7 0,-39-10 10 0,48 4 4 16,-48-4 6-16,52 0-8 0,-52 0 2 15,52-4-10-15,-52 4 1 0,57-7-2 0,-57 7 7 16,55-8-10-16,-55 8 6 0,50-7-6 0,-50 7 5 16,35-9-13-16,-35 9 8 0,0 0-12 0,37-9 12 15,-37 9-42-15,0 0 30 0,0 0-29 16,0 0-20-16,0 0-30 0,26-12-19 0,-26 12-37 15,0 0-4-15,0 0-40 0,0 0-248 0,0 0 149 16,0 0 224-16</inkml:trace>
  <inkml:trace contextRef="#ctx0" brushRef="#br0" timeOffset="7984">3890 725 0 0,'0'0'206'15,"-13"-39"6"-15,13 39-37 0,0 0-16 0,0 0-17 16,-14-29-19-16,14 29 49 0,0 0-76 0,0 0-15 16,0 0-2-16,0 0-18 0,0 0-12 15,0 0-3-15,0 0-9 0,0 0-1 0,0 0-3 16,0 0 3-16,-12-25-11 0,12 25-45 0,0 0 53 16,0 0-6-16,0 0-3 0,0 0-5 15,0 0-2-15,0 0-15 0,0 0 8 0,0 0 1 16,0 0-14-16,0 0 3 0,0 0-1 0,0 0 2 15,0 0 14-15,0 0 3 0,-3 36 37 16,3-36-75-16,0 0 28 0,-9 37-3 0,9-37 9 16,-9 31 11-16,9-31-16 0,-11 38 9 0,11-38-8 15,-12 44 1-15,12-44 2 0,-20 47 55 16,20-47-36-16,-20 51-39 0,9-24-3 0,-1-1 12 16,-1 0-10-16,0 1 10 0,-3 0-16 0,1-4 19 15,3 5-10-15,-5-3 14 0,-2 0-6 0,1 1-1 16,0 0-2-16,-2-3 2 0,1-1-7 0,2-1 0 15,0 1 42-15,17-22-38 0,-29 38-12 16,29-38 15-16,-24 32-7 0,24-32 12 0,-28 37-30 16,28-37 39-16,-23 36-28 0,23-36 21 0,-24 34-18 15,24-34 16-15,-23 34-47 0,23-34 31 0,-19 26-11 16,19-26 1-16,-18 24-10 0,18-24-4 16,0 0-13-16,0 0 0 0,-11 26-22 0,11-26 8 15,0 0-10-15,0 0 8 0,0 0-12 0,0 0 2 16,0 0-13-16,0 0-11 0,0 0-46 15,0 0-27-15,0 0-237 0,0 0 142 0,0 0 246 16</inkml:trace>
  <inkml:trace contextRef="#ctx0" brushRef="#br0" timeOffset="8484">3359 915 0 0,'-7'-35'133'0,"7"35"122"0,-7-29-52 16,7 29-12-16,0 0-16 0,-9-28-37 0,9 28-45 15,0 0 22-15,0 0-13 0,0 0-19 0,0 0-11 16,0 0-12-16,0 0-19 0,0 0-5 0,0 0-6 16,0 0 4-16,0 0 7 0,0 0 7 0,0 0-12 15,0 0 16-15,41 18-1 0,-41-18-1 16,28 28-12-16,-28-28-2 0,30 32 13 0,-30-32-7 16,34 33-12-16,-16-15-6 0,-1 5 5 0,5-4 12 15,-4 2-19-15,2 2 3 0,-1-2-12 16,4 3 30-16,-3-1-35 0,1-2 2 0,1 2-16 15,-1 1 15-15,-3-3-21 0,5 1 19 0,-3 0-4 16,3-3-3-16,-23-19 2 0,36 38 0 16,-36-38-12-16,27 35 5 0,-27-35 11 0,28 27-1 15,-28-27 1-15,23 25 6 0,-23-25-13 0,20 21 1 16,-20-21-16-16,0 0 16 0,21 27 10 0,-21-27-4 16,0 0-8-16,23 23-17 0,-23-23-2 0,0 0-33 15,0 0-11-15,20 22-40 0,-20-22 5 0,0 0-9 16,0 0-30-16,0 0-15 0,0 0-29 15,0 0-14-15,0 0-301 0,0 0 159 0,0 0 184 16</inkml:trace>
  <inkml:trace contextRef="#ctx0" brushRef="#br0" timeOffset="9671">2004 614 0 0,'-16'-33'200'0,"16"33"51"0,0 0-98 0,-15-31-26 16,15 31-9-16,0 0-10 0,0 0-16 16,-5-33-11-16,5 33-9 0,0 0-12 0,0 0-11 15,0 0-10-15,0 0 12 0,0 0-55 0,6-33 31 16,-6 33-6-16,0 0-3 0,0 0-9 16,0 0 1-16,22-16 2 0,-22 16 5 0,0 0-11 15,41-8-5-15,-41 8 2 0,0 0 1 0,40-3-11 16,-40 3 13-16,0 0-5 0,49 0-3 15,-49 0 4-15,36 7 1 0,-36-7-1 0,47 7 1 16,-47-7 0-16,0 0-3 0,39 17 5 0,-39-17-4 16,0 0 5-16,35 16-6 0,-35-16 0 0,0 0 4 15,26 27-4-15,-26-27 2 0,17 21 8 0,-17-21-7 16,18 26-3-16,-18-26-1 0,14 32 0 16,-14-32 0-16,11 35 9 0,-11-35-5 0,7 41-3 15,-7-41-9-15,4 45 11 0,-4-45 2 0,1 52-3 16,-1-52-4-16,3 55 12 0,-3-55-7 0,5 53 1 15,-5-53-2-15,3 53 3 0,-3-53-13 16,6 49 25-16,-6-49-11 0,11 45-7 0,-11-45-12 16,7 38 8-16,-7-38-12 0,11 33 8 0,-11-33-8 15,11 29 8-15,-11-29-12 0,0 0 10 16,20 34-4-16,-20-34 6 0,0 0-5 0,29 18 1 16,-29-18-6-16,0 0 16 0,43 7-8 0,-43-7 14 15,0 0-10-15,47-2 13 0,-47 2-9 16,0 0 18-16,39-9-7 0,-39 9 17 0,0 0-6 15,26-16 10-15,-26 16 0 0,0 0-3 0,20-20-4 16,-20 20 12-16,0 0 47 0,0 0-57 0,11-36-10 16,-11 36 3-16,0 0-7 0,6-30-2 15,-6 30 0-15,0 0 3 0,-3-33 2 0,3 33 5 16,0 0-7-16,-11-32 9 0,11 32-7 0,0 0 8 16,-18-31-17-16,18 31 6 0,-19-18-7 0,19 18 8 15,-28-18-17-15,28 18 11 0,-29-18-9 0,29 18 6 16,-29-9-6-16,29 9 9 0,0 0 0 15,-38-6-2-15,38 6-8 0,0 0 3 0,0 0 40 16,0 0-46-16,-43 3-6 0,43-3 17 0,0 0-6 16,0 0 6-16,-22 29-5 0,22-29 3 15,0 0-5-15,-6 32 9 0,6-32-4 0,0 0 2 16,5 44-12-16,-5-44 16 0,7 36-2 0,-7-36 4 16,10 41-11-16,-10-41 3 0,18 41-7 15,-18-41 18-15,22 45 1 0,-22-45-6 0,24 46-16 16,-24-46-13-16,29 46 28 0,-13-25 5 0,-16-21 0 15,27 43 2-15,-27-43-12 0,28 39 10 0,-28-39-20 16,26 41 22-16,-26-41-14 0,26 39 9 0,-26-39-12 16,22 37 14-16,-22-37-11 0,21 35 8 15,-21-35-20-15,15 33 23 0,-15-33-5 0,17 34-7 16,-17-34 7-16,13 33-11 0,-13-33 14 0,9 30-24 16,-9-30 12-16,0 0 2 0,4 41 10 15,-4-41-19-15,0 0 1 0,-6 41 2 0,6-41 11 16,-12 25-18-16,12-25 33 0,-22 27-51 0,22-27 16 15,-24 30-10-15,24-30 10 0,-31 30-20 16,31-30 2-16,-37 25-14 0,37-25-3 0,-44 28-19 16,21-13 7-16,-2-1-28 0,25-14 6 0,-46 24-21 15,46-24 4-15,-46 22-28 0,46-22-59 0,-32 18-122 16,32-18 97-16,-29 15 70 0</inkml:trace>
  <inkml:trace contextRef="#ctx0" brushRef="#br0" timeOffset="10921">1179 869 0 0,'10'-29'137'0,"-10"29"92"0,0 0-43 0,0 0-20 15,6-29-19-15,-6 29-28 0,0 0-19 0,0 0-12 16,0 0-13-16,0 0-11 0,0 0-8 16,0 0-11-16,0 0-3 0,0 0-8 0,0 0-7 15,-3-32 3-15,3 32-5 0,0 0-2 0,0 0-25 16,0 0 25-16,0 0 1 0,0 0-9 15,0 0 5-15,0 0-11 0,0 0 2 0,0 0-4 16,0 0-7-16,-34 11 12 0,34-11-4 0,0 0 7 16,-28 19-6-16,28-19 6 0,-26 21-5 0,26-21-7 15,-27 24-23-15,27-24 27 0,-28 22 11 0,28-22-16 16,-23 28 11-16,23-28-10 0,-18 29 10 16,18-29-12-16,0 0 4 0,-16 36-13 0,16-36 0 15,0 0-9-15,0 0 21 0,5 39-12 0,-5-39 12 16,0 0-10-16,27 25 8 0,-27-25-19 15,31 11 21-15,-31-11-9 0,35 7 10 0,-35-7-14 16,42 5 9-16,-42-5-14 0,44 0 17 0,-44 0-4 16,45-4 4-16,-45 4-8 0,40-1 5 15,-40 1 7-15,0 0 1 0,44-6 2 0,-44 6 5 16,0 0 2-16,0 0 2 0,0 0 5 0,37-4-7 16,-37 4-4-16,0 0-1 0,0 0-1 0,0 0-9 15,0 0 3-15,0 0-4 0,0 0-6 0,0 0 1 16,0 0-1-16,0 0-7 0,0 0 10 15,0 0 62-15,0 0-105 0,0 0 40 0,0 0 0 16,-1 38 3-16,1-38-8 0,0 0 20 0,-16 29-29 16,16-29 25-16,0 0-17 0,-21 34 16 0,21-34-9 15,-20 26-28-15,20-26 27 0,-19 29 14 16,19-29-5-16,-15 28 3 0,15-28-7 0,-17 31 10 16,17-31-11-16,-17 25 4 0,17-25-22 0,-10 26 27 15,10-26-12-15,-10 29 7 0,10-29-7 16,0 0 13-16,-6 38-16 0,6-38 46 0,0 0-53 15,0 37 7-15,0-37-4 0,0 0 14 0,8 36 3 16,-8-36-7-16,0 0-11 0,12 30 11 0,-12-30-9 16,0 0 13-16,17 27-8 0,-17-27 10 0,0 0-10 15,34 20 12-15,-34-20-9 0,0 0 61 16,41 11-76-16,-41-11 17 0,0 0-12 0,52 2 14 16,-52-2-12-16,0 0 13 0,51-3-21 0,-51 3 27 15,40-5-3-15,-40 5 4 0,35-9-5 16,-35 9 11-16,43-8-19 0,-43 8 12 0,40-10-10 15,-40 10 8-15,35-11-6 0,-35 11 7 0,37-12-25 16,-37 12 18-16,28-7-29 0,-28 7-7 16,0 0-51-16,0 0 32 0,40-14-23 0,-40 14-13 15,0 0-26-15,0 0 2 0,0 0-16 0,0 0-15 16,21-17-67-16,-21 17-119 0,0 0 105 0,0 0 76 16</inkml:trace>
  <inkml:trace contextRef="#ctx0" brushRef="#br0" timeOffset="12155">256 833 0 0,'0'0'95'0,"-2"-42"146"16,2 42-41-16,0 0-24 0,0 0-21 0,0 0-23 15,0 0-18-15,0 0-1 0,0 0-15 0,0 0-25 16,-8-30-8-16,8 30-7 0,0 0-18 16,0 0-7-16,0 0-1 0,0 0-9 0,0 0-3 15,-35-3-19-15,35 3 18 0,0 0 57 0,-37 7-84 16,37-7 0-16,0 0 8 0,-43 18 0 0,43-18 3 16,-37 17-3-16,37-17 1 0,-30 22-5 15,30-22-9-15,-28 21-10 0,28-21 14 0,-15 22-29 16,15-22 33-16,0 0-1 0,-17 30-2 0,17-30 7 15,0 0-8-15,-3 34-4 0,3-34 5 16,0 0 2-16,14 34 6 0,-14-34 0 0,20 25 0 16,-20-25-17-16,33 20 16 0,-33-20-2 0,40 21 33 15,-40-21-47-15,54 20 12 0,-54-20 2 0,58 14-1 16,-27-3 6-16,0-4-6 0,-2 0 13 16,3 0-12-16,-32-7 10 0,55 14-11 0,-55-14 11 15,49 16-28-15,-49-16 23 0,42 14-7 0,-42-14 13 16,35 17-17-16,-35-17 16 0,25 16-13 15,-25-16 4-15,0 0-3 0,32 21 10 0,-32-21-15 16,0 0 10-16,11 25-14 0,-11-25 14 0,0 0 1 16,-3 34-3-16,3-34 18 0,0 0-18 0,-16 36-8 15,16-36-3-15,-18 22 0 0,18-22 7 16,-22 32-7-16,22-32-16 0,-26 19 15 0,26-19 6 16,-27 22 0-16,27-22 4 0,-30 10-10 0,30-10 20 15,0 0-13-15,-44 11 11 0,44-11-6 16,0 0 11-16,-45 4-8 0,45-4 11 0,0 0-7 15,-36-11 6-15,36 11 1 0,0 0 4 0,-30-12-21 16,30 12 15-16,0 0-3 0,-18-29 0 0,18 29 0 16,0 0 2-16,-8-35-6 0,8 35 6 15,0 0-6-15,2-42 6 0,-2 42-4 0,0 0 2 16,12-40-7-16,-12 40 12 0,0 0-5 0,16-33 3 16,-16 33-15-16,0 0 8 0,18-21-9 0,-18 21 10 15,0 0 0-15,0 0 0 0,0 0-9 0,40-9 14 16,-40 9-18-16,0 0 9 0,40 17-9 15,-40-17 8-15,29 17-4 0,-29-17 12 0,31 25 9 16,-31-25-13-16,30 29-8 0,-30-29 7 0,28 32-17 16,-28-32 13-16,17 35-8 0,-17-35 8 15,14 34-2-15,-14-34 10 0,3 39-15 0,-3-39 12 16,-3 50-3-16,3-50 6 0,-6 45-15 0,6-45 9 16,-13 48 0-16,13-48 1 0,-15 47 1 0,15-47 4 15,-12 46-8-15,12-46 10 0,-13 48-11 0,13-48 11 16,-10 49-13-16,10-49 15 0,-7 42-17 15,7-42 17-15,-4 41-14 0,4-41-7 0,0 36 15 16,0-36 7-16,0 0-14 0,4 44 9 0,-4-44-12 16,14 25 14-16,-14-25-7 0,0 0 11 15,29 28-15-15,-29-28 11 0,28 12-4 0,-28-12 6 16,37 7-6-16,-37-7 8 0,40 2-5 0,-40-2-21 16,44-6 32-16,-44 6 6 0,51-11-10 0,-51 11 2 15,51-14-11-15,-51 14 20 0,52-18-18 16,-52 18 5-16,46-19-2 0,-46 19 2 0,34-14-14 15,-34 14 4-15,27-23-18 0,-27 23 7 0,0 0-17 16,29-20-5-16,-29 20-31 0,0 0-15 16,0 0-28-16,17-25-12 0,-17 25-30 0,0 0-31 15,0 0-231-15,0 0 144 0,-4-38 245 0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5-09-27T16:56:05.145"/>
    </inkml:context>
    <inkml:brush xml:id="br0">
      <inkml:brushProperty name="width" value="0.21167" units="cm"/>
      <inkml:brushProperty name="height" value="0.21167" units="cm"/>
      <inkml:brushProperty name="fitToCurve" value="1"/>
    </inkml:brush>
  </inkml:definitions>
  <inkml:trace contextRef="#ctx0" brushRef="#br0">11122 634 54 0,'0'0'253'15,"0"0"-47"-15,0 0-50 0,0 0-14 16,0 0-33-16,0 0-20 0,-13-24-14 0,13 24-7 15,0 0-18-15,0 0 1 0,0 0-17 0,0 0-1 16,0 0-7-16,-46 2 30 0,46-2-29 0,0 0 11 16,-37 8-8-16,37-8 21 0,0 0-22 0,-46 8 20 15,46-8-9-15,0 0 1 0,-54 6-12 16,54-6 23-16,-40 3-20 0,40-3-22 0,-41 4 29 16,41-4 11-16,-42 1-9 0,42-1-4 15,-41 0-21-15,41 0 14 0,-42 1-21 0,42-1 10 16,-40 0-16-16,40 0 8 0,0 0-2 0,-44 0-5 15,44 0-5-15,0 0 3 0,0 0-29 0,0 0-7 16,-40 0-48-16,40 0 29 0,0 0-28 0,0 0 1 16,0 0-28-16,0 0-15 0,0 0-11 15,0 0-16-15,0 0-15 0,0 0-77 0,0 0-97 0,0 0 111 16,0 0 74-16</inkml:trace>
  <inkml:trace contextRef="#ctx0" brushRef="#br0" timeOffset="375">11044 950 0 0,'0'0'236'0,"0"0"-24"0,0 0-66 0,0 0-1 15,0 0-29-15,0 0-10 0,0 0-20 0,0 0-7 16,0 0-18-16,0 0-5 0,0 0-20 0,0 0 5 16,-12 26-7-16,12-26 15 0,0 0-4 0,-26 15 8 15,26-15-9-15,0 0 7 0,-39 4-13 16,39-4 21-16,0 0-16 0,-44 0 20 0,44 0-7 16,0 0-10-16,-52 0-16 0,52 0 8 0,0 0-5 15,-56-2-3-15,56 2-16 0,-43-2 6 16,43 2-18-16,-44-2 8 0,44 2-11 0,-43 2 7 15,43-2 29-15,-38 0-66 0,38 0-10 0,0 0-4 16,-42 3-26-16,42-3-5 0,0 0-28 16,0 0-4-16,0 0-33 0,0 0-14 0,0 0-42 15,-38-8-250-15,38 8 152 0,0 0 215 0</inkml:trace>
  <inkml:trace contextRef="#ctx0" brushRef="#br0" timeOffset="1563">9350 58 0 0,'-17'-30'146'0,"17"30"74"0,0 0-43 15,0 0-23-15,0 0-17 0,0 0-28 0,-9-26-15 16,9 26-26-16,0 0 6 0,0 0-24 16,0 0-25-16,0 0 9 0,0 0 4 0,0 0-20 15,0 0 15-15,0 0 10 0,26-13-18 0,-26 13-10 16,0 0 13-16,0 0-10 0,44 6 5 0,-44-6-12 15,34 7 1-15,-34-7-1 0,42 7 3 0,-42-7-12 16,38 11 3-16,-38-11-5 0,41 14 7 16,-41-14-5-16,42 17 5 0,-42-17-4 0,37 20-25 15,-37-20 30-15,32 20-1 0,-32-20-10 0,29 23 6 16,-29-23-5-16,26 19-1 0,-26-19 6 0,0 0-9 16,22 29-2-16,-22-29 10 0,9 28-7 15,-9-28 7-15,0 0 1 0,0 42-6 0,0-42 3 16,-8 36-14-16,8-36 24 0,-11 41-5 0,11-41-1 15,-13 42-3-15,13-42 3 0,-16 47-2 16,16-47-1-16,-14 46-12 0,14-46 3 0,-10 45-1 16,10-45 0-16,-8 40-23 0,8-40 25 0,-1 37-22 15,1-37 21-15,0 0 13 0,1 46-10 16,-1-46-6-16,0 0 10 0,12 38-5 0,-12-38 10 16,0 0-13-16,16 25 13 0,-16-25-8 0,0 0 8 15,29 20-8-15,-29-20 4 0,0 0-9 0,31 7 2 16,-31-7-5-16,0 0 10 0,0 0-4 0,44-3-5 15,-44 3 23-15,0 0 15 0,34-8 1 0,-34 8 26 16,0 0-15-16,23-20 5 0,-23 20 4 16,0 0-2-16,11-25-19 0,-11 25 14 0,0 0-23 15,6-30 13-15,-6 30-22 0,0 0 41 0,0 0-31 16,-6-39-15-16,6 39 17 0,0 0-1 16,0 0-13-16,-7-35 10 0,7 35-11 0,0 0 9 15,0 0-24-15,-12-24 14 0,12 24-22 0,0 0 23 16,0 0-3-16,0 0 9 0,0 0-11 15,-32-11-3-15,32 11 5 0,0 0 1 0,0 0-13 16,0 0 5-16,0 0-10 0,0 0 14 0,-38 4 58 16,38-4-69-16,0 0-18 0,0 0 29 15,0 0-1-15,-13 33-6 0,13-33-3 0,0 0 16 16,-3 36-48-16,3-36 54 0,0 0-10 0,3 40 2 16,-3-40-1-16,0 0 7 0,9 46-18 0,-9-46 11 15,7 33-5-15,-7-33 7 0,7 36-8 0,-7-36 8 16,8 36-11-16,-8-36 8 0,11 42 3 15,-11-42 5-15,9 37-15 0,-9-37 16 0,11 43-9 16,-11-43 10-16,13 39-20 0,-13-39 15 0,13 39-11 16,-13-39 14-16,12 38-7 0,-12-38-8 15,11 35 5-15,-11-35 8 0,9 29 1 0,-9-29-3 16,6 31-11-16,-6-31-13 0,5 33 22 0,-5-33-6 16,0 0 11-16,0 47-22 0,0-47 20 0,-5 31-23 15,5-31 25-15,0 0-19 0,-8 40 14 16,8-40-19-16,0 0 22 0,-13 33-20 0,13-33 5 15,0 0 6-15,-25 27 13 0,25-27-14 0,0 0 3 16,-38 19-8-16,38-19 15 0,-33 12-8 0,33-12 119 16,-38 11-143-16,38-11 11 0,-37 7-6 0,37-7 23 15,-40 7-9-15,40-7 1 0,-40 6-15 16,40-6 20-16,-41 2-27 0,41-2 1 0,-43 2-15 16,43-2-13-16,-40-2-17 0,40 2-11 0,-37-1-24 15,37 1-5-15,0 0-33 0,-47-6-7 16,47 6-30-16,0 0-221 0,-36-16 139 0,36 16 251 15</inkml:trace>
  <inkml:trace contextRef="#ctx0" brushRef="#br0" timeOffset="2422">8563 119 84 0,'0'0'263'0,"0"0"-62"0,0 0-26 15,0 0-28-15,0 0-28 0,0 0-15 0,0 0 2 16,0 0-17-16,0 0 5 0,0 0-13 0,33 20-15 16,-33-20-2-16,20 21-7 0,-20-21 7 0,23 25-12 15,-23-25-6-15,28 27 3 0,-28-27 11 16,26 28-25-16,-26-28 17 0,25 32-30 0,-25-32 14 15,27 33-10-15,-27-33-6 0,25 34 4 0,-25-34 7 16,24 36-13-16,-24-36 8 0,22 33-14 0,-22-33-10 16,17 40-5-16,-17-40 25 0,17 38-19 15,-17-38 5-15,17 37-12 0,-17-37 4 0,13 39 6 16,-13-39 2-16,11 38-15 0,-11-38 21 0,11 41-16 16,-11-41 12-16,7 39-8 0,-7-39-19 15,8 36 17-15,-8-36 9 0,6 34-19 0,-6-34 25 16,3 34-20-16,-3-34 12 0,2 35-9 0,-2-35-3 15,-2 33 4-15,2-33 5 0,-6 34-2 0,6-34 1 16,-7 32-13-16,7-32 11 0,-11 32-2 16,11-32-3-16,-14 29 0 0,14-29-5 0,-17 28-4 15,17-28-13-15,-21 32-4 0,21-32-10 0,-20 26-21 16,20-26-11-16,-25 21-25 0,25-21-9 0,-28 19-25 16,28-19-7-16,-27 14-26 0,27-14-1 0,0 0-38 15,-38 14-201-15,38-14 140 0,0 0 250 16</inkml:trace>
  <inkml:trace contextRef="#ctx0" brushRef="#br0" timeOffset="3047">7878 234 45 0,'0'0'335'16,"0"0"-68"-16,-15-27-37 0,15 27-37 0,0 0-26 15,0 0-19-15,0 0-9 0,0 0-11 0,0 0-32 16,0 0-2-16,0 0-23 0,0 0-4 0,0 0-33 15,0 0 28-15,0 0-57 0,0 0 43 16,0 0-10-16,0 0 25 0,0 0-33 0,0 0 4 16,11 28 1-16,-11-28-3 0,12 29 8 0,-12-29-9 15,12 33-3-15,-12-33 35 0,12 39-57 16,-12-39 3-16,14 44-9 0,-14-44 26 0,19 46-29 16,-19-46 12-16,17 50 3 0,-17-50-5 0,21 42-7 15,-21-42 0-15,14 55 7 0,-14-55-51 16,15 43 46-16,-15-43 9 0,11 39 1 0,-11-39-4 15,11 40 18-15,-11-40-30 0,10 35-7 0,-10-35 20 16,3 32-4-16,-3-32 1 0,0 0-19 0,13 40 9 16,-13-40-11-16,7 29 22 0,-7-29-18 15,0 0 0-15,11 39-58 0,-11-39 29 0,0 0-16 16,11 30-10-16,-11-30-18 0,0 0-6 0,0 0-18 16,0 0-6-16,11 32-33 0,-11-32-11 0,0 0-23 15,0 0-26-15,0 0-270 0,0 0 156 0,0 0 197 16</inkml:trace>
  <inkml:trace contextRef="#ctx0" brushRef="#br0" timeOffset="3531">7562 796 0 0,'0'0'152'0,"0"0"29"16,0 0-52-16,0 0-26 0,0 0-29 0,0 0 6 16,-35 4-25-16,35-4 2 0,0 0-10 15,0 0 5-15,0 0-9 0,0 0 9 0,-34 6-8 16,34-6 2-16,0 0-3 0,0 0-7 0,-26-11 14 15,26 11 6-15,0 0-10 0,-26-22 8 0,26 22-6 16,0 0 5-16,-20-31-5 0,20 31 6 16,-15-25-12-16,15 25 7 0,0 0-2 0,-19-35 3 15,19 35-12-15,-14-36-13 0,14 36-29 0,-9-41 47 16,9 41-15-16,-6-45-3 0,6 45 6 0,0-51 3 16,0 51-3-16,2-51-6 0,-2 51-16 0,6-55 12 15,-6 55-5-15,6-53 2 0,-6 53-12 16,7-49 6-16,-7 49-15 0,10-44 7 0,-10 44 42 15,7-36-55-15,-7 36 9 0,6-36-1 0,-6 36-4 16,0 0 0-16,10-37-14 0,-10 37 3 16,0 0-17-16,12-27 12 0,-12 27-15 0,0 0 0 15,0 0-48-15,11-29 36 0,-11 29-43 0,0 0-4 16,0 0-30-16,0 0-13 0,0 0-21 16,0 0-13-16,0 0-64 0,0 0-120 0,0 0 119 15,0 0 76-15</inkml:trace>
  <inkml:trace contextRef="#ctx0" brushRef="#br0" timeOffset="4391">6692 403 0 0,'-20'-18'159'0,"20"18"86"16,0 0-57-16,0 0-50 0,0 0 8 0,0 0-21 15,0 0-15-15,0 0-1 0,0 0-33 16,0 0 5-16,0 0-29 0,-23-16 6 0,23 16-27 16,0 0 6-16,0 0-20 0,0 0-1 0,0 0 2 15,0 0 6-15,-31 18 26 0,31-18-42 16,0 0-7-16,-29 21 7 0,29-21-11 0,-27 21 16 16,27-21-13-16,-25 29-1 0,25-29-7 0,-28 25 20 15,28-25-15-15,-21 26 3 0,21-26 0 16,-19 25-5-16,19-25-3 0,0 0-4 0,-20 27-16 15,20-27 19-15,0 0-16 0,0 0 14 0,-3 35-9 16,3-35 0-16,0 0 2 0,0 0 14 16,10 32-20-16,-10-32 12 0,0 0 0 0,20 17 7 15,-20-17 4-15,0 0-8 0,39 12-2 0,-39-12 5 16,34 5 1-16,-34-5 6 0,0 0-8 0,46 2 10 16,-46-2-6-16,0 0 8 0,45-2-4 0,-45 2 10 15,0 0-20-15,34-5 32 0,-34 5-14 16,0 0 7-16,0 0 0 0,0 0 4 0,0 0-16 15,0 0 11-15,0 0-3 0,0 0 2 0,0 0-8 16,0 0 1-16,0 0-14 0,0 0 11 0,0 0-14 16,0 0 10-16,0 0-9 0,0 0 9 15,0 0-12-15,0 0 15 0,0 0 4 0,27 11-2 16,-27-11-10-16,0 0 3 0,0 0-5 0,-18 35 13 16,18-35-10-16,-13 34 9 0,13-34-12 15,-13 25 13-15,13-25-19 0,-14 30 31 0,14-30-47 16,-14 31 17-16,14-31-12 0,-6 30 6 0,6-30-8 15,-8 33 7-15,8-33-7 0,0 0 12 0,-9 46-8 16,9-46 9-16,-5 39-11 0,5-39 20 0,-1 36-15 16,1-36 13-16,-3 36-10 0,3-36 9 15,4 34-6-15,-4-34 4 0,0 0-6 0,8 42 9 16,-8-42-7-16,14 25 8 0,-14-25-9 0,0 0 4 16,31 25 6-16,-31-25 7 0,29 11-5 0,-29-11 0 15,38 7 4-15,-38-7 6 0,38 4-14 16,-38-4 20-16,48-1-10 0,-48 1 17 0,49-6-2 15,-49 6 8-15,52-9-7 0,-52 9 12 0,48-14-14 16,-48 14 5-16,51-17-14 0,-51 17 11 16,43-19-17-16,-43 19 52 0,36-17-94 0,-36 17 2 15,28-19-29-15,-28 19 0 0,0 0-33 0,18-20 2 16,-18 20-28-16,0 0-87 0,0 0-98 16,-13-32 95-16,13 32 70 0</inkml:trace>
  <inkml:trace contextRef="#ctx0" brushRef="#br0" timeOffset="5094">5836 376 0 0,'0'0'188'0,"0"0"47"16,-6-33-57-16,6 33-17 0,0 0-3 0,0 0-30 16,0 0-18-16,0 0-4 0,0 0-17 0,0 0-4 15,0 0-24-15,0 0-11 0,0 0-15 0,0 0 10 16,0 0-12-16,0 0 16 0,0 0-21 0,-22 22 10 15,22-22-20-15,0 0 24 0,-14 35-19 16,14-35 9-16,-12 29-19 0,12-29 0 0,-12 33 7 16,12-33-2-16,-14 34-13 0,14-34-63 0,-11 41 81 15,11-41 11-15,-15 40-14 0,15-40 15 0,-11 46-42 16,11-46 29-16,-11 41-21 0,11-41 22 16,-6 46-7-16,6-46 1 0,-4 43-7 0,4-43 13 15,0 39-12-15,0-39 18 0,4 43-3 0,-4-43 24 16,6 40-30-16,-6-40-8 0,14 45-6 15,-14-45 4-15,17 44-11 0,-17-44 16 0,26 41-1 16,-26-41-5-16,31 39-13 0,-14-18 14 0,3-3-1 16,0 0 5-16,3-1-5 0,-4-2-7 15,8 0-4-15,-3 1 3 0,-1 0-1 0,3-2 10 16,-26-14-13-16,46 26 10 0,-46-26 3 0,42 25-10 16,-42-25-3-16,37 18-8 0,-37-18-12 0,26 15-3 15,-26-15-11-15,0 0-6 0,27 15-3 0,-27-15-4 16,0 0-12-16,0 0-13 0,0 0-17 15,0 0-41-15,0 0-4 0,22 20-36 0,-22-20-28 16,0 0-282-16,0 0 156 0,0 0 192 0</inkml:trace>
  <inkml:trace contextRef="#ctx0" brushRef="#br0" timeOffset="6266">5022 770 0 0,'0'0'145'0,"29"-11"67"16,-29 11-45-16,0 0-40 0,0 0-21 15,0 0-26-15,0 0-11 0,0 0-20 0,0 0-4 16,0 0-13-16,28 18-1 0,-28-18-13 0,0 0-2 16,0 0-5-16,0 0 0 0,9 30-11 15,-9-30 7-15,0 0-11 0,0 0 10 0,0 0-6 16,-9 30 6-16,9-30-8 0,0 0 8 0,0 0-11 15,0 0 9-15,0 0-9 0,-21 18 12 16,21-18-15-16,0 0 10 0,0 0-13 0,0 0 8 16,0 0-7-16,-30-9-2 0,30 9-11 0,0 0 16 15,0 0 29-15,0 0-34 0,-16-30-4 0,16 30 13 16,0 0-10-16,0 0 13 0,-7-31-2 0,7 31 15 16,0 0-4-16,0 0 3 0,0 0-3 15,-3-36 8-15,3 36-2 0,0 0 4 0,0 0-15 16,0 0 9-16,0 0-6 0,0 0-2 0,0 0-10 15,10-28 13-15,-10 28-17 0,0 0 15 0,0 0-10 16,0 0 12-16,0 0-8 0,39 4 2 16,-39-4-9-16,0 0 32 0,0 0-42 0,31 13 14 15,-31-13-1-15,0 0 7 0,20 18-14 0,-20-18 16 16,0 0-16-16,17 25 4 0,-17-25-8 16,0 0 0-16,12 25-10 0,-12-25 9 0,0 0-7 15,0 0 7-15,6 31-2 0,-6-31 4 0,0 0-8 16,0 0 11-16,0 0-4 0,0 0 7 0,-9 27-3 15,9-27 3-15,0 0-7 0,0 0 8 16,0 0-8-16,0 0 10 0,0 0-15 0,0 0 13 16,-31-9-8-16,31 9 23 0,0 0-21 0,0 0 14 15,-15-25-2-15,15 25 9 0,0 0 0 0,0 0 10 16,-11-30-3-16,11 30 11 0,0 0-4 16,0 0 8-16,0 0-8 0,0 0 7 0,-10-27-20 15,10 27 12-15,0 0-10 0,0 0 1 0,0 0-8 16,0 0 4-16,0 0-8 0,0 0 10 15,0 0-20-15,0 0 18 0,0 0-8 0,0 0 14 16,0 0-3-16,0 0 2 0,0 0-3 0,24 15 4 16,-24-15-8-16,0 0 9 0,0 0-11 0,0 0 10 15,0 0-8-15,-3 37 5 0,3-37-4 16,0 0 8-16,-11 25-18 0,11-25 13 0,0 0-12 16,-16 25 17-16,16-25-12 0,0 0 9 0,-20 20-9 15,20-20 18-15,0 0-4 0,0 0 13 0,0 0 0 16,0 0 22-16,-23 16 2 0,23-16 6 0,0 0-15 15,0 0 19-15,-27-16 0 0,27 16-13 16,0 0 2-16,-16-27 42 0,16 27-48 0,-17-23 11 16,17 23-11-16,-11-31-8 0,11 31-5 0,-12-36 7 15,12 36-2-15,-11-41 6 0,11 41-18 16,-3-55 2-16,3 55-16 0,-3-62 1 0,3 62-16 16,11-65 14-16,-5 33-3 0,0-4 9 0,0 3-46 15,-1 0 40-15,1 2-11 0,-6 31 12 16,12-57-10-16,-12 57-9 0,8-48-3 0,-8 48 18 15,6-39-19-15,-6 39 11 0,4-32-9 0,-4 32-8 16,0 0-7-16,3-36 27 0,-3 36-74 0,0 0-10 16,0 0-19-16,7-30 133 0,-7 30-190 15,0 0 2-15,0 0-8 0,0 0-8 0,0 0-10 16,0 0-23-16,0 0-222 0,10-29 147 0,-10 29 231 16</inkml:trace>
  <inkml:trace contextRef="#ctx0" brushRef="#br0" timeOffset="7906">4068 511 0 0,'0'0'83'15,"0"0"118"-15,-14-26-23 0,14 26-28 0,0 0-8 16,0 0-18-16,0 0-23 0,0 0-11 16,0 0-9-16,0 0-1 0,0 0-5 0,0 0-14 15,-9-25 3-15,9 25-10 0,0 0-13 0,0 0 7 16,0 0-6-16,0 0-4 0,0 0-5 0,0 0 1 16,0 0-8-16,0 0 3 0,0 0-34 0,0 0 36 15,0 0-5-15,29 13 5 0,-29-13-5 16,0 0-2-16,34 20-11 0,-34-20 5 0,23 14-10 15,-23-14 8-15,30 16-8 0,-30-16 6 0,23 14-3 16,-23-14 4-16,26 18-11 0,-26-18 17 0,25 18-10 16,-25-18 4-16,26 20-9 0,-26-20 3 15,26 23 11-15,-26-23-8 0,25 25-5 0,-25-25 6 16,26 25-13-16,-26-25 14 0,23 26 34 0,-23-26-40 16,28 29-7-16,-28-29 8 0,23 28-8 15,-23-28 4-15,19 29-1 0,-12 3-1 0,-7-32-11 16,13 28 13-16,-13-28-4 0,3 32 0 0,-3-32 36 15,0 37-53-15,0-37 25 0,-3 39-10 16,3-39 2-16,-10 45 6 0,10-45-18 0,-13 45 11 16,13-45-1-16,-13 43-6 0,13-43-16 0,-20 43-1 15,20-43-16-15,-17 42-6 0,17-42-9 16,-20 40-36-16,20-40-3 0,-26 37-25 0,26-37-19 16,-31 36-26-16,31-36-8 0,-34 36-50 0,34-36-195 15,-40 32 145-15,20-16 237 0</inkml:trace>
  <inkml:trace contextRef="#ctx0" brushRef="#br0" timeOffset="8609">3554 674 69 0,'-3'-35'250'0,"3"35"-55"0,0 0-34 0,0 0-18 15,0 0-18-15,0 0-31 0,0 0-16 16,0 0-14-16,0 0-12 0,-7-30-13 0,7 30-13 16,0 0 1-16,0 0-14 0,0 0 7 0,0 0-2 15,0 0 1-15,-30 7 5 0,30-7-7 0,0 0 3 16,-37 8-5-16,37-8 10 0,0 0-1 0,-43 15 1 16,43-15-7-16,-34 14 1 0,34-14-11 15,-32 17 9-15,32-17-9 0,-31 21 5 0,31-21-14 16,-23 19 9-16,23-19-7 0,-20 22 1 0,20-22-4 15,-13 28 10-15,13-28-16 0,0 0 14 16,-7 32-6-16,7-32 7 0,0 0-8 0,10 35 13 16,-10-35-8-16,13 23 0 0,-13-23-8 0,23 20 2 15,-23-20-1-15,28 23 12 0,-28-23 2 16,40 19-8-16,-40-19-9 0,43 20 11 0,-43-20-25 16,47 14 31-16,-47-14-19 0,56 16 16 0,-56-16-12 15,53 18 8-15,-53-18-4 0,46 11 7 16,-46-11-20-16,42 14 2 0,-42-14-14 0,32 13 3 15,-32-13-17-15,0 0-10 0,28 11 35 0,-28-11-70 16,0 0-18-16,0 0-16 0,0 0-31 0,0 0-62 16,0 0-135-16,0 0 113 0,0 0 77 0</inkml:trace>
  <inkml:trace contextRef="#ctx0" brushRef="#br0" timeOffset="9562">2905 976 0 0,'0'0'77'0,"0"0"139"0,0 0-56 0,0 0-32 16,-8-32-31-16,8 32-13 0,0 0-28 15,0 0-3-15,0 0-20 0,0 0 1 0,0 0-22 16,0 0 4-16,0 0-10 0,0 0 6 0,-17 25-10 16,17-25 6-16,0 0-10 0,0 0 8 15,0 0-5-15,0 0 6 0,-23 17-7 0,23-17 7 16,0 0-7-16,0 0 9 0,0 0-12 0,0 0 13 15,0 0-11-15,0 0 10 0,0 0-10 0,0 0 4 16,0 0-1-16,-32-15 8 0,32 15-16 0,0 0 8 16,0 0-4-16,0 0 4 0,-5-32-6 0,5 32 9 15,0 0-4-15,0 0 3 0,0 0 10 16,0 0 9-16,0 0 21 0,0-34-25 0,0 34-12 16,0 0 6-16,0 0-10 0,0 0 4 0,0 0-5 15,0 0 3-15,0 0-95 0,0 0 113 16,0 0-11-16,0 0 29 0,0 0-50 0,26-11 14 15,-26 11-7-15,0 0 6 0,0 0-9 0,0 0 10 16,17 22-15-16,-17-22 13 0,0 0-7 16,0 0 9-16,0 0-9 0,5 34 7 0,-5-34-3 15,0 0 2-15,0 0-6 0,0 0 9 0,-11 30-13 16,11-30 9-16,0 0-4 0,0 0 5 16,0 0-2-16,0 0 4 0,0 0-2 0,0 0-5 15,0 0-4-15,0 0 15 0,0 0-8 0,0 0 7 16,0 0-7-16,0 0 10 0,-31-18-13 0,31 18 20 15,0 0-12-15,0 0 11 0,0 0-8 16,-9-30 10-16,9 30-8 0,0 0 13 0,0 0-9 16,0 0 1-16,0 0-10 0,6-36 0 0,-6 36-1 15,0 0 0-15,0 0-4 0,0 0 7 0,0 0 0 16,0 0-9-16,0 0 0 0,0 0 5 0,0 0-9 16,0 0 10-16,0 0-11 0,0 0 6 15,0 0 43-15,28 17-52 0,-28-17-2 0,0 0 11 16,0 0-17-16,0 0 14 0,0 0-4 0,-5 38 8 15,5-38-9-15,0 0 9 0,-18 25-11 16,18-25 15-16,0 0-7 0,-28 24 8 0,28-24 3 16,0 0 13-16,-32 11-2 0,32-11 9 0,0 0 6 15,0 0 6-15,0 0-13 0,-38-4 24 16,38 4-4-16,0 0 10 0,-25-14 3 0,25 14 15 16,0 0-3-16,-21-31 11 0,21 31-16 0,-17-30 8 15,17 30-25-15,-14-34 9 0,14 34 0 0,-12-42-7 16,12 42-14-16,-10-43 8 0,10 43-10 0,-1-58 4 15,1 58-19-15,-3-60 14 0,3 60-22 16,3-60 17-16,-3 60-21 0,4-57-1 0,-4 57-9 16,13-52 8-16,-13 52-15 0,14-46-11 0,-14 46-21 15,13-44-5-15,-13 44-13 0,19-39 3 16,-19 39-28-16,21-32-14 0,-21 32-18 0,20-26-36 16,-20 26-22-16,0 0-16 0,0 0-30 0,14-25-57 15,-14 25-138-15,0 0 144 0,0 0 241 0</inkml:trace>
  <inkml:trace contextRef="#ctx0" brushRef="#br0" timeOffset="10297">1864 667 0 0,'0'0'259'0,"0"0"-5"16,0 0-52-16,0 0-25 0,0 0-37 0,9-28-18 16,-9 28-13-16,0 0-11 0,0 0-21 0,0 0-8 15,0 0-12-15,0 0-4 0,0 0-14 16,0 0-9-16,0 0-2 0,0 0-1 0,0 0 5 16,-33 20-10-16,33-20-10 0,-22 21 8 0,22-21-12 15,-21 30-1-15,21-30-8 0,-28 29 14 16,28-29 131-16,-20 32-162 0,20-32 2 0,-12 32 6 15,12-32-14-15,-13 32 8 0,13-32-7 0,0 0-1 16,-1 43-8-16,1-43 17 0,0 0-4 0,23 29 3 16,-23-29-62-16,28 13 80 0,-28-13-5 15,39 10 11-15,-39-10 17 0,43 4-28 0,-43-4-11 16,46-2 13-16,-46 2-3 0,45 0 2 0,-45 0-3 16,40 0 10-16,-40 0-19 0,0 0 14 0,46 0-8 15,-46 0 5-15,0 0 3 0,0 0 7 16,0 0-13-16,47 0 8 0,-47 0-2 0,0 0 4 15,0 0-6-15,0 0 7 0,34 11-4 0,-34-11-8 16,0 0-4-16,0 0 6 0,16 21 4 16,-16-21 4-16,0 0-9 0,0 0 11 0,-4 43-16 15,4-43 13-15,-10 29-4 0,10-29 12 0,-13 36-9 16,13-36 2-16,-12 35-12 0,12-35 2 16,-11 37-7-16,11-37 15 0,-9 33-16 0,9-33 7 15,0 0-1-15,-4 43 4 0,4-43 0 0,0 0 0 16,9 28-4-16,-9-28 11 0,0 0-10 0,20 24 7 15,-20-24 2-15,0 0 7 0,41 18-13 16,-41-18-1-16,37 6 8 0,-37-6 11 0,43 1-13 16,-43-1 18-16,43-2-11 0,-43 2 7 0,46-9-2 15,-46 9 3-15,38-9-19 0,-38 9 17 0,36-13-13 16,-36 13 8-16,33-19-37 0,-33 19-10 0,28-23-15 16,-28 23-4-16,23-20-34 0,-23 20-1 15,14-29-22-15,-14 29-17 0,0 0-40 0,-2-33-198 16,2 33 127-16,-26-22 76 0</inkml:trace>
  <inkml:trace contextRef="#ctx0" brushRef="#br0" timeOffset="10922">1210 784 46 0,'0'0'284'0,"-10"-31"-30"0,10 31-80 0,0 0 0 16,0 0-42-16,0 0 3 0,0 0-16 0,0 0-24 15,0 0-15-15,0 0-21 0,0 0-14 0,0 0 6 16,0 0-18-16,0 0-14 0,0 0 8 15,0 0 17-15,0 0-18 0,0 0 18 0,0 0-21 16,0 0 0-16,0 0 0 0,0 0 3 0,0 0-6 16,0 0 12-16,0 0-10 0,-33 22-8 15,33-22 4-15,-13 28-4 0,13-28-4 0,-19 35 39 16,19-35-59-16,-18 44 8 0,18-44 5 0,-14 50 6 16,14-50-11-16,-17 54 7 0,17-54 1 0,-12 51-2 15,12-51 2-15,-11 54-2 0,11-54 4 0,-5 49-46 16,5-49 46-16,0 42-6 0,0-42 9 15,2 34-10-15,-2-34-1 0,20 36-1 0,-20-36 12 16,23 27-3-16,-23-27-4 0,31 26-3 0,-31-26-1 16,35 23-8-16,-35-23-17 0,38 18-17 0,-38-18 3 15,37 17-17-15,-37-17 7 0,40 11-10 16,-40-11 6-16,38 10-15 0,-38-10 9 0,43 11-10 16,-43-11 4-16,45 4-18 0,-45-4-6 0,41 4-28 15,-41-4-22-15,0 0-81 0,49 0-154 16,-49 0 130-16,0 0 75 0</inkml:trace>
  <inkml:trace contextRef="#ctx0" brushRef="#br0" timeOffset="12172">277 322 7 0,'0'0'294'0,"0"0"-76"0,0 0-45 0,0 0-15 15,0 0-38-15,0 0-16 0,-17-23-24 16,17 23-17-16,0 0-8 0,0 0-16 0,0 0-9 15,0 0-10-15,0 0 7 0,0 0-3 0,0 0 2 16,-21 25 0-16,21-25 6 0,0 0 5 16,-26 35-9-16,26-35 0 0,-26 31-4 0,26-31-20 15,-36 33 29-15,16-15-21 0,2 3 4 0,18-21-4 16,-35 33-8-16,35-33 4 0,-26 29-4 0,26-29 1 16,-22 30-6-16,22-30 10 0,0 0-8 15,-21 31-1-15,21-31 2 0,0 0-2 0,0 0 2 16,-9 32 3-16,9-32-7 0,0 0 2 0,0 0 7 15,16 27-7-15,-16-27 9 0,20 19-9 0,-20-19-2 16,31 16 9-16,-31-16-13 0,43 18 8 0,-43-18 8 16,49 18-20-16,-21-8 8 0,-28-10-10 15,55 18 9-15,-27-8-6 0,-28-10 12 0,53 16-12 16,-53-16 14-16,48 24-28 0,-48-24 26 0,40 20-14 16,-40-20 3-16,34 22 3 0,-34-22 9 15,24 21 24-15,-24-21-26 0,25 20-8 0,-25-20 4 16,17 25-7-16,-17-25 4 0,10 26 5 0,-10-26 0 15,0 0-7-15,8 42 6 0,-8-42-6 16,-5 32 31-16,5-32-44 0,-10 32 22 0,10-32-8 16,-17 34 7-16,17-34-10 0,-32 32 11 0,32-32-12 15,-37 28 17-15,37-28-15 0,-42 22 9 0,42-22-7 16,-43 18 11-16,43-18-2 0,-37 13 7 16,37-13-10-16,-30 8 10 0,30-8-6 0,0 0 13 15,-40 3-4-15,40-3 4 0,0 0 12 0,-35-11-15 16,35 11-13-16,0 0 13 0,-23-24-6 0,23 24 5 15,0 0-6-15,-17-40 10 0,17 40-12 0,-11-32 7 16,11 32-5-16,0 0 3 0,-5-46-2 16,5 46 3-16,0 0 3 0,3-44-17 0,-3 44 0 15,14-29 11-15,-14 29-14 0,16-21 9 0,-16 21-12 16,19-20 13-16,-19 20-9 0,0 0 7 16,31-16-7-16,-31 16 5 0,0 0-5 0,0 0 5 15,48 6-12-15,-48-6 8 0,26 14 4 0,-26-14 2 16,38 24-4-16,-38-24 7 0,23 29-4 15,-23-29-10-15,17 31 1 0,-17-31 15 0,14 36-11 16,-14-36 10-16,8 39-15 0,-8-39 7 0,3 40-5 16,-3-40 10-16,-3 39 1 0,3-39-7 0,-8 46-16 15,8-46 27-15,-9 50-11 0,9-50 9 0,-14 48-2 16,14-48 1-16,-22 50-13 0,22-50 11 16,-18 51-10-16,18-51 19 0,-20 53-17 0,8-23 14 15,-2-2-13-15,2-1 2 0,-1 0-21 0,3 2 21 16,-4-4-10-16,14-25 12 0,-17 46-19 15,17-46 15-15,-9 41-5 0,9-41 10 0,0 35-12 16,0-35 8-16,9 30 4 0,-9-30 2 0,18 25-7 16,-18-25 8-16,33 24 30 0,-33-24-38 15,40 15-13-15,-40-15 24 0,50 10 57 0,-50-10-72 16,57 8-10-16,-57-8 15 0,61 2 1 0,-61-2 7 16,65 0 11-16,-65 0-19 0,63-2 35 0,-63 2 17 15,61-8-5-15,-61 8 60 0,54-7-66 0,-54 7 1 16,52-8-12-16,-52 8 5 0,43-10-8 15,-43 10 7-15,37-7 29 0,-37 7-45 0,30-7-18 16,-30 7 9-16,0 0-6 0,42-5 9 0,-42 5-21 16,0 0 19-16,0 0-16 0,38-5 0 0,-38 5-10 15,0 0-14-15,0 0-10 0,0 0-21 16,0 0-23-16,0 0-17 0,0 0-34 0,0 0-3 16,0 0-28-16,39 5-9 0,-39-5-84 0,0 0-165 15,0 0 148-15,0 0 228 0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5-09-27T16:56:20.926"/>
    </inkml:context>
    <inkml:brush xml:id="br0">
      <inkml:brushProperty name="width" value="0.21167" units="cm"/>
      <inkml:brushProperty name="height" value="0.21167" units="cm"/>
      <inkml:brushProperty name="fitToCurve" value="1"/>
    </inkml:brush>
  </inkml:definitions>
  <inkml:trace contextRef="#ctx0" brushRef="#br0">10202 43 0 0,'-23'-17'0'0,"23"17"125"0,0 0-59 16,0 0 4-16,0 0-14 0,0 0 7 0,0 0-11 15,0 0-4-15,0 0-2 0,0 0-6 16,0 0 0-16,0 0-7 0,0 0 11 0,-9-26-12 16,9 26-3-16,0 0 2 0,0 0 0 0,0 0 0 15,0 0 5-15,0 0-7 0,0 0 7 16,0 0-12-16,0 0 4 0,0 0-8 0,0 0-5 15,0 0 14-15,0 0-9 0,0 0 6 0,0 0 11 16,0 0-8-16,0 0-16 0,0 0 5 16,0 0 1-16,0 0-4 0,0 0 12 0,0 0-33 15,0 0 35-15,23 13 6 0,-23-13 6 0,0 0-4 16,0 0-6-16,18 21 11 0,-18-21-9 16,0 0 3-16,22 23 1 0,-22-23 16 0,18 23-14 15,-18-23 1-15,18 21-3 0,-18-21-7 0,22 24-4 16,-22-24 0-16,20 26-9 0,-20-26 19 0,23 28-13 15,-23-28-2-15,23 26 3 0,-23-26 8 0,18 31-3 16,-18-31-8-16,19 28-12 0,-19-28-3 0,15 27-1 16,-15-27-5-16,14 31 11 0,-14-31-3 15,12 31-8-15,-12-31 6 0,8 31 1 0,-8-31-7 16,8 29-3-16,-8-29 14 0,7 32-1 0,-7-32-6 16,11 32-8-16,-11-32 0 0,3 32 2 0,-3-32 2 15,2 33 2-15,-2-33-49 0,0 0 22 0,0 53 36 16,0-53-1-16,-5 34-6 0,5-34 5 0,-8 35 5 15,8-35-14-15,-4 38 7 0,4-38-6 16,-16 34 5-16,16-34 0 0,-17 36-5 0,17-36-8 16,-18 30-10-16,18-30-3 0,-14 27-30 0,14-27-15 15,-12 26-12-15,12-26-7 0,0 0-20 0,-14 31-11 16,14-31-23-16,0 0-12 0,0 0-23 0,-14 25-26 16,14-25-166-16,0 0 123 0,0 0 78 15</inkml:trace>
  <inkml:trace contextRef="#ctx0" brushRef="#br0" timeOffset="1234">9821 370 0 0,'0'0'165'0,"-7"-43"52"0,7 43-21 15,0 0-22-15,0 0-16 0,-3-34-28 16,3 34-6-16,0 0-30 0,0 0-5 0,0 0-12 15,0 0-7-15,0 0-4 0,-7-29-12 0,7 29 6 16,0 0-22-16,0 0 2 0,0 0-8 16,0 0-10-16,0 0 2 0,0 0-12 0,0 0 8 15,0 0-10-15,0 0 5 0,0 0-7 0,0 0-6 16,0 0 9-16,0 0 2 0,23 22-13 16,-23-22 3-16,0 0-3 0,24 29 0 0,-24-29 1 15,16 25-9-15,-16-25 10 0,17 25 3 0,-17-25-1 16,14 26-30-16,-14-26 25 0,14 29 4 0,-14-29 1 15,12 27 1-15,-12-27-12 0,0 0-14 16,6 41 14-16,-6-41 0 0,0 0-12 0,0 36-1 16,0-36 0-16,0 0-5 0,0 0 1 0,-10 35 8 15,10-35-4-15,0 0-2 0,-23 19 3 0,23-19-6 16,0 0-3-16,-36 7-2 0,36-7-12 0,0 0 22 16,-49 0 2-16,49 0-1 0,0 0 3 15,-44-14-5-15,44 14 2 0,-28-15-4 0,28 15 15 16,-25-22-4-16,25 22 2 0,-24-20 0 0,24 20 6 15,-20-18 10-15,20 18-14 0,-18-24 6 16,18 24 7-16,-19-20 3 0,19 20-6 0,0 0-5 16,-20-29 4-16,20 29-5 0,0 0 4 0,0 0 4 15,0 0-5-15,0 0 0 0,-14-25 4 16,14 25-5-16,0 0 6 0,0 0 5 0,0 0-14 16,0 0 5-16,0 0-2 0,0 0 56 0,0 0-69 15,0 0 2-15,0 0 9 0,0 0-8 0,14 25 2 16,-14-25 7-16,0 0 1 0,0 0-4 0,-4 34 0 15,4-34-3-15,0 0-1 0,-11 28 2 16,11-28 4-16,0 0-4 0,-17 24 1 0,17-24 1 16,0 0-4-16,0 0 10 0,-23 22-11 0,23-22 4 15,0 0 1-15,0 0 6 0,0 0-4 0,0 0 3 16,-43-4 1-16,43 4 1 0,0 0 2 16,-26-14-7-16,26 14 5 0,0 0-2 0,-28-17 1 15,28 17 0-15,0 0 6 0,-24-25-7 0,24 25 1 16,0 0-1-16,-23-23 6 0,23 23-5 15,0 0 2-15,0 0-1 0,-22-20-1 0,22 20 0 16,0 0 6-16,0 0-1 0,0 0 4 0,0 0-6 16,0 0 1-16,0 0-2 0,0 0-2 15,0 0 2-15,0 0 4 0,0 0-3 0,0 0-1 16,0 0 0-16,0 0-1 0,0 0 11 0,0 0-3 16,17 24 4-16,-17-24 0 0,0 0-2 0,14 29 3 15,-14-29 7-15,17 22-13 0,-17-22 7 0,17 25-3 16,-17-25 3-16,18 31-2 0,-18-31 0 15,18 33 2-15,-18-33-6 0,19 35 6 0,-19-35-7 16,20 40-14-16,-20-40 12 0,18 35-2 0,-18-35-7 16,16 36 3-16,-16-36 2 0,10 37-1 15,-10-37 14-15,11 36-22 0,-11-36 4 0,2 32 6 16,-2-32-3-16,0 0-2 0,0 40-19 0,0-40 29 16,0 0 19-16,-11 26-33 0,11-26-3 15,0 0 5-15,0 0 6 0,-22 24-5 0,22-24 14 16,0 0-25-16,-43 8 14 0,43-8 3 0,0 0 5 15,-56-1 9-15,56 1-5 0,-40-3-2 0,40 3 4 16,-39-8-6-16,39 8 4 0,-40-10 11 0,40 10 9 16,-33-11-2-16,33 11-5 0,-34-15 1 0,34 15 5 15,-32-21-23-15,32 21 27 0,-32-25 16 16,32 25-4-16,-30-29 7 0,30 29-17 0,-27-30 0 16,27 30-5-16,-20-34-6 0,20 34 7 0,-17-34-17 15,17 34 13-15,-15-34-7 0,15 34-15 16,-8-32 9-16,8 32-8 0,-6-33-17 0,6 33 13 15,-5-36 1-15,5 36-4 0,0 0 7 0,0-43-13 16,0 43 4-16,0 0-39 0,5-39 37 16,-5 39-17-16,0 0-17 0,0 0-22 0,6-37-20 15,-6 37-23-15,0 0-21 0,0 0-5 0,0 0-53 16,0 0-23-16,0 0-50 0,0 0-160 0,0 0 143 16,0 0 240-16</inkml:trace>
  <inkml:trace contextRef="#ctx0" brushRef="#br0" timeOffset="1750">8456 563 0 0,'-14'-25'208'0,"14"25"22"0,0 0-34 15,0 0-14-15,0 0-24 0,-11-25-32 16,11 25-22-16,0 0-33 0,0 0-3 0,0 0-11 15,0 0 18-15,0 0 2 0,0 0-6 0,0 0-15 16,-2 35 13-16,2-35-16 0,0 0 31 16,0 41-23-16,0-41 3 0,4 36-20 0,-4-36 1 15,-5 39-11-15,5-39-7 0,-8 43-30 0,8-43 37 16,-7 50-1-16,7-50-1 0,-11 52-9 16,11-52-4-16,-14 50-2 0,14-50-11 0,-14 53 17 15,7-24-12-15,7-29-6 0,-20 53-9 0,10-27 6 16,0 2-9-16,-1-1 22 0,11-27-10 0,-20 49 8 15,20-49-13-15,-18 46 8 0,18-46-2 16,-16 41-13-16,16-41-26 0,-14 35-4 0,14-35-3 16,-12 29-1-16,12-29-26 0,0 0-12 0,-12 32-13 15,12-32-19-15,0 0-32 0,0 0 8 0,-9 29-25 16,9-29-1-16,0 0-77 0,0 0 31 16,0 0-141-16,0 0 114 0,0 0 76 0</inkml:trace>
  <inkml:trace contextRef="#ctx0" brushRef="#br0" timeOffset="2156">8052 681 0 0,'-11'-32'233'0,"11"32"-19"0,0 0-24 16,-9-35-11-16,9 35-20 0,0 0-40 0,0 0-19 16,0 0-10-16,0 0-8 0,0 0-18 0,0 0 11 15,6-33-11-15,-6 33-3 0,0 0 9 16,0 0 0-16,40 15-10 0,-40-15-5 0,28 15-12 16,-28-15 14-16,40 23-7 0,-40-23 2 0,43 27-21 15,-19-14 8-15,-2 2-26 0,4 1 14 16,-2 1-10-16,1-1-1 0,-1 3 22 0,1-1-29 15,-2 2-20-15,1-2 19 0,-1 2 2 0,2 2 18 16,-4-5-27-16,-1-1-4 0,3 0-11 0,-23-16 13 16,36 30-4-16,-36-30 41 0,29 25-50 0,-29-25 4 15,24 18 6-15,-24-18 6 0,22 16-32 16,-22-16 0-16,0 0-22 0,28 16-3 0,-28-16-25 16,0 0-2-16,27 17-22 0,-27-17-15 0,0 0-33 15,34 14-20-15,-34-14-23 0,0 0-48 0,29 17-154 16,-29-17 138-16,0 0 256 0</inkml:trace>
  <inkml:trace contextRef="#ctx0" brushRef="#br0" timeOffset="3171">7677 1116 54 0,'0'0'255'0,"0"0"-64"0,-15-25-24 0,15 25-24 15,0 0-7-15,-6-28-49 0,6 28 0 0,0 0-22 16,0 0 10-16,-11-40-27 0,11 40 10 0,0 0-6 16,0-37 3-16,0 37 1 0,0 0 5 0,-3-49-4 15,3 49 1-15,3-37-39 0,-3 37 36 16,8-41-19-16,-8 41 11 0,8-48-37 0,-8 48 19 15,13-50 1-15,-13 50-8 0,16-47 6 0,-16 47-4 16,15-43-8-16,-15 43-1 0,17-39 0 16,-17 39 0-16,14-29-25 0,-14 29 20 0,12-25-5 15,-12 25-6-15,0 0 12 0,19-22-6 0,-19 22 7 16,0 0-18-16,0 0 6 0,21-18-11 16,-21 18 8-16,0 0-6 0,0 0-21 0,40 7 39 15,-40-7 2-15,0 0-14 0,28 15 3 0,-28-15 4 16,19 21-9-16,-19-21-6 0,17 26-4 15,-17-26 17-15,14 31-20 0,-14-31-37 0,8 30 59 16,-8-30 0-16,3 36-17 0,-3-36 3 0,-3 34 0 16,3-34 8-16,-12 35 7 0,12-35-13 0,-17 34 16 15,17-34-24-15,-29 33 6 0,29-33 0 0,-30 28-5 16,30-28-8-16,-35 20 6 0,35-20-1 16,-37 20 13-16,37-20-18 0,-37 15 23 0,37-15-7 15,-32 10 7-15,32-10 7 0,0 0-17 0,-49 1-12 16,49-1 15-16,0 0-19 0,-48-4 24 0,48 4-19 15,-27-8 16-15,27 8-7 0,0 0 18 16,-40-20-16-16,40 20 13 0,0 0-11 0,-23-16 8 16,23 16-2-16,0 0 5 0,0 0-4 0,0 0 2 15,-18-21 2-15,18 21-2 0,0 0 9 16,0 0-13-16,0 0-4 0,0 0 12 0,0 0-18 16,0 0 11-16,0 0-1 0,0 0-4 0,0 0-6 15,0 0 9-15,0 0 0 0,12 26 4 0,-12-26 3 16,0 0-1-16,12 31-3 0,-12-31 1 0,0 0-19 15,5 33 25-15,-5-33-13 0,0 0 6 16,-11 43-10-16,11-43 16 0,-14 29-18 0,14-29 18 16,-21 34-22-16,21-34-4 0,-26 29 8 0,26-29 13 15,-30 28-6-15,30-28 5 0,-35 24-18 0,35-24 10 16,-31 14-3-16,31-14 13 0,-33 14-14 16,33-14 6-16,0 0 3 0,-46 5 11 0,46-5-2 15,0 0 2-15,-40-5 14 0,40 5-1 0,0 0-4 16,-33-20 20-16,33 20-17 0,-24-19 11 15,24 19-8-15,-20-22 1 0,20 22 8 0,-20-30 12 16,20 30-16-16,-17-29 61 0,17 29-79 0,-14-31 17 16,14 31-10-16,-10-33 2 0,10 33 6 0,-13-34-16 15,13 34 5-15,-6-33 0 0,6 33-9 16,0 0 7-16,-1-42-7 0,1 42 6 0,0 0-12 16,1-37 16-16,-1 37-19 0,0 0 13 0,0 0-19 15,6-36-28-15,-6 36-21 0,0 0-27 0,0 0-35 16,0 0-19-16,0 0-37 0,0 0-49 15,0 0-233-15,0 0 152 0,0 0 205 0</inkml:trace>
  <inkml:trace contextRef="#ctx0" brushRef="#br0" timeOffset="3812">6662 686 0 0,'0'0'221'0,"0"0"39"0,-14-37-48 16,14 37 13-16,0 0-24 0,0 0-36 0,-6-29-17 16,6 29-31-16,0 0-13 0,0 0-27 0,0 0-10 15,0 0-17-15,0 0-2 0,0 0-17 16,0 0-6-16,0 0 4 0,0 0 1 0,0 0 15 15,0 0-1-15,-31 18-14 0,31-18-3 0,0 0 8 16,-11 36 7-16,11-36-13 0,-15 31 36 0,15-31-27 16,-12 33-8-16,12-33-8 0,-11 39-1 15,11-39-1-15,-11 41 1 0,11-41-13 0,-8 43 6 16,8-43-9-16,-4 44 12 0,4-44-20 0,-2 46-59 16,2-46 81-16,5 42 5 0,-5-42-8 15,9 41 7-15,-9-41-3 0,14 41-12 0,-14-41 4 16,17 43 6-16,-17-43-11 0,26 40 6 0,-26-40-5 15,31 42 0-15,-31-42-5 0,30 42 5 0,-30-42-11 16,32 39 25-16,-32-39-28 0,34 39 8 16,-14-21-3-16,-20-18 1 0,37 30-1 0,-37-30-11 15,43 27 20-15,-43-27-3 0,40 23 4 0,-40-23-16 16,37 18 14-16,-37-18-23 0,37 17 28 0,-37-17-15 16,27 13 6-16,-27-13 1 0,0 0 3 0,29 11-7 15,-29-11-22-15,0 0-10 0,0 0-18 16,0 0-40-16,26 14-13 0,-26-14-12 0,0 0-30 15,0 0-17-15,0 0-38 0,0 0-1 0,0 0-43 16,0 0-253-16,0 0 161 0,0 0 185 16</inkml:trace>
  <inkml:trace contextRef="#ctx0" brushRef="#br0" timeOffset="5124">6500 1623 0 0,'28'-24'174'0,"-28"24"84"0,0 0-44 16,0 0-12-16,0 0-28 0,0 0-30 0,3-33-30 15,-3 33-6-15,0 0 20 0,0 0-64 0,0 0-4 16,0 0 1-16,0 0-7 0,-6-37 33 0,6 37-28 16,0 0 20-16,-8-30-20 0,8 30-9 0,0 0 20 15,-21-33-17-15,21 33 7 0,-19-30-11 16,19 30 8-16,-20-28-16 0,20 28 1 0,-23-33 2 16,23 33-13-16,-23-33-2 0,23 33-6 0,-23-32-1 15,23 32-6-15,-23-32 1 0,23 32-32 16,-24-32 34-16,24 32-12 0,-26-29 1 0,26 29 0 15,-25-28 0-15,25 28-6 0,-23-25 2 0,23 25-1 16,-23-25 4-16,23 25 0 0,-26-25-4 16,26 25 3-16,-23-24-6 0,23 24-5 0,-21-20 5 15,21 20-40-15,-23-20 47 0,23 20-3 0,-23-17 6 16,23 17-4-16,-23-17-5 0,23 17-8 16,0 0 7-16,-31-19 1 0,31 19 7 0,0 0-14 15,-32-20 3-15,32 20 1 0,0 0 2 0,-40-15-4 16,40 15 6-16,0 0-5 0,-34-14 6 0,34 14-6 15,0 0 10-15,-40-14-4 0,40 14-1 0,0 0-9 16,-34-8 7-16,34 8-2 0,0 0 1 0,-32-7 35 16,32 7-37-16,0 0-8 0,0 0 5 15,0 0-3-15,-38-8 9 0,38 8-2 0,0 0 0 16,0 0-11-16,0 0 5 0,0 0 23 0,0 0-10 16,-37 8-28-16,37-8 25 0,0 0-11 15,0 0 12-15,-32 14 3 0,32-14-3 0,0 0-6 16,-23 14 5-16,23-14-6 0,0 0-3 0,-20 25-1 15,20-25-31-15,0 0 51 0,-17 29-13 16,17-29 7-16,0 0-6 0,-8 30 9 0,8-30-3 16,0 0 10-16,0 0-14 0,-3 35-5 0,3-35 4 15,0 0-2-15,0 0-2 0,0 36-7 0,0-36 9 16,0 0-1-16,0 0 10 0,8 36-15 16,-8-36 18-16,0 0-13 0,3 32 9 0,-3-32-12 15,0 0-4-15,12 36 11 0,-12-36 4 0,0 0-6 16,8 33 2-16,-8-33 12 0,0 0-16 0,12 32 6 15,-12-32 0-15,0 0 0 0,5 32-5 0,-5-32-11 16,0 0 13-16,16 32 4 0,-16-32-6 16,10 25 1-16,-10-25 9 0,14 30-31 0,-14-30 31 15,13 25-2-15,-13-25 3 0,16 32-3 0,-16-32-4 16,17 25-6-16,-17-25-8 0,19 27 15 16,-19-27-4-16,17 27-5 0,-17-27-2 0,14 22 4 15,-14-22 3-15,17 26 2 0,-17-26-4 0,17 24 8 16,-17-24 1-16,15 25-10 0,-15-25 6 0,0 0 26 15,20 38-53-15,-20-38 24 0,14 25-12 16,-14-25 14-16,17 23 6 0,-17-23-14 0,12 22 4 16,-12-22-6-16,0 0 6 0,14 30-5 0,-14-30 1 15,0 0 8-15,14 26-16 0,-14-26 1 0,0 0 0 16,0 0 5-16,0 0 5 0,14 26-7 0,-14-26 9 16,0 0 9-16,0 0-15 0,0 0 29 15,0 0-23-15,0 0-5 0,0 0-4 0,0 0 14 16,0 0 0-16,0 0-4 0,0 0-36 15,0 0 37-15,0 0-5 0,0 0 12 0,0 0 73 16,0 0-116-16,0 0 22 0,0 0 13 0,0 0-4 16,0 0 9-16,0 0-8 0,0 0-7 0,0 0-2 15,0 0-29-15,6 30-25 0,-6-30-7 16,0 0-38-16,0 0-29 0,0 0-37 0,0 0-39 16,0 0-49-16,-11 31-286 0,11-31 168 0,0 0 154 15</inkml:trace>
  <inkml:trace contextRef="#ctx0" brushRef="#br0" timeOffset="6452">4518 1174 0 0,'0'0'167'0,"0"0"84"0,0 0-42 0,0 0-10 15,-11-27-32-15,11 27-11 0,0 0-14 16,0 0-16-16,0 0-24 0,0 0 12 0,0 0-18 16,0 0-16-16,0 0-2 0,0 0-14 0,0 0-44 15,0 0 24-15,0 0 1 0,0 0-13 0,0 0 77 16,0 0-67-16,0 0-4 0,0 0 5 0,34 11 8 16,-34-11-13-16,20 19-3 0,-20-19 1 15,20 22-21-15,-20-22 24 0,29 26-8 0,-29-26-9 16,27 33 38-16,-27-33-57 0,33 35 5 0,-16-14 2 15,-1 0 14-15,1-2-16 0,0 5-8 0,0-5 8 16,0 4-3-16,3 4-3 0,-3-4 3 16,0-1-8-16,-2 8 10 0,-15-30-8 0,34 41 0 15,-34-41 1-15,23 41-1 0,-23-41 2 0,24 38 0 16,-24-38 8-16,20 41-15 0,-20-41 12 16,16 37-7-16,-16-37-3 0,13 41 8 0,-13-41-4 15,11 38-6-15,-11-38 15 0,9 43-13 0,-9-43 6 16,3 39-7-16,-3-39 0 0,0 41-17 15,0-41-9-15,-3 38-44 0,3-38 21 0,-10 39-32 16,10-39-14-16,-13 33-66 0,13-33 27 0,-20 33-62 16,20-33-13-16,-23 27-30 0,23-27-277 0,-27 12 162 15,27-12 172-15</inkml:trace>
  <inkml:trace contextRef="#ctx0" brushRef="#br0" timeOffset="7609">4271 1409 0 0,'0'0'239'0,"-20"-30"37"15,20 30-48-15,0 0-13 0,-14-22-46 16,14 22-13-16,0 0-29 0,0 0-17 0,0 0-27 16,0 0-20-16,0 0 118 0,0 0-164 0,0 0 5 15,0 0-13-15,0 0 7 0,0 0-11 16,0 0 17-16,0 0-1 0,0 0-3 0,0 0-3 15,0 0 11-15,0 0-13 0,17 31 4 0,-17-31-9 16,0 0 6-16,20 25-13 0,-20-25 12 0,0 0-15 16,20 34 6-16,-20-34-1 0,13 25 24 15,-13-25-26-15,16 23-3 0,-16-23-3 0,0 0 1 16,17 34 1-16,-17-34-9 0,0 0 24 0,0 0-25 16,4 41-1-16,-4-41 4 0,0 0-1 0,0 0 0 15,-21 28-1-15,21-28 1 0,0 0-3 0,-32 14 4 16,32-14-2-16,0 0 73 0,0 0-88 15,-45 7 0-15,45-7 15 0,0 0 0 0,-29-11-2 16,29 11-1-16,0 0 2 0,-34-20 7 0,34 20-3 16,-23-18 9-16,23 18-9 0,-23-22 9 15,23 22-13-15,-26-26 20 0,26 26-4 0,-24-21 10 16,24 21-12-16,-20-23 14 0,20 23 3 0,0 0 2 16,-20-28-5-16,20 28 12 0,0 0-17 15,0 0 14-15,0 0-20 0,0 0 12 0,-14-22-14 16,14 22-5-16,0 0 1 0,0 0 3 0,0 0-5 15,0 0 6-15,0 0-1 0,0 0 6 0,0 0-7 16,20 22 0-16,-20-22-11 0,0 0 19 16,20 33-25-16,-20-33 25 0,14 21-6 0,-14-21 4 15,13 25-8-15,-13-25-2 0,11 30-4 0,-11-30 4 16,0 0-2-16,9 35-1 0,-9-35-5 0,0 0 16 16,0 0-12-16,-3 37 4 0,3-37-6 15,0 0-3-15,-23 20 1 0,23-20-5 0,0 0 7 16,0 0 0-16,-40 7 9 0,40-7-13 0,0 0-7 15,-30-7 15-15,30 7 1 0,0 0 4 16,-31-17-3-16,31 17 14 0,0 0-18 0,-26-25 10 16,26 25-5-16,-17-19 4 0,17 19-4 0,-20-23-21 15,20 23 31-15,0 0 4 0,-20-33 0 0,20 33 9 16,0 0-3-16,-20-23 11 0,20 23-7 16,0 0 0-16,0 0-15 0,0 0 11 0,0 0-11 15,0 0-2-15,0 0-6 0,0 0 9 0,0 0-11 16,0 0 12-16,0 0-6 0,0 0 3 0,0 0-6 15,34 15-3-15,-34-15 6 0,20 19 5 16,-20-19-7-16,23 20 2 0,-23-20-7 0,20 22 2 16,-20-22 4-16,23 25-4 0,-23-25-4 0,17 21 2 15,-17-21 3-15,17 26 15 0,-17-26-10 0,9 25-6 16,-9-25-3-16,0 0 5 0,7 36-7 16,-7-36-26-16,0 0 41 0,-6 38-5 0,6-38 2 15,-14 22-4-15,14-22 8 0,-19 19-4 0,19-19-5 16,-28 16 16-16,28-16 3 0,-32 9-21 15,32-9 0-15,0 0-2 0,-48 5 5 0,48-5 3 16,0 0-5-16,-52-5 8 0,52 5 4 0,-34-11 13 16,34 11-11-16,-34-14 18 0,34 14-3 0,-33-12-12 15,33 12 21-15,-34-20 5 0,34 20-14 0,-32-25 15 16,32 25 1-16,-34-29 3 0,34 29-3 16,-29-29 0-16,29 29-4 0,-34-33-7 0,34 33 14 15,-26-36-19-15,26 36-7 0,-22-36 10 0,22 36-17 16,-20-35 20-16,20 35-27 0,-15-36 8 15,15 36-10-15,-8-38 7 0,8 38-10 0,-6-34 7 16,6 34-15-16,0 0-12 0,-6-39-21 0,6 39-13 16,0 0-27-16,0 0-60 0,-1-37 13 15,1 37-19-15,0 0-37 0,0 0-48 0,0 0-46 16,0 0-266-16,0 0 166 0,0 0 159 0</inkml:trace>
  <inkml:trace contextRef="#ctx0" brushRef="#br0" timeOffset="8046">3069 1441 0 0,'-3'-37'248'0,"3"37"33"16,0 0-50-16,0 0-44 0,0 0-27 0,0 0-32 15,0 0-9-15,0 0-28 0,0 0-8 16,0 0-7-16,0 0 9 0,0 0-18 0,0 0 22 16,0 0-30-16,0 0 17 0,0 0-13 0,0 43-5 15,0-43-11-15,-3 36 6 0,3-36-18 0,-3 39 6 16,3-39-16-16,-9 43 11 0,9-43 7 15,-11 47-24-15,11-47-6 0,-11 50 3 0,11-50-16 16,-17 47 10-16,17-47-14 0,-15 47 15 0,15-47-28 16,-14 49 31-16,14-49-9 0,-28 44-5 15,28-44-53-15,-26 44 53 0,11-20-3 0,0-4-5 16,-4 3-6-16,19-23-11 0,-30 36 1 0,30-36 8 16,-33 30-11-16,33-30 1 0,-24 28-19 15,24-28-12-15,-20 22-8 0,20-22-24 0,0 0-24 16,-20 20-22-16,20-20-16 0,0 0-13 0,0 0-33 15,0 0-69-15,0 0-127 0,0 0 138 0,0 0 76 16</inkml:trace>
  <inkml:trace contextRef="#ctx0" brushRef="#br0" timeOffset="8437">2622 1472 0 0,'0'0'244'0,"-6"-37"19"0,6 37-49 0,0 0-17 0,-4-36-26 16,4 36-33-16,0 0-15 0,0 0-32 15,0 0-7-15,0 0-18 0,0 0 5 0,0 0-2 16,24-17 1-16,-24 17-18 0,0 0 11 0,31 22-4 15,-31-22-2-15,29 24-2 0,-29-24-5 0,29 26-8 16,-29-26 5-16,34 32-15 0,-34-32 3 16,38 36-18-16,-18-17 20 0,5 1-24 0,-1 2 3 15,0 3-1-15,0-2-3 0,-1 1 0 0,3 4-2 16,0-6-8-16,-3 4 4 0,2-1-8 16,-2-1 14-16,0 1-22 0,0-3 10 0,-3 0-16 15,0-1-10-15,-20-21 0 0,37 36-12 0,-37-36-12 16,27 23-6-16,-27-23-19 0,23 24-5 15,-23-24-20-15,0 0-21 0,23 22-10 0,-23-22-6 16,0 0-19-16,0 0-21 0,0 0-26 0,17 21-211 16,-17-21 144-16,0 0 240 0</inkml:trace>
  <inkml:trace contextRef="#ctx0" brushRef="#br0" timeOffset="9359">1926 1441 0 0,'0'0'169'0,"0"0"80"0,0 0-61 15,-20-21-17-15,20 21-18 0,0 0-23 0,0 0-18 16,0 0-9-16,0 0-19 0,0 0-1 0,0 0-18 16,-23-16-2-16,23 16-21 0,0 0 6 0,0 0-14 15,0 0 1-15,0 0-6 0,0 0 5 16,0 0-21-16,-26 11 19 0,26-11-22 0,-28 16 45 16,28-16-54-16,0 0 9 0,-20 30-19 0,20-30 21 15,0 0-20-15,-24 32 20 0,24-32-19 0,-16 24 4 16,16-24-5-16,0 0-1 0,-14 34-15 15,14-34 10-15,0 0-15 0,0 0 8 0,-7 33 1 16,7-33 27-16,0 0-28 0,0 0 13 0,24 25-8 16,-24-25 11-16,0 0-5 0,48 7 8 15,-48-7 1-15,41 0-4 0,-41 0 10 0,45-4-5 16,-45 4-3-16,43-8-12 0,-43 8 22 0,41-10 9 16,-41 10-16-16,39-11 21 0,-39 11-13 15,33-11 14-15,-33 11-12 0,23-13 13 0,-23 13-9 16,0 0 7-16,0 0-5 0,31-12-5 0,-31 12 3 15,0 0 3-15,0 0-19 0,0 0 20 0,0 0-48 16,0 0 38-16,0 0-7 0,0 0 9 0,0 0-13 16,0 0 7-16,0 0-15 0,0 0 16 15,0 0-3-15,-26 18 6 0,26-18-5 0,-18 19-7 16,18-19-14-16,-22 20 27 0,22-20-18 0,-24 23 9 16,24-23-10-16,-24 27 1 0,24-27-4 0,-19 25 5 15,19-25-1-15,-28 27 8 0,28-27-6 16,-25 31 0-16,25-31-9 0,-17 31 12 0,17-31-12 15,-18 31 15-15,18-31-8 0,-12 39 9 16,12-39-3-16,-9 37 7 0,9-37-5 0,-5 42 4 16,5-42-9-16,-3 39 8 0,3-39-12 0,-2 43 16 15,2-43-8-15,5 39-2 0,-5-39 0 0,11 33 10 16,-11-33-12-16,18 33 6 0,-18-33-10 0,22 22 18 16,-22-22-11-16,30 18 10 0,-30-18-9 15,37 12-7-15,-37-12 18 0,42 8 7 0,-42-8-14 16,44 6 10-16,-44-6-19 0,52 4 8 0,-52-4 2 15,56 0 1-15,-56 0 5 0,58 0 3 0,-58 0-25 16,57 0 17-16,-57 0-23 0,53-7 10 16,-53 7-11-16,46-5 7 0,-46 5-39 0,37-11 15 15,-37 11-15-15,34-15 3 0,-34 15-58 0,20-19-15 16,-20 19-39-16,0 0-61 0,23-32-166 16,-23 32 135-16,0 0 76 0</inkml:trace>
  <inkml:trace contextRef="#ctx0" brushRef="#br0" timeOffset="10109">1252 1465 120 0,'0'0'303'0,"0"0"-56"16,-17-22-37-16,17 22-20 0,0 0-57 0,0 0 13 16,0 0-17-16,0 0-20 0,0 0-31 0,0 0-4 15,0 0-21-15,0 0 9 0,0 0-15 16,0 0 8-16,0 0-11 0,0 0-2 0,0 0-1 16,-20-18-11-16,20 18-13 0,0 0 8 0,0 0 8 15,0 0-13-15,0 0-14 0,-30 16 12 16,30-16-3-16,0 0 3 0,-23 20-25 0,23-20 21 15,-13 24-21-15,13-24 9 0,-18 21-4 0,18-21 9 16,-19 27-23-16,19-27 32 0,-16 26-18 0,16-26 20 16,-16 29-25-16,16-29 12 0,-14 27-10 15,14-27 12-15,-13 30-8 0,13-30 12 0,-11 28-5 16,11-28 3-16,-5 32-8 0,5-32 19 0,0 0-16 16,-6 44 9-16,6-44 4 0,0 0-34 0,3 50 25 15,-3-50 8-15,5 32 0 0,-5-32-1 16,6 32-13-16,-6-32 12 0,6 36-7 0,-6-36 9 15,8 30-15-15,-8-30 8 0,10 31-4 0,-10-31 7 16,11 32-18-16,-11-32 22 0,11 32-5 0,-11-32-5 16,14 33 8-16,-14-33 1 0,15 35-13 15,-15-35 12-15,20 34-28 0,-20-34 26 0,22 37-9 16,-22-37 13-16,23 32-22 0,-23-32 20 0,26 32-12 16,-26-32 8-16,24 26-10 0,-24-26 1 15,26 32-1-15,-26-32 2 0,26 23-10 0,-26-23 3 16,25 27-1-16,-25-27 21 0,32 23-22 0,-32-23 18 15,28 19-26-15,-28-19 3 0,30 21 17 16,-30-21-13-16,30 15-21 0,-30-15 5 0,33 15-14 16,-33-15-15-16,26 10-23 0,-26-10 9 0,0 0-31 15,40 11 18-15,-40-11-21 0,0 0-32 0,0 0-37 16,40 0-2-16,-40 0-46 0,0 0-274 0,0 0 159 16,29-16 190-16</inkml:trace>
  <inkml:trace contextRef="#ctx0" brushRef="#br0" timeOffset="10718">374 2014 159 0,'0'0'297'16,"0"0"-25"-16,14-22-66 0,-14 22-38 0,0 0-24 15,0 0-9-15,0 0-29 0,0 0-21 16,0 0-21-16,0 0 2 0,0 0-29 0,0 0 23 16,0 0-13-16,0 0 6 0,-35 11-7 0,35-11 7 15,-28 11-15-15,28-11 4 0,-32 12 2 16,32-12-5-16,-37 16-14 0,37-16 5 0,-44 11-7 16,44-11 3-16,-39 12-8 0,39-12-2 0,-37 13-3 15,37-13 5-15,-27 11-14 0,27-11 9 0,0 0 2 16,-36 10-10-16,36-10-4 0,0 0 9 15,0 0-13-15,0 0 10 0,-33 8-27 0,33-8 13 16,0 0-43-16,0 0 3 0,0 0-44 0,0 0-7 16,-40 0-41-16,40 0-22 0,0 0-35 0,0 0-16 15,0 0-78-15,0 0-133 0,0 0 146 16,0 0 233-16</inkml:trace>
  <inkml:trace contextRef="#ctx0" brushRef="#br0" timeOffset="11077">552 2256 42 0,'0'0'350'0,"0"0"-83"0,0 0-42 0,0 0-40 15,0 0-34-15,0 0-4 0,0 0-69 0,0 0 33 16,0 0-33-16,0 0-3 0,0 0-20 15,0 0 1-15,-12 27-10 0,12-27-1 0,0 0 6 16,-35 15 13-16,35-15-11 0,-31 10 11 0,31-10-61 16,-37 11 74-16,37-11-18 0,-40 8 4 15,40-8-21-15,-38 7-3 0,38-7-15 0,-40 8 10 16,40-8-7-16,-37 9 2 0,37-9-20 0,-38 9 10 16,38-9-25-16,-39 7 23 0,39-7-9 15,-33 9-8-15,33-9-1 0,0 0-15 0,-40 11 17 16,40-11 6-16,0 0 1 0,0 0 0 0,-34 7-11 15,34-7-14-15,0 0-27 0,0 0-22 0,0 0-45 16,0 0 5-16,-40 5-44 0,40-5-35 0,0 0-44 16,0 0-51-16,-27 11-244 0,27-11 164 15,0 0 168-15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5-09-27T16:57:04.509"/>
    </inkml:context>
    <inkml:brush xml:id="br0">
      <inkml:brushProperty name="width" value="0.21167" units="cm"/>
      <inkml:brushProperty name="height" value="0.21167" units="cm"/>
      <inkml:brushProperty name="fitToCurve" value="1"/>
    </inkml:brush>
  </inkml:definitions>
  <inkml:trace contextRef="#ctx0" brushRef="#br0">1394 97 56 0,'0'0'299'0,"0"0"-85"0,0 0-27 0,0 0-33 16,0 0-27-16,0 0-14 0,-14-24-20 0,14 24-29 15,0 0-10-15,0 0-12 0,0 0-5 0,0 0-4 16,0 0-9-16,0 0-8 0,0 0 6 0,0 0-16 16,0 0 16-16,0 0 4 0,0 0-1 0,0 0 6 15,0 0-2-15,-26-11-3 0,26 11-5 16,0 0 14-16,0 0-18 0,0 0-11 16,0 0 4-16,0 0 2 0,-34-9-8 0,34 9 6 15,0 0-5-15,0 0-5 0,0 0 5 0,-32 9-5 16,32-9 0-16,0 0 0 0,0 0 4 0,-26 18-3 15,26-18-9-15,0 0 8 0,0 0 4 0,-25 19 3 16,25-19-10-16,0 0 6 0,0 0-4 16,-18 22-9-16,18-22 5 0,0 0-3 0,0 0-3 15,0 0 2-15,-14 27 12 0,14-27-19 0,0 0-4 16,0 0 5-16,0 0 3 0,0 0-2 16,1 37 5-16,-1-37-4 0,0 0 11 0,0 0-15 15,14 32 14-15,-14-32 9 0,0 0-18 0,17 29 9 16,-17-29-3-16,0 0 0 0,18 26 13 0,-18-26-14 15,0 0 10-15,30 24-14 0,-30-24 13 0,0 0-4 16,32 18 10-16,-32-18-9 0,0 0 5 16,29 14-15-16,-29-14 17 0,0 0-14 0,31 11-4 15,-31-11 9-15,0 0 10 0,33 11-11 0,-33-11 58 16,0 0-68-16,23 15 12 0,-23-15-12 16,0 0 7-16,0 0-14 0,0 0 8 0,0 0-8 15,28 10 7-15,-28-10-8 0,0 0 7 0,0 0 55 16,0 0-75-16,0 0-8 0,0 0 8 15,0 0-13-15,0 0-5 0,0 0-21 0,0 0 3 16,0 0-6-16,0 0-25 0,0 0-37 0,0 0-62 16,0 0-93-16,0 0 87 0,0 0 64 0</inkml:trace>
  <inkml:trace contextRef="#ctx0" brushRef="#br0" timeOffset="500">1073 403 0 0,'0'0'133'0,"0"0"103"0,0 0-51 0,0 0-40 15,0 0-18-15,0 0-32 0,0 0-19 0,0 0-22 16,0 0-7-16,0 0-11 0,0 0-1 16,0 0-11-16,0 0-1 0,-39 1-8 0,39-1 4 15,0 0-3-15,0 0-1 0,0 0-1 0,0 0 7 16,-33 8 9-16,33-8 8 0,0 0 11 16,0 0-16-16,0 0-5 0,-33-13 7 0,33 13-4 15,0 0-2-15,-23-16-1 0,23 16 2 0,0 0-4 16,-13-22-2-16,13 22-4 0,0 0 2 15,-10-33-5-15,10 33 7 0,0 0-9 0,-6-36 0 16,6 36 5-16,0 0-3 0,-1-45-11 0,1 45 22 16,1-33-6-16,-1 33 11 0,-4-35-2 0,4 35 7 15,3-38 3-15,-3 38-11 0,0 0-9 16,1-44-15-16,-1 44 6 0,0 0 4 0,0 0 6 16,0-37-4-16,0 37-3 0,0 0-12 0,0 0 0 15,0 0-1-15,0 0-17 0,0 0-9 0,0 0-9 16,0 0-7-16,0 0-15 0,0 0-18 15,0 0-4-15,0 0-12 0,0 0-14 0,0 0-30 16,0 0 1-16,0 0-20 0,0 0-14 0,0 0-266 16,0 0 149-16,0 0 223 0</inkml:trace>
  <inkml:trace contextRef="#ctx0" brushRef="#br0" timeOffset="1047">701 283 46 0,'0'0'324'0,"0"0"-90"0,0 0-40 16,0 0-31-16,0 0-35 0,0 0-21 0,0 0-24 15,0 0-13-15,0 0-19 0,0 0-13 0,-12-23-4 16,12 23-2-16,0 0-18 0,0 0 4 0,0 0-9 16,0 0 11-16,0 0-10 0,-38 4-1 0,38-4 0 15,0 0 4-15,0 0 2 0,0 0 0 16,-43 3-10-16,43-3 4 0,0 0-9 0,0 0 8 15,-29 13 7-15,29-13-15 0,0 0 0 0,0 0 3 16,-28 12-6-16,28-12 29 0,0 0-35 0,0 0 8 16,0 0-8-16,-20 26 3 0,20-26 25 15,0 0-18-15,0 0-21 0,0 0 27 0,2 39-9 16,-2-39 9-16,0 0-15 0,12 28-8 0,-12-28 20 16,0 0-2-16,26 29 0 0,-26-29 7 15,28 16-22-15,-28-16 17 0,30 17-1 0,-30-17 1 16,34 15-8-16,-34-15 7 0,31 12-8 0,-31-12 4 15,29 11-1-15,-29-11 8 0,0 0-11 0,35 13 2 16,-35-13-23-16,0 0 20 0,0 0-17 16,37 9 9-16,-37-9-19 0,0 0 1 0,0 0-18 15,25 16 0-15,-25-16-12 0,0 0 0 0,0 0-9 16,0 0-8-16,0 0-14 0,0 0-21 0,0 0-115 16,0 0-74-16,0 0 93 0,0 0 67 0</inkml:trace>
  <inkml:trace contextRef="#ctx0" brushRef="#br0" timeOffset="1687">193 45 36 0,'-21'-21'240'0,"21"21"-49"16,0 0-42-16,0 0-19 0,0 0-16 15,-25-12-8-15,25 12-26 0,0 0-7 0,0 0-16 16,0 0 2-16,0 0-11 0,0 0 9 0,0 0-9 16,-24-17 9-16,24 17-11 0,0 0 8 0,0 0-12 15,0 0 11-15,0 0-19 0,-34 11 21 16,34-11-15-16,0 0-2 0,-23 17-3 0,23-17 45 16,0 0-63-16,-21 26 5 0,21-26-8 0,-17 21-4 15,17-21-2-15,-10 28 1 0,10-28 6 0,0 0-8 16,-10 40 7-16,10-40-6 0,0 0-6 0,-6 40 6 15,6-40-2-15,0 0-6 0,-2 39 4 16,2-39 1-16,0 0 16 0,3 47-12 0,-3-47 2 16,5 30 13-16,-5-30-37 0,7 31 21 0,-7-31-16 15,10 33 19-15,-10-33-16 0,12 34 16 16,-12-34-11-16,18 33 1 0,-18-33-9 0,17 33 21 16,-17-33-11-16,23 32 7 0,-23-32-20 0,28 35 22 15,-28-35-8-15,31 33-1 0,-31-33-12 16,35 33 27-16,-35-33-23 0,34 33 19 0,-34-33-14 15,38 28 18-15,-38-28-23 0,35 28 1 0,-35-28-7 16,36 25 18-16,-36-25-1 0,30 21 1 0,-30-21-6 16,32 18-5-16,-32-18-12 0,28 15 9 0,-28-15-8 15,0 0-11-15,32 15-20 0,-32-15-4 0,0 0-20 16,0 0 13-16,0 0-21 0,25 15-1 16,-25-15-19-16,0 0-35 0,0 0-37 0,0 0-34 15,0 0-233-15,17-30 151 0,-17 30 221 16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5-09-27T16:56:46.832"/>
    </inkml:context>
    <inkml:brush xml:id="br0">
      <inkml:brushProperty name="width" value="0.21167" units="cm"/>
      <inkml:brushProperty name="height" value="0.21167" units="cm"/>
      <inkml:brushProperty name="fitToCurve" value="1"/>
    </inkml:brush>
  </inkml:definitions>
  <inkml:trace contextRef="#ctx0" brushRef="#br0">10691 305 0 0,'-21'-25'59'0,"21"25"160"0,0 0-56 16,0 0-15-16,-26-19-29 0,26 19 0 0,0 0-15 15,0 0-18-15,0 0-30 0,0 0-1 0,-23-17-2 16,23 17 1-16,0 0-4 0,0 0-1 16,0 0-10-16,0 0 9 0,0 0-4 0,0 0 6 15,0 0-8-15,0 0-12 0,0 0-16 0,0 0 15 16,0 0 1-16,0 0 1 0,-8-32-1 16,8 32-9-16,0 0 0 0,0 0 1 0,0 0-8 15,0 0-1-15,14-27-9 0,-14 27 6 0,0 0-14 16,0 0 12-16,31-17-5 0,-31 17 2 15,0 0-5-15,32-11-1 0,-32 11-2 0,0 0 1 16,0 0 3-16,43-6 0 0,-43 6 4 0,0 0-6 16,0 0-2-16,0 0 13 0,44 2-12 0,-44-2-15 15,0 0 23-15,0 0 1 0,30 9 0 16,-30-9 57-16,0 0-79 0,0 0 3 0,26 14 0 16,-26-14 1-16,0 0 5 0,0 0 6 0,20 22-28 15,-20-22 34-15,0 0 7 0,0 0-15 0,15 30-6 16,-15-30 11-16,0 0-2 0,15 23-2 15,-15-23 4-15,0 0-6 0,0 0 8 0,14 34-2 16,-14-34-4-16,0 0 2 0,12 27 0 0,-12-27-6 16,0 0 1-16,7 36-2 0,-7-36 8 0,0 0-4 15,4 34-1-15,-4-34-2 0,0 0 6 16,0 49-1-16,0-49 16 0,-3 33-23 0,3-33 10 16,-3 34-11-16,3-34 13 0,-3 34-9 0,3-34 4 15,0 0 2-15,-3 48-12 0,3-48 6 16,0 0 8-16,1 41-9 0,-1-41 0 0,0 0-8 15,-1 36 3-15,1-36-4 0,0 0-5 0,3 32-2 16,-3-32 10-16,0 0 0 0,8 34 1 0,-8-34 0 16,0 0 8-16,12 29-7 0,-12-29 42 15,0 0-53-15,15 31 13 0,-15-31-20 0,0 0 14 16,23 29-8-16,-23-29 5 0,0 0-3 0,26 21 8 16,-26-21-9-16,0 0 7 0,28 13-5 0,-28-13 15 15,0 0-21-15,0 0 22 0,44 2-5 0,-44-2 12 16,0 0-16-16,34-9 14 0,-34 9-4 15,0 0 12-15,28-18 29 0,-28 18-23 0,0 0-6 16,20-23 11-16,-20 23-4 0,0 0 1 0,17-26-7 16,-17 26 21-16,0 0-12 0,7-35 4 15,-7 35-12-15,0 0 15 0,2-33-7 0,-2 33-4 16,0 0 2-16,-3-34-1 0,3 34-8 0,0 0 48 16,0 0-66-16,-11-36 16 0,11 36-7 15,0 0 3-15,0 0 68 0,-17-31-85 0,17 31-3 16,0 0 21-16,0 0-10 0,-21-19-1 0,21 19-5 15,0 0 3-15,0 0-2 0,0 0 6 0,-28-11 4 16,28 11-1-16,0 0-2 0,0 0 6 0,0 0-6 16,0 0 11-16,-18 18-20 0,18-18 14 15,0 0-11-15,0 0 14 0,-5 41 15 0,5-41-18 16,0 0-2-16,3 39 5 0,-3-39-3 0,5 33 0 16,-5-33-7-16,7 32 8 0,-7-32-14 15,10 36 18-15,-10-36-10 0,12 32 7 0,-12-32-5 16,12 33 9-16,-12-33-14 0,14 36 18 0,-14-36-19 15,18 38 11-15,-18-38 56 0,16 41-61 16,-16-41-19-16,15 37-1 0,-15-37 2 0,12 39 10 16,-12-39-20-16,14 43 17 0,-14-43-7 0,16 38 9 15,-16-38-14-15,16 40 12 0,-16-40-3 0,17 37 0 16,-17-37 0-16,22 38 8 0,-22-38 1 16,17 35 5-16,-17-35-10 0,13 34 6 0,-13-34 5 15,14 30-1-15,-14-30-6 0,11 29 7 0,-11-29-7 16,12 30 9-16,-12-30-9 0,0 0 14 0,10 41-10 15,-10-41 6-15,0 0-10 0,9 31 12 0,-9-31-10 16,0 0 10-16,0 0-13 0,4 37 14 16,-4-37-12-16,0 0 9 0,0 0-6 0,0 36 8 15,0-36-8-15,0 0 11 0,0 0-3 0,3 39-3 16,-3-39 5-16,0 0-7 0,0 0-2 16,0 41 2-16,0-41 1 0,0 0 2 0,0 0-6 15,-3 38 4-15,3-38-5 0,0 0 1 0,0 0 45 16,-3 36-48-16,3-36-2 0,0 0 2 15,0 0 3-15,-4 32-1 0,4-32 2 0,0 0 3 16,0 0 3-16,-5 37-7 0,5-37 3 0,0 0 3 16,0 0-6-16,0 0 6 0,-9 32 2 0,9-32 0 15,0 0-5-15,0 0 0 0,0 0 8 0,-9 31-5 16,9-31-14-16,0 0 19 0,0 0 42 16,0 0-55-16,-3 34 1 0,3-34 3 0,0 0-4 15,0 0 8-15,0 0 4 0,-8 31-3 0,8-31 0 16,0 0-8-16,0 0 8 0,0 0-1 15,-12 29-9-15,12-29 9 0,0 0-8 0,0 0 4 16,0 0 15-16,0 0-18 0,-13 25-4 0,13-25 12 16,0 0-4-16,0 0 5 0,0 0-18 15,0 0 21-15,-13 24-8 0,13-24-3 0,0 0-2 16,0 0 12-16,0 0-30 0,0 0 42 0,-14 22-22 16,14-22 11-16,0 0-11 0,0 0 13 0,0 0-6 15,0 0 0-15,-25 15-2 0,25-15 1 0,0 0 0 16,0 0 4-16,0 0-24 0,-24 16 16 15,24-16-7-15,0 0 16 0,0 0-16 0,-28 11 12 16,28-11-8-16,0 0 8 0,0 0-4 0,-26 12 65 16,26-12-94-16,0 0 23 0,0 0 2 0,-43 9 8 15,43-9-5-15,0 0 5 0,0 0-13 16,-38 9 15-16,38-9-14 0,0 0 8 0,0 0-10 16,-28 10 18-16,28-10-11 0,0 0 12 0,0 0-6 15,0 0-8-15,0 0 3 0,0 0 2 16,0 0 0-16,0 0 2 0,0 0-10 0,0 0 13 15,-23 15-10-15,23-15 9 0,0 0-2 0,0 0 7 16,0 0-12-16,0 0-13 0,0 0 21 0,0 0 12 16,0 0-22-16,0 0 10 0,0 0-14 15,0 0 18-15,0 0-18 0,0 0 8 0,0 0-14 16,0 0-5-16,0 0-23 0,0 0-2 0,0 0 6 16,29-10-1-16,-29 10-18 0,0 0-9 0,0 0-30 15,0 0-5-15,0 0-31 0,0 0-41 0,0 0-236 16,31-18 142-16,-31 18 244 0</inkml:trace>
  <inkml:trace contextRef="#ctx0" brushRef="#br0" timeOffset="2188">9812 205 0 0,'0'0'107'0,"0"0"68"0,-23-18 15 0,23 18-37 0,0 0 9 15,0 0-47-15,0 0-8 0,0 0-22 16,0 0 4-16,0 0-7 0,0 0-11 0,0 0-10 15,0 0-6-15,0 0-1 0,0 0-15 0,0 0-5 16,0 0 2-16,0 0-1 0,0 0-14 16,0 0-2-16,0 0 3 0,0 0-2 0,0 0 12 15,0 0-1-15,0 0-1 0,0 0 13 0,0 0-24 16,0 0 10-16,23 31-7 0,-23-31 7 16,0 0-5-16,26 30-2 0,-26-30-6 0,20 25 17 15,-20-25-23-15,19 26 7 0,-19-26 1 0,23 28-8 16,-23-28-15-16,20 29 13 0,-20-29-6 0,23 29 7 15,-23-29 5-15,21 27 3 0,-21-27-12 0,20 30 0 16,-20-30 3-16,22 25 1 0,-22-25-4 16,16 24 5-16,-16-24 6 0,14 22-22 0,-14-22-1 15,0 0 1-15,14 26 3 0,-14-26-2 0,0 0-5 16,9 32 12-16,-9-32 0 0,0 0 52 0,3 36-65 16,-3-36 13-16,0 0-16 0,-4 41 1 15,4-41 9-15,0 0 13 0,-10 41-17 0,10-41 3 16,0 0-16-16,-9 41 0 0,9-41-3 0,0 0-47 15,-9 34 35-15,9-34 3 0,0 0-16 16,0 0-10-16,-9 37-8 0,9-37-1 0,0 0-22 16,0 0 2-16,0 0-21 0,-11 29 7 0,11-29-17 15,0 0-28-15,0 0-3 0,0 0-234 0,0 0 134 16,0 0 76-16</inkml:trace>
  <inkml:trace contextRef="#ctx0" brushRef="#br0" timeOffset="2734">9488 226 0 0,'-20'-21'163'0,"20"21"57"0,0 0-41 0,-23-19-13 16,23 19-28-16,0 0-16 0,0 0-24 15,0 0-7-15,-18-18-19 0,18 18-10 0,0 0-7 16,0 0-12-16,0 0 10 0,0 0-9 0,0 0 10 16,0 0-29-16,0 0 17 0,0 0-7 15,0 0 10-15,0 0 9 0,0 0-3 0,-5 32-9 16,5-32-3-16,0 0 1 0,8 33 2 0,-8-33 34 16,0 0-49-16,9 41-5 0,-9-41 2 0,9 29-3 15,-9-29-1-15,10 27-1 0,-10-27-11 16,10 30-5-16,-10-30 0 0,11 31 1 0,-11-31 3 15,6 32-6-15,-6-32 5 0,16 30-13 0,-16-30 18 16,15 29-15-16,-15-29 9 0,17 31-12 0,-17-31 18 16,17 26-12-16,-17-26 11 0,12 24-10 0,-12-24 6 15,0 0-7-15,17 32-4 0,-17-32-13 16,0 0-10-16,0 0-16 0,14 31-1 0,-14-31-15 16,0 0-24-16,0 0-28 0,15 22 25 0,-15-22-81 15,0 0-8-15,0 0-43 0,0 0-241 16,0 0 153-16,0 0 208 0</inkml:trace>
  <inkml:trace contextRef="#ctx0" brushRef="#br0" timeOffset="3298">9258 546 136 0,'-17'-19'287'0,"17"19"-68"0,0 0-24 0,0 0-51 15,0 0-20-15,0 0-26 0,0 0-5 0,0 0-34 16,0 0-7-16,0 0-8 0,0 0-6 0,-18-18-12 15,18 18-4-15,0 0-17 0,0 0 8 0,0 0-7 16,0 0 2-16,-26 19-17 0,26-19 14 16,0 0 7-16,0 0-10 0,-29 11-12 0,29-11 20 15,0 0-10-15,0 0 5 0,0 0-11 0,-34 7 15 16,34-7-21-16,0 0 21 0,0 0-2 0,-28-12 7 16,28 12-2-16,0 0-1 0,-23-20-7 15,23 20 9-15,0 0-8 0,-26-23 13 0,26 23-18 16,0 0 22-16,-24-27-13 0,24 27 9 0,0 0-12 15,-20-33 15-15,20 33-13 0,0 0 15 16,-11-39-23-16,11 39 14 0,-2-33 2 0,2 33 3 16,2-41-5-16,-2 41 1 0,8-40 12 0,-8 40 60 15,6-42-73-15,-6 42 3 0,4-38-5 16,-4 38-5-16,8-40 2 0,-8 40-1 0,6-32-40 16,-6 32 36-16,6-32 7 0,-6 32-11 0,0 0 12 15,6-34-12-15,-6 34 7 0,0 0-13 0,0 0 19 16,10-31-17-16,-10 31-12 0,0 0-11 15,0 0-8-15,0 0-13 0,0 0-1 0,0 0-18 16,0 0-24-16,0 0 11 0,0 0-6 0,0 0-25 16,7-29-2-16,-7 29-37 0,0 0-21 0,0 0-229 15,0 0 139-15,0 0 254 0</inkml:trace>
  <inkml:trace contextRef="#ctx0" brushRef="#br0" timeOffset="6126">8684 337 0 0,'0'0'251'0,"0"0"-32"0,-7-32-35 0,7 32-33 16,0 0-12-16,0 0-24 0,0 0-6 0,0 0-23 15,0 0-1-15,0 0-17 0,0 0-3 16,0 0-5-16,0 0-2 0,0 0-6 0,0 0 7 15,0 0-9-15,0 0-1 0,-14-21-4 0,14 21-3 16,0 0 42-16,0 0-74 0,0 0 6 0,0 0-5 16,-26-15-6-16,26 15 4 0,0 0 0 0,0 0-6 15,-36-14 1-15,36 14 1 0,0 0-4 16,0 0 6-16,-32-7 1 0,32 7-14 0,0 0 7 16,0 0-5-16,0 0 18 0,0 0-17 0,-35 7 2 15,35-7 7-15,0 0-10 0,0 0-2 0,-22 25 5 16,22-25-1-16,0 0 1 0,-10 25-7 15,10-25 14-15,0 0 12 0,-14 32-36 0,14-32 19 16,0 0-4-16,-6 31-6 0,6-31 14 0,0 0-10 16,0 35-7-16,0-35 11 0,0 0 11 15,9 35-1-15,-9-35-1 0,0 0-16 0,9 40 9 16,-9-40-5-16,9 31 14 0,-9-31-16 0,9 30 11 16,-9-30 31-16,10 36-38 0,-10-36-9 15,12 32 13-15,-12-32-16 0,12 27 14 0,-12-27-23 16,19 23 22-16,-19-23-6 0,15 21 6 0,-15-21-11 15,17 22 12-15,-17-22-7 0,0 0 6 0,29 18 4 16,-29-18 5-16,0 0-20 0,31 12 11 0,-31-12-3 16,0 0 5-16,29 9-10 0,-29-9 7 15,0 0-15-15,0 0 4 0,0 0-5 0,35 8 6 16,-35-8-12-16,0 0 1 0,0 0-10 0,0 0-1 16,0 0-25-16,0 0 16 0,42 1-28 0,-42-1-6 15,0 0-24-15,0 0-17 0,0 0-33 16,0 0-38-16,0 0-215 0,26-12 139 0,-26 12 250 15</inkml:trace>
  <inkml:trace contextRef="#ctx0" brushRef="#br0" timeOffset="6938">8001 368 0 0,'0'0'210'0,"0"0"-19"16,0 0-53-16,0 0-14 0,0 0-28 0,0 0-3 15,0 0-21-15,0 0-8 0,0 0-15 16,0 0-4-16,0 0-5 0,0 0-4 0,0 0-9 16,0 0 17-16,0 0-12 0,0 0 8 0,0 0-39 15,-32-8 43-15,32 8-13 0,0 0 0 0,0 0-13 16,0 0 9-16,-31 15-18 0,31-15 16 0,0 0-16 15,-24 17 0-15,24-17-6 0,0 0 10 16,-26 20-14-16,26-20 9 0,0 0-5 0,-23 29 8 16,23-29-17-16,0 0 19 0,-16 32-15 0,16-32 3 15,0 0 0-15,-12 33 8 0,12-33-10 16,-9 33 1-16,9-33-2 0,0 0 5 0,-8 36-7 16,8-36 15-16,0 0-16 0,-7 39 12 0,7-39-8 15,0 0 11-15,-4 43-13 0,4-43 18 16,0 0-23-16,13 39 19 0,-13-39-9 0,14 24 66 15,-14-24-67-15,13 25 10 0,-13-25-7 0,19 23 4 16,-19-23 14-16,20 25-5 0,-20-25-10 0,23 21 2 16,-23-21-2-16,21 22 5 0,-21-22 0 0,25 19 4 15,-25-19-11-15,32 22 8 0,-32-22-6 0,34 21 11 16,-34-21-21-16,40 21 14 0,-40-21-4 16,43 21-9-16,-43-21 0 0,43 19 6 0,-43-19-4 15,41 16 5-15,-41-16-13 0,37 14 11 0,-37-14-10 16,28 11 10-16,-28-11-18 0,0 0 21 15,29 16-21-15,-29-16 7 0,0 0-14 0,0 0 2 16,27 11-13-16,-27-11-7 0,0 0-22 0,0 0 2 16,0 0-21-16,0 0-9 0,0 0-30 15,22 14-18-15,-22-14-66 0,0 0-179 0,0 0 134 16,0 0 76-16</inkml:trace>
  <inkml:trace contextRef="#ctx0" brushRef="#br0" timeOffset="8251">10050 1311 0 0,'0'0'145'0,"0"0"87"0,0 0-51 15,0 0-21-15,0 0-23 0,0 0-12 0,0 0-24 16,0 0-9-16,0 0-19 0,0 0-1 16,0 0-13-16,0 0 2 0,0 0-4 0,0 0-4 15,0 0 33-15,0 0-23 0,0 0-13 0,0 0 8 16,0 0-4-16,0 0 20 0,0 0-28 0,0 0 9 16,0 0-15-16,0 0-4 0,26 12 2 15,-26-12-2-15,19 18 19 0,-19-18-33 0,21 21-11 16,-21-21-2-16,21 20 0 0,-21-20 4 0,27 27-42 15,-27-27 39-15,26 23 3 0,-26-23 2 16,23 23-24-16,-23-23 24 0,21 24-47 0,-21-24 57 16,20 19-13-16,-20-19 9 0,17 20-23 0,-17-20 20 15,17 19-18-15,-17-19 15 0,0 0 2 16,21 29-6-16,-21-29 1 0,0 0-1 0,22 31-5 16,-22-31 0-16,12 25-3 0,-12-25-1 0,12 29-15 15,-12-29 10-15,0 0 9 0,17 35-3 16,-17-35-3-16,0 0-5 0,13 38 0 0,-13-38 11 15,0 0-4-15,4 35-11 0,-4-35 9 0,0 0 2 16,-6 36-3-16,6-36-2 0,0 0 2 0,-14 32-5 16,14-32 10-16,0 0 2 0,-15 31-6 0,15-31-24 15,0 0-3-15,-14 26-3 0,14-26-15 16,0 0 15-16,0 0-10 0,-15 27-11 0,15-27 3 16,0 0-6-16,0 0-6 0,-19 23-29 0,19-23-12 15,0 0-27-15,0 0-11 0,-27 16-27 16,27-16-18-16,0 0-79 0,0 0-122 0,0 0 134 15,-33 9 77-15</inkml:trace>
  <inkml:trace contextRef="#ctx0" brushRef="#br0" timeOffset="22927">7410 947 0 0,'0'0'165'0,"0"0"46"16,0 0-60-16,0 0-24 0,0 0-26 0,0 0-15 15,0 0-25-15,0 0-6 0,0 0-22 0,0 0 3 16,0 0-13-16,0 0 2 0,0 0-14 0,0 0 6 15,0 0-16-15,0 0 9 0,0 0-12 16,0 0 14-16,0 0 31 0,0 0-43 0,0 0-12 16,0 0 16-16,0 0-10 0,0 0 8 0,0 0-7 15,0 0 6-15,0 0-6 0,0 0 5 0,-29 12-8 16,29-12 14-16,0 0-16 0,0 0 13 0,0 0-11 16,0 0 15-16,0 0-12 0,0 0 18 15,-23 19-15-15,23-19 8 0,0 0-8 0,0 0 7 16,0 0-9-16,0 0 8 0,0 0-32 0,0 0 36 15,-20-19-8-15,20 19 20 0,0 0-21 16,0 0 9-16,0 0-8 0,-7-29 1 0,7 29-3 16,0 0 11-16,0 0-12 0,0 0 9 0,0 0-7 15,-2-34 8-15,2 34-5 0,0 0 2 16,0 0 1-16,0 0 7 0,0 0-10 0,0 0 2 16,0 0-4-16,0 0 1 0,0 0-3 0,12-27 7 15,-12 27-15-15,0 0 12 0,0 0-8 0,0 0 7 16,0 0-4-16,0 0 6 0,0 0-7 0,0 0 11 15,0 0-12-15,11 27 5 0,-11-27-7 16,0 0 14-16,0 0-9 0,0 0 5 0,0 0-8 16,2 40 6-16,-2-40-2 0,0 0 1 0,0 0-11 15,-5 30 7-15,5-30-3 0,0 0 5 16,0 0-10-16,0 0 10 0,0 0-3 0,0 0 6 16,0 0-6-16,-11 27 14 0,11-27-9 0,0 0 7 15,0 0-4-15,0 0 9 0,0 0-12 16,0 0 0-16,0 0-3 0,-23-21 10 0,23 21-6 15,0 0 10-15,0 0-9 0,-18-28 7 0,18 28-6 16,0 0 3-16,0 0 1 0,0 0 5 0,-8-28-8 16,8 28 6-16,0 0-4 0,0 0 10 0,0 0-16 15,0 0 7-15,0 0-17 0,0 0 22 16,0 0-12-16,0 0 7 0,0 0-13 0,0 0 13 16,0 0-10-16,0 0 13 0,0 0-18 0,0 0 13 15,0 0-12-15,0 0 10 0,0 0-4 0,0 0 1 16,0 0-6-16,0 0 8 0,6 32-7 15,-6-32 12-15,0 0-9 0,0 0 6 0,0 0-2 16,-6 31-2-16,6-31-4 0,0 0 11 0,0 0-10 16,0 0 14-16,0 0-3 0,-14 24 10 15,14-24 0-15,0 0 11 0,0 0-8 0,0 0 3 16,0 0-2-16,0 0 62 0,0 0-73 0,-29-16 18 16,29 16-12-16,0 0 25 0,0 0-17 15,-15-32 20-15,15 32-9 0,0 0 12 0,-12-32 3 16,12 32-9-16,0 0-15 0,-10-43-38 0,10 43 45 15,-4-33 5-15,4 33-14 0,1-39 4 0,-1 39-25 16,3-44 21-16,-3 44-13 0,7-43-2 16,-7 43-13-16,7-45 10 0,-7 45-12 0,8-44 16 15,-8 44-10-15,6-43 6 0,-6 43-15 0,11-37 18 16,-11 37-17-16,9-31 9 0,-9 31-7 0,0 0 11 16,8-41-3-16,-8 41-8 0,0 0 4 0,9-32-20 15,-9 32-9-15,0 0-3 0,0 0-16 16,11-32 12-16,-11 32-21 0,0 0-4 0,0 0-18 15,0 0 2-15,0 0-23 0,0 0 3 0,18-25-16 16,-18 25-14-16,0 0-35 0,0 0-59 16,0 0-108-16,0 0 107 0,0 0 73 0</inkml:trace>
  <inkml:trace contextRef="#ctx0" brushRef="#br0" timeOffset="23646">6700 709 0 0,'0'0'207'15,"0"0"-3"-15,-17-32-34 0,17 32-19 16,0 0-20-16,0 0-22 0,-14-26-20 0,14 26-17 16,0 0-2-16,0 0-11 0,0 0-41 0,0 0 38 15,0 0 5-15,0 0-2 0,-12-25 16 0,12 25-19 16,0 0 15-16,0 0-7 0,0 0 6 0,0 0-7 15,0 0 3-15,0 0-2 0,0 0-105 0,0 0 98 16,0 0-10-16,0 0-20 0,0 0-21 16,0 0 12-16,0 0 12 0,0 0-10 0,0 0-9 15,0 0-11-15,0 0 15 0,0 0-4 0,0 0 2 16,0 0-11-16,0 0 9 0,0 0-24 16,0 0 24-16,8 38-16 0,-8-38 18 0,0 0-11 15,9 36 3-15,-9-36 0 0,9 27-7 0,-9-27 6 16,20 34-4-16,-20-34 3 0,9 40-3 15,-9-40 4-15,14 42 5 0,-14-42-10 0,12 48 2 16,-12-48 1-16,16 49 2 0,-16-49-8 0,17 51-2 16,-17-51-5-16,18 47 56 0,-18-47-68 0,14 40 0 15,-14-40-8-15,12 38 13 0,-12-38-6 16,8 38 13-16,-8-38-8 0,4 34 0 0,-4-34-5 16,0 0 5-16,-6 46-22 0,6-46-36 0,0 0 21 15,-11 40-10-15,11-40-22 0,-15 26-6 0,15-26-26 16,-24 23-3-16,24-23-19 0,-33 18-7 15,33-18-68-15,-37 13-149 0,37-13 125 0,-38 9 76 16</inkml:trace>
  <inkml:trace contextRef="#ctx0" brushRef="#br0" timeOffset="24208">6330 671 0 0,'0'0'85'0,"0"0"142"0,-15-23-39 0,15 23-39 16,0 0-9-16,0 0-15 0,-17-22-17 0,17 22-23 15,0 0 44-15,0 0-78 0,0 0 2 16,0 0-6-16,0 0 6 0,0 0-17 0,0 0 15 15,0 0-11-15,0 0 14 0,0 0-21 0,0 0 4 16,0 0-8-16,0 0-32 0,0 0 25 0,0 0 9 16,0 0-6-16,0 0 5 0,0 0-8 15,0 0 1-15,-8 29-18 0,8-29 19 0,0 0-26 16,5 45 18-16,-5-45-15 0,4 33 4 0,-4-33-6 16,7 39 17-16,-7-39-14 0,9 37 3 15,-9-37-10-15,12 39 15 0,-12-39-17 0,9 38 17 16,-9-38-9-16,11 43 8 0,-11-43-25 0,11 26 6 15,-11-26-10-15,12 25 0 0,-12-25-43 16,0 0 30-16,14 31-1 0,-14-31-2 0,0 0-21 16,14 30 3-16,-14-30-8 0,0 0-2 0,10 31-19 15,-10-31-3-15,0 0-22 0,5 41-8 16,-5-41-75-16,0 0-179 0,0 0 125 0,8 35 78 16</inkml:trace>
  <inkml:trace contextRef="#ctx0" brushRef="#br0" timeOffset="24755">6060 973 47 0,'0'0'283'0,"0"0"-69"0,0 0-55 0,0 0-14 16,0 0-47-16,-9-26-18 0,9 26-17 16,0 0-10-16,0 0-12 0,0 0-5 0,0 0-18 15,0 0 7-15,0 0-15 0,0 0 10 0,-6 31-16 16,6-31 5-16,0 0-4 0,0 0 0 15,-25 20-5-15,25-20 5 0,0 0-9 0,-24 18 12 16,24-18-10-16,0 0 51 0,0 0-63 0,-30 14 16 16,30-14-4-16,0 0 6 0,0 0 0 0,0 0 21 15,-39-2 1-15,39 2 9 0,0 0-4 16,0 0 11-16,-23-18 3 0,23 18-42 0,0 0 34 16,-17-26 10-16,17 26-8 0,0 0 14 0,-13-37-16 15,13 37 15-15,-7-32-26 0,7 32 16 0,-3-35-13 16,3 35 1-16,-2-40-22 0,2 40 17 0,-1-42-9 15,1 42 0-15,1-41-16 0,-1 41 6 16,2-41 3-16,-2 41-6 0,6-34-4 0,-6 34 11 16,0 0-10-16,0-47 6 0,0 47-6 0,0 0 5 15,4-33-8-15,-4 33-6 0,0 0-12 16,0 0-6-16,0 0-21 0,2-42-8 0,-2 42-12 16,0 0 1-16,0 0-18 0,0 0-2 0,0 0-17 15,0 0-7-15,0 0-31 0,0 0-19 16,0 0-263-16,0 0 146 0,0 0 229 0</inkml:trace>
  <inkml:trace contextRef="#ctx0" brushRef="#br0" timeOffset="25692">5598 628 54 0,'0'0'307'0,"0"0"-69"0,0 0-41 0,0 0-18 16,0 0 4-16,0 0-54 0,0 0-19 0,0 0-22 15,0 0-24-15,0 0-9 0,0 0-15 16,0 0 5-16,0 0-21 0,0 0 4 0,0 0-15 15,0 0 6-15,-14 23-15 0,14-23 8 0,0 0-6 16,0 0 9-16,2 42-15 0,-2-42 2 0,0 0-2 16,0 0 10-16,-3 40-11 0,3-40 14 15,0 0-27-15,-6 31 16 0,6-31-23 0,0 0 9 16,-11 29-13-16,11-29 15 0,0 0-8 0,0 0 23 16,-23 22-16-16,23-22-1 0,0 0-9 15,0 0 5-15,-37 10-7 0,37-10 10 0,0 0-9 16,0 0 4-16,0 0-3 0,-34-6 1 0,34 6-4 15,0 0 4-15,0 0-1 0,-18-21 9 16,18 21-13-16,0 0 16 0,0 0-10 0,0 0 15 16,0 0-8-16,-14-29 12 0,14 29-6 0,0 0 8 15,0 0-7-15,0 0 5 0,0 0 36 0,0 0-37 16,0 0-14-16,0 0 4 0,0 0-17 16,0 0 7-16,0 0-8 0,0 0 12 0,0 0-7 15,0 0 12-15,0 0-7 0,0 0 13 0,0 0 1 16,0 0 6-16,0 0-10 0,0 0 9 0,0 0 15 15,0 40-21-15,0-40-8 0,0 0 11 0,0 0-5 16,-8 34 6-16,8-34-8 0,0 0 18 16,0 0-10-16,-12 30 6 0,12-30-8 0,0 0 7 15,0 0-6-15,0 0 6 0,0 0-4 0,-24 16 2 16,24-16-2-16,0 0 3 0,0 0-3 16,0 0 6-16,0 0-14 0,-36-3 14 0,36 3-9 15,0 0 7-15,0 0-2 0,-30-9 4 0,30 9-7 16,0 0 13-16,0 0-7 0,0 0 15 15,-28-16-15-15,28 16 3 0,0 0-3 0,0 0 13 16,-20-18-17-16,20 18 16 0,0 0 4 0,0 0 0 16,0 0-5-16,0 0 11 0,0 0-11 0,-20-22 7 15,20 22-3-15,0 0 3 0,0 0-8 0,0 0 5 16,0 0-11-16,0 0 6 0,0 0-16 16,0 0 43-16,0 0-49 0,0 0 12 0,0 0-3 15,0 0 0-15,0 0-4 0,0 0 15 0,0 0-9 16,0 0 10-16,22 30-11 0,-22-30 17 15,0 0-12-15,23 35 3 0,-23-35-7 0,19 26 11 16,-19-26-14-16,25 28 12 0,-25-28-13 0,31 33 13 16,-31-33-9-16,40 32 14 0,-40-32-16 0,38 33 1 15,-13-16-9-15,-25-17 18 0,41 33-11 16,-41-33 1-16,40 32-2 0,-40-32 9 0,31 26-27 16,-31-26 23-16,27 25-4 0,-27-25 11 0,19 20-10 15,-19-20 4-15,0 0-15 0,20 26 15 0,-20-26-8 16,0 0 3-16,0 0-6 0,20 28 6 0,-20-28-15 15,0 0 11-15,0 0-12 0,15 21-14 16,-15-21-9-16,0 0-20 0,0 0-4 0,0 0-4 16,0 0-5-16,17 22-37 0,-17-22-30 0,0 0-41 15,0 0-188-15,0 0 125 0,0 0 76 16</inkml:trace>
  <inkml:trace contextRef="#ctx0" brushRef="#br0" timeOffset="26349">4791 811 41 0,'0'0'270'0,"0"0"-55"16,0 0-44-16,0 0-11 0,0 0-23 0,-25-14-23 15,25 14-15-15,0 0-13 0,0 0-14 0,0 0 11 16,0 0-12-16,0 0 13 0,0 0-17 0,0 0-19 16,0 0 15-16,-7 29 10 0,7-29-1 0,0 0-6 15,0 0-10-15,0 39-1 0,0-39-11 16,0 0 6-16,4 39-11 0,-4-39 6 0,6 36-8 16,-6-36 6-16,10 35-26 0,-10-35 12 0,10 35-13 15,-10-35 2-15,14 36-8 0,-14-36 2 16,17 36 5-16,-17-36 2 0,15 34-2 0,-15-34-1 15,23 38-32-15,-23-38 28 0,31 35-2 16,-31-35 9-16,31 39-19 0,-31-39 9 0,34 38-23 16,-18-18 24-16,3-2-15 0,-1 2 17 0,2-1 72 15,-1 0-92-15,-19-19-10 0,38 31 17 0,-38-31-14 16,38 34 18-16,-38-34-13 0,42 29 19 0,-42-29-17 16,37 28 10-16,-37-28 4 0,36 22-4 15,-36-22-1-15,37 17 2 0,-37-17 9 0,34 18-11 16,-34-18 21-16,29 18-30 0,-29-18 10 0,31 14-8 15,-31-14 6-15,0 0-4 0,35 17-4 0,-35-17-11 16,0 0 6-16,37 11-5 0,-37-11-14 16,0 0-1-16,26 12-3 0,-26-12-33 0,0 0 4 15,29 9-44-15,-29-9-12 0,0 0-23 0,0 0-22 16,31 8-25-16,-31-8-31 0,0 0-59 16,0 0-153-16,0 0 148 0,0 0 222 0</inkml:trace>
  <inkml:trace contextRef="#ctx0" brushRef="#br0" timeOffset="28255">8049 2135 0 0,'0'0'254'0,"0"0"-19"15,0 0-54-15,0 0-20 0,0 0-30 0,-35-6-16 16,35 6-20-16,0 0-9 0,0 0-23 0,0 0-7 16,0 0-25-16,0 0 18 0,0 0-19 0,0 0 8 15,0 0-9-15,0 0 1 0,0 0-15 16,9 29 12-16,-9-29-15 0,0 0 6 0,0 0-12 16,0 0 10-16,-5 32-16 0,5-32 13 0,0 0-11 15,0 0 8-15,-11 26-11 0,11-26 5 0,0 0-12 16,0 0 0-16,0 0-17 0,-12 24 12 15,12-24-12-15,0 0 19 0,0 0-19 0,0 0 16 16,0 0-3-16,0 0 7 0,0 0-21 0,0 0 27 16,0 0-10-16,0 0 45 0,-21-20-42 15,21 20 5-15,0 0-10 0,-3-34 14 0,3 34-7 16,0 0 12-16,0 0-12 0,-3-39 11 0,3 39-7 16,0 0 3-16,0 0-1 0,0-39-22 15,0 39 28-15,0 0 8 0,0 0-8 0,0 0 0 16,6-33-12-16,-6 33 12 0,0 0-7 0,0 0 1 15,0 0-9-15,0 0 14 0,0 0-18 0,0 0 4 16,0 0 9-16,0 0-1 0,0 0-3 0,0 0 10 16,0 0-15-16,0 0 8 0,0 0-9 0,0 0 7 15,0 0 50-15,27 15-59 0,-27-15-12 16,0 0 14-16,0 0-15 0,0 0 9 0,0 0-14 16,2 33 9-16,-2-33-3 0,0 0 9 0,0 0-9 15,0 0 10-15,0 0-27 0,-22 19 34 16,22-19-5-16,0 0 13 0,0 0-13 0,0 0 12 15,0 0-8-15,-24-15 9 0,24 15-8 0,0 0 9 16,0 0-4-16,-14-26 7 0,14 26-25 16,0 0 43-16,0 0-20 0,-9-35 37 0,9 35-40 15,0 0 18-15,0 0-12 0,0 0 15 0,0 0-18 16,0 0 8-16,0 0-9 0,-2-34 6 16,2 34-13-16,0 0 6 0,0 0 10 0,0 0-25 15,0 0 11-15,0 0 9 0,0 0-16 0,0 0 10 16,0 0-2-16,16 29 8 0,-16-29-16 0,0 0 7 15,13 30-2-15,-13-30 7 0,0 0-13 16,0 0 6-16,7 32-2 0,-7-32 0 0,0 0-4 16,0 0 16-16,-4 35-30 0,4-35 8 0,0 0-7 15,0 0 6-15,0 0-6 0,0 0 18 0,-9 28-5 16,9-28 12-16,0 0 4 0,0 0 0 16,0 0 10-16,0 0 1 0,0 0 8 0,-30-17 12 15,30 17-8-15,-19-18 18 0,19 18-5 0,0 0 4 16,-18-38-16-16,18 38 15 0,-8-34-6 15,8 34 11-15,-5-37-19 0,5 37 7 0,-3-45-10 16,3 45 14-16,-3-50-16 0,3 50 9 0,0-55-26 16,0 55 10-16,3-65 1 0,-3 65-1 0,3-62-1 15,-3 62-7-15,5-57-3 0,-5 57-3 16,5-49 0-16,-5 49 2 0,4-33-11 0,-4 33-21 16,0 0-17-16,5-31-28 0,-5 31-35 0,0 0-42 15,0 0 4-15,0 0-7 0,0 0-3 0,0 0-35 16,0 0-260-16,0 0 152 0,0 0 214 0</inkml:trace>
  <inkml:trace contextRef="#ctx0" brushRef="#br0" timeOffset="28895">7323 1874 0 0,'0'0'251'0,"-14"-28"11"15,14 28-32-15,0 0-15 0,-15-33-27 0,15 33-47 16,0 0 29-16,0 0-14 0,0 0-23 0,-11-29 5 16,11 29-29-16,0 0-8 0,0 0-14 0,0 0-6 15,0 0-7-15,0 0-9 0,0 0 27 0,0 0-31 16,0 0-19-16,0 0-11 0,0 0-7 15,0 0-5-15,0 0 3 0,0 0 12 0,0 0 8 16,0 0-4-16,0 0-1 0,14 23-7 0,-14-23-43 16,18 25 49-16,-18-25-8 0,19 32-6 15,-19-32-4-15,21 35-12 0,-21-35 14 0,26 37-12 16,-26-37 4-16,25 39-9 0,-25-39 2 0,23 43-11 16,-23-43 15-16,26 42-7 0,-26-42 7 15,21 44-10-15,-21-44 11 0,19 43-9 0,-19-43 8 16,20 41-17-16,-20-41 14 0,11 36-6 0,-11-36-1 15,16 38-6-15,-16-38 4 0,13 35-5 0,-13-35 0 16,9 36-4-16,-9-36-3 0,9 36-8 0,-9-36 17 16,5 35-16-16,-5-35 7 0,1 34-19 15,-1-34-1-15,0 0-10 0,-3 49 18 0,3-49-13 16,-4 34-2-16,4-34-15 0,-8 29 4 0,8-29-4 16,0 0 14-16,-5 39-26 0,5-39 0 0,0 0-17 15,-10 29 3-15,10-29 10 0,0 0-24 16,0 0-35-16,-14 28 1 0,14-28-41 0,0 0-26 15,0 0-321-15,-26 17 163 0,26-17 172 0</inkml:trace>
  <inkml:trace contextRef="#ctx0" brushRef="#br0" timeOffset="31130">7134 2224 0 0,'-6'-29'136'0,"6"29"112"0,0 0-72 0,0 0-20 16,0 0-32-16,-12-26-2 0,12 26-35 0,0 0-10 16,0 0-24-16,0 0-6 0,0 0-13 0,0 0-1 15,0 0-10-15,-28-11 4 0,28 11-15 0,0 0-10 16,0 0 16-16,0 0 17 0,-30 7-7 0,30-7 9 15,0 0-9-15,0 0 4 0,0 0-10 16,0 0 10-16,-36 7-17 0,36-7 14 0,0 0-12 16,0 0 9-16,0 0-12 0,0 0 3 0,-26 12-10 15,26-12 9-15,0 0-17 0,0 0 16 16,-21 22-13-16,21-22 7 0,0 0-5 0,-16 23 6 16,16-23-16-16,0 0 20 0,-10 26-16 0,10-26 6 15,0 0 1-15,0 0 3 0,-2 36-4 16,2-36 4-16,0 0-5 0,11 25 7 0,-11-25 0 15,0 0-36-15,20 28 32 0,-20-28 4 0,0 0-9 16,26 24 11-16,-26-24-17 0,0 0 19 0,31 24-20 16,-31-24 18-16,0 0-15 0,29 23 13 0,-29-23-15 15,0 0 10-15,32 20-10 0,-32-20 0 16,0 0-36-16,31 15 31 0,-31-15-2 0,0 0-3 16,0 0-11-16,27 10-5 0,-27-10-15 0,0 0 9 15,0 0-22-15,0 0-7 0,0 0-26 16,0 0-12-16,0 0-68 0,0 0-16 0,0 0-196 15,0 0 134-15,0 0 76 0</inkml:trace>
  <inkml:trace contextRef="#ctx0" brushRef="#br0" timeOffset="31583">6700 2431 0 0,'0'0'172'0,"0"0"104"16,0 0-54-16,0 0-42 0,0 0-40 0,0 0-34 16,0 0-19-16,0 0-21 0,-17-23-4 15,17 23-23-15,0 0 6 0,0 0-20 0,0 0-1 16,-26 16-12-16,26-16 5 0,0 0-17 0,-28 11 11 15,28-11-14-15,0 0 7 0,0 0-14 16,0 0 16-16,-40 1-5 0,40-1 6 0,0 0 15 16,0 0-20-16,-32-16-4 0,32 16 15 0,0 0 7 15,-20-23 6-15,20 23-5 0,0 0 14 0,-24-30 3 16,24 30-2-16,-13-30-7 0,13 30 29 0,-15-33-44 16,15 33 19-16,-17-37-3 0,17 37 7 15,-15-40-5-15,15 40 3 0,-12-39-14 0,12 39 11 16,-7-41-11-16,7 41 3 0,-3-37-30 0,3 37 6 15,0 0 18-15,2-45-1 0,-2 45-15 0,0 0-6 16,5-34-10-16,-5 34-3 0,0 0-18 16,0 0-17-16,0 0-20 0,0 0-4 0,0 0-44 15,7-28 12-15,-7 28-27 0,0 0-13 0,0 0-44 16,0 0-247-16,0 0 150 0,0 0 220 16</inkml:trace>
  <inkml:trace contextRef="#ctx0" brushRef="#br0" timeOffset="32536">6183 2173 0 0,'0'0'345'0,"0"0"-13"16,0 0-47-16,7-31-48 0,-7 31-29 0,0 0-33 16,0 0-31-16,0 0-20 0,0 0-27 0,0 0-21 15,0 0-33-15,0 0 7 0,0 0-23 0,0 0 3 16,0 0-12-16,0 0 1 0,0 0-72 0,0 0 83 15,34 12-26-15,-34-12 7 0,0 0-5 16,0 0 4-16,5 36-8 0,-5-36 0 0,0 0-15 16,0 0-11-16,3 34 1 0,-3-34 6 0,0 0-12 15,0 0 3-15,-8 28-6 0,8-28 5 16,0 0 4-16,0 0 4 0,0 0-9 0,0 0 10 16,0 0-7-16,-20 22 0 0,20-22-16 0,0 0 9 15,0 0-3-15,-35-8-3 0,35 8-14 16,0 0 37-16,-25-15-7 0,25 15 9 0,0 0-7 15,-21-27 21-15,21 27-2 0,0 0-1 0,0 0-6 16,-18-23 7-16,18 23-7 0,0 0-14 0,0 0 15 16,0 0 14-16,0 0-11 0,0 0 11 15,0 0-17-15,0 0 14 0,-11-28-13 0,11 28 4 16,0 0-7-16,0 0 9 0,0 0-9 0,0 0 2 16,0 0 7-16,0 0 5 0,0 0-8 15,0 0 24-15,3 38-29 0,-3-38 6 0,0 0-17 16,0 0 8-16,0 0 0 0,1 37 1 0,-1-37-33 15,0 0 43-15,0 0-8 0,-16 26 7 0,16-26-5 16,0 0 7-16,-24 16-6 0,24-16 4 0,0 0-1 16,0 0 35-16,0 0-55 0,-32 14 6 15,32-14-6-15,0 0 18 0,0 0-7 0,0 0 9 16,0 0 0-16,0 0 12 0,-40-9-10 0,40 9 13 16,0 0-3-16,-24-15 12 0,24 15-13 15,0 0 17-15,-17-21-15 0,17 21 10 0,0 0-10 16,-20-25 13-16,20 25-8 0,0 0 10 0,-18-19-5 15,18 19 8-15,0 0-46 0,0 0 40 0,-20-20-4 16,20 20 5-16,0 0-10 0,0 0 3 0,0 0-1 16,0 0-4-16,0 0-13 0,0 0 13 15,0 0-13-15,0 0 12 0,0 0-4 0,0 0 4 16,0 0-8-16,0 0 8 0,0 0-4 0,0 0 19 16,0 0-2-16,0 0 14 0,0 0-6 0,0 0 14 15,0 0-11-15,9 34 19 0,-9-34-17 16,17 22 11-16,-17-22-15 0,26 30 2 0,-26-30-5 15,30 32 1-15,-30-32-9 0,39 36-7 0,-21-18 1 16,2 1 1-16,0-1-13 0,0 2 9 16,0-1-12-16,0 0-3 0,2 0 5 0,-22-19 13 15,35 37-14-15,-35-37 5 0,34 35-4 0,-34-35 7 16,29 32 0-16,-29-32 2 0,27 26-21 0,-27-26 15 16,22 28 6-16,-22-28 0 0,20 24-15 15,-20-24-1-15,0 0 0 0,24 27-3 0,-24-27-19 16,0 0 3-16,20 21-31 0,-20-21-4 0,0 0-29 15,0 0-3-15,0 0-34 0,20 22 16 0,-20-22-36 16,0 0-43-16,0 0-272 0,0 0 154 16,0 0 205-16</inkml:trace>
  <inkml:trace contextRef="#ctx0" brushRef="#br0" timeOffset="33083">5538 2267 11 0,'0'0'311'0,"0"0"-75"16,-18-23-37-16,18 23-28 0,0 0-22 0,0 0-29 15,0 0-5-15,0 0-13 0,0 0-12 16,0 0-16-16,-19-22-14 0,19 22-12 0,0 0 5 16,0 0-29-16,0 0 58 0,0 0-19 0,0 0 4 15,0 0-16-15,-20 22 14 0,20-22-12 0,0 0-3 16,-7 29-17-16,7-29 13 0,0 0-1 0,-11 39-17 15,11-39 4-15,-5 33 5 0,5-33-18 16,-1 36 7-16,1-36-6 0,1 43-2 0,-1-43-5 16,4 38 5-16,-4-38-20 0,4 44 11 0,-4-44 3 15,14 45 8-15,-14-45-15 0,15 45 18 0,-15-45-18 16,25 46 13-16,-11-24 8 0,3 0-20 16,1-1-9-16,2-2 15 0,3 1-23 0,0-2 22 15,3 1-7-15,3-3-4 0,-4-1 0 0,4 0 6 16,0 2-4-16,-1-5 1 0,-1 0-29 15,1 2 32-15,-28-14-23 0,54 19 4 0,-54-19-16 16,50 17-5-16,-50-17-6 0,46 14-15 0,-46-14-26 16,34 11-1-16,-34-11-15 0,0 0 0 15,37 7-28-15,-37-7-33 0,0 0-41 0,0 0-34 16,28-12-289-16,-28 12 164 0,0 0 170 0</inkml:trace>
  <inkml:trace contextRef="#ctx0" brushRef="#br0" timeOffset="34317">4746 1551 72 0,'0'0'337'0,"0"0"-89"0,0 0-25 16,0 0-45-16,0 0-6 0,22-17-25 15,-22 17-49-15,0 0 16 0,0 0-9 0,0 0-28 16,0 0-10-16,0 0-11 0,0 0-4 0,0 0-9 15,0 0-9-15,0 0-14 0,0 0 0 16,0 0-14-16,0 0 12 0,0 0-6 0,0 0-3 16,0 0-16-16,0 0 3 0,0 0 2 0,0 0 7 15,0 0-6-15,0 0-11 0,0 0-1 16,0 0 13-16,-22 21-7 0,22-21-7 0,0 0 3 16,0 0-10-16,0 0-11 0,0 0-1 0,0 0-1 15,-23 18 3-15,23-18-7 0,0 0-14 0,0 0 43 16,0 0-8-16,0 0-2 0,0 0-1 0,0 0 13 15,0 0-5-15,0 0 7 0,-26-18 5 16,26 18-2-16,0 0-8 0,0 0 11 0,-15-32-4 16,15 32 0-16,0 0 5 0,0 0-2 0,-9-29-8 15,9 29-1-15,0 0 12 0,0 0 3 0,0 0-9 16,0 0 51-16,-5-32-63 0,5 32 10 16,0 0 1-16,0 0 3 0,0 0-11 0,0 0 14 15,0 0-15-15,0 0 13 0,0 0-6 0,0 0 8 16,0 0-18-16,0 0 12 0,0 0-2 15,0 0 8-15,0 0-10 0,0 0 31 0,0 0-42 16,0 0 11-16,0 0-15 0,0 0 17 0,-12 32-2 16,12-32 3-16,0 0-10 0,0 0 10 15,0 0-16-15,-20 21 14 0,20-21-12 0,0 0 12 16,0 0-7-16,0 0 15 0,0 0-12 0,0 0 12 16,0 0 5-16,0 0-12 0,0 0-1 0,0 0 13 15,0 0-11-15,0 0 7 0,-25-18-9 0,25 18 11 16,0 0-10-16,0 0 18 0,0 0-7 0,-7-28 12 15,7 28-14-15,0 0 15 0,0 0-15 16,0 0 12-16,0 0-15 0,0 0-22 0,0 0 22 16,0 0 7-16,0 0-15 0,0 0 6 15,0 0-13-15,0 0 8 0,0 0-1 0,0 0 8 16,0 0-11-16,0 0 11 0,0 0-8 0,0 0 11 16,0 0-5-16,0 0-1 0,0 0-8 0,0 0 15 15,-10 29-9-15,10-29 7 0,0 0-14 0,0 0 11 16,-18 22-2-16,18-22 6 0,0 0-11 15,0 0 17-15,0 0-3 0,-24 17 3 0,24-17-12 16,0 0 25-16,0 0-2 0,0 0 12 0,-30-14-2 16,30 14 66-16,0 0-45 0,0 0 9 0,-17-32-10 15,17 32 11-15,0 0-13 0,-12-35 1 16,12 35-7-16,-3-33-13 0,3 33-6 0,0-36-4 16,0 36-3-16,0-44-5 0,0 44 1 0,2-50 12 15,-2 50-29-15,-10-47 8 0,10 47-3 16,7-51 13-16,-7 51-14 0,7-47 1 0,-7 47-10 15,2-39 3-15,-2 39-14 0,0 0 12 0,0-48-28 16,0 48 1-16,0 0-25 0,0-39-16 0,0 39-18 16,0 0-2-16,0 0-24 0,0-40-2 15,0 40-22-15,0 0-15 0,0 0-73 0,4-38-155 16,-4 38 135-16,0 0 78 0</inkml:trace>
  <inkml:trace contextRef="#ctx0" brushRef="#br0" timeOffset="37458">3824 932 0 0,'0'0'180'0,"0"0"32"0,-1-39-47 0,1 39-22 15,0 0-12-15,0 0-1 0,-5-34-29 0,5 34-18 16,0 0-2-16,0 0-30 0,0 0-9 0,0 0 0 16,0 0-6-16,0 0 8 0,0 0-8 15,0 0 15-15,0 0-10 0,0 0 11 0,0 0-5 16,0 0 9-16,0 0-4 0,0 0 2 0,0 0-6 16,0 0-1-16,0 0-18 0,0 0-41 15,0 0 39-15,0 0 10 0,0 0-11 0,0 0 23 16,0 0-12-16,35 13-16 0,-35-13-7 0,23 28 0 15,-23-28-21-15,25 32 25 0,-25-32-10 0,27 32 1 16,-27-32-4-16,25 29 2 0,-25-29-6 16,25 34 24-16,-25-34-25 0,26 32 11 0,-26-32-21 15,24 30 11-15,-24-30-9 0,28 32 15 0,-28-32-9 16,26 33 8-16,-26-33-10 0,24 31 57 0,-24-31-50 16,22 29-13-16,-22-29-6 0,15 29 17 0,-15-29-11 15,10 28 9-15,-10-28-12 0,0 0 12 16,-4 49 7-16,4-49-4 0,-13 34-12 0,13-34 6 15,-17 33-12-15,17-33-10 0,-23 31-5 0,23-31-14 16,-20 32-4-16,20-32-5 0,-20 30-10 16,20-30-9-16,-17 26-25 0,17-26-4 0,-17 24-17 15,17-24-9-15,0 0-24 0,-21 25-14 0,21-25-268 16,0 0 148-16,-31 17 222 0</inkml:trace>
  <inkml:trace contextRef="#ctx0" brushRef="#br0" timeOffset="37926">3413 1012 0 0,'0'0'227'0,"-17"-21"4"0,17 21-45 16,0 0-35-16,0 0-24 0,0 0-34 0,0 0-13 15,0 0-22-15,0 0 5 0,0 0-14 16,0 0 10-16,0 0-17 0,0 0 12 0,0 0-14 16,0 0 8-16,-3 32-3 0,3-32 19 0,11 25-11 15,-11-25 6-15,13 31-13 0,-13-31 47 16,20 34-64-16,-20-34 12 0,26 33-18 0,-26-33 10 16,22 32-38-16,-22-32 29 0,32 32-24 0,-32-32 18 15,23 31-7-15,-23-31 0 0,22 27 7 16,-22-27 1-16,21 25-23 0,-21-25 8 0,17 25-7 15,-17-25-3-15,15 23-29 0,-15-23-13 0,14 23-29 16,-14-23 7-16,0 0-33 0,12 36 3 0,-12-36-35 16,0 0-21-16,5 34-60 0,-5-34-228 15,0 0 151-15,-11 28 216 0</inkml:trace>
  <inkml:trace contextRef="#ctx0" brushRef="#br0" timeOffset="38332">3313 1354 0 0,'-26'-20'129'0,"26"20"139"0,0 0-74 0,0 0-25 15,-21-16-43-15,21 16-22 0,0 0-31 0,0 0-6 16,0 0-21-16,0 0-3 0,0 0-12 15,-33 11-5-15,33-11-6 0,0 0 0 0,-26 10-8 16,26-10 3-16,0 0-31 0,-34 8 35 0,34-8-14 16,0 0 7-16,0 0-9 0,-47 0 8 15,47 0-11-15,0 0 10 0,-32-8-7 0,32 8 11 16,0 0 0-16,-26-12 4 0,26 12-6 0,0 0 13 16,-27-20-2-16,27 20 9 0,0 0-36 15,-20-29 45-15,20 29-33 0,-12-25 20 0,12 25-9 16,-6-32 7-16,6 32-18 0,-6-36 12 0,6 36-8 15,-2-39-3-15,2 39-7 0,0-43 10 0,0 43-14 16,3-42 19-16,-3 42-23 0,4-39 11 16,-4 39-23-16,3-36 4 0,-3 36-11 0,0 0 1 15,3-42-21-15,-3 42-9 0,0 0-26 0,0 0-13 16,1-41-32-16,-1 41-20 0,0 0-71 0,0 0-146 16,0-38 122-16,0 38 76 0</inkml:trace>
  <inkml:trace contextRef="#ctx0" brushRef="#br0" timeOffset="39004">2607 1038 52 0,'0'0'342'16,"0"0"-84"-16,0 0-52 0,0 0 6 0,0 0-90 16,0 0-12-16,0 0-27 0,0 0-11 15,0 0-17-15,0 0-3 0,-32 15-11 0,32-15-8 16,-17 22-22-16,17-22 10 0,-20 23-12 0,20-23 5 15,-21 26-13-15,21-26 14 0,-19 25-7 16,19-25 4-16,0 0-19 0,-21 28 9 0,21-28-7 16,0 0 7-16,0 0-4 0,0 0 2 0,0 0-10 15,-6 30 8-15,6-30 5 0,0 0-2 0,0 0-10 16,20 23 21-16,-20-23-16 0,0 0 6 16,41 8-9-16,-41-8 7 0,0 0 26 0,51 4-30 15,-51-4-4-15,40 3 15 0,-40-3-13 0,0 0 58 16,55 3-77-16,-55-3 21 0,0 0-10 15,37 2 9-15,-37-2-7 0,0 0 17 0,0 0-10 16,0 0 0-16,0 0-5 0,0 0 15 0,30 11-16 16,-30-11 14-16,0 0-15 0,0 0 16 0,0 0-5 15,-6 32 35-15,6-32-53 0,0 0 20 16,-8 32-8-16,8-32 12 0,-12 27-7 0,12-27 5 16,-12 30-10-16,12-30 9 0,-9 30-2 0,9-30 7 15,-8 28-11-15,8-28 18 0,0 0-29 16,-11 39 20-16,11-39 0 0,0 0 2 0,0 0-8 15,5 40 2-15,-5-40 3 0,15 21-2 0,-15-21 0 16,25 18 2-16,-25-18-1 0,34 15 0 0,-34-15-3 16,44 15 2-16,-44-15-6 0,45 9 4 15,-45-9 1-15,47 7 6 0,-47-7-6 0,46 0 1 16,-46 0-3-16,35 5 4 0,-35-5-7 0,0 0-21 16,42-12-16-16,-42 12 15 0,0 0-72 0,24-17-27 15,-24 17-14-15,0 0-31 0,0 0-76 0,13-29-111 16,-13 29 121-16,0 0 74 0</inkml:trace>
  <inkml:trace contextRef="#ctx0" brushRef="#br0" timeOffset="39520">2016 1064 0 0,'0'0'216'0,"0"0"-2"0,0 0-67 0,0 0 18 15,0 0-15-15,0 0-12 0,-35 6-22 0,35-6-5 16,0 0-19-16,0 0 12 0,-8 30-12 0,8-30 3 16,0 0-24-16,-4 39 11 0,4-39-18 15,0 0-5-15,-3 49-9 0,3-49 47 0,1 33-82 16,-1-33 5-16,2 36 3 0,-2-36-4 0,4 39-7 16,-4-39 5-16,10 40-8 0,-10-40 7 0,15 38 6 15,-15-38-7-15,15 44-2 0,-15-44 45 16,16 51-59-16,-16-51 5 0,20 44 3 0,-20-44 1 15,24 49-13-15,-7-24 4 0,-2 1 10 0,2-1-2 16,3 0 2-16,0 0-2 0,2 1 0 16,-1 1-15-16,7-3 12 0,-4 0 2 0,5 0-5 15,1-1 3-15,2-2 5 0,0-1-13 0,0-1-7 16,0-1-7-16,2 2-13 0,-2-4-42 16,2-2 55-16,-2 1-1 0,-1-1-8 0,-5-3 5 15,0 2 2-15,-26-13-25 0,46 19 2 0,-46-19-28 16,42 17-1-16,-42-17-22 0,34 15-14 0,-34-15-33 15,32 17-27-15,-32-17-88 0,0 0-184 0,35 16 151 16,-35-16 217-16</inkml:trace>
  <inkml:trace contextRef="#ctx0" brushRef="#br0" timeOffset="40864">5075 2796 117 0,'0'0'319'16,"0"0"-67"-16,0 0-91 0,0 0 0 0,0 0-38 16,0 0-22-16,0 0-20 0,0 0 16 0,0 0-49 15,0 0-14-15,23 16-5 0,-23-16-5 0,0 0 6 16,0 0-10-16,0 0-27 0,0 0 20 0,9 28-15 15,-9-28 7-15,0 0-5 0,0 0-7 16,0 0 4-16,0 0 8 0,0 0-18 0,-11 25 15 16,11-25-28-16,0 0 6 0,0 0-11 0,0 0-3 15,-24 13-7-15,24-13 13 0,0 0 0 16,0 0 0-16,0 0 5 0,-40 3 12 0,40-3-4 16,0 0 7-16,0 0-4 0,-29-16 11 0,29 16-2 15,0 0 14-15,-13-21 2 0,13 21 14 16,0 0-12-16,-9-32 17 0,9 32-4 0,0 0 6 15,0 0-6-15,-1-36 6 0,1 36-10 0,0 0 4 16,0 0 13-16,0 0-35 0,4-32 1 16,-4 32 9-16,0 0-11 0,0 0 9 0,0 0-18 15,0 0 9-15,0 0-5 0,0 0 0 0,0 0-5 16,0 0 9-16,0 0-27 0,0 0 26 0,0 0-6 16,0 0 5-16,0 0-7 0,0 0 12 0,-12 25-23 15,12-25 22-15,0 0-13 0,0 0 5 16,-15 28-17-16,15-28 4 0,0 0-39 0,0 0 28 15,-19 20-10-15,19-20 12 0,0 0 1 0,0 0 7 16,0 0-7-16,0 0 12 0,0 0-5 0,0 0 13 16,-35 3-11-16,35-3 14 0,0 0-7 15,0 0 10-15,-25-24-10 0,25 24 13 0,0 0-6 16,-12-25 14-16,12 25 1 0,0 0 6 0,0 0 71 16,-9-29-76-16,9 29 1 0,0 0 7 0,0 0-12 15,0 0 5-15,0 0-14 0,0 0 13 16,0 0-23-16,0 0 18 0,0 0-11 0,0 0 4 15,0 0-57-15,0 0 66 0,0 0-2 0,0 0 2 16,0 0 16-16,0 0-29 0,0 0-5 0,0 0 10 16,-26 12-15-16,26-12 15 0,0 0-12 0,0 0 11 15,-14 29-64-15,14-29 70 0,0 0-1 16,0 0 3-16,0 0-12 0,0 0 9 0,0 0 11 16,0 0 20-16,0 0-5 0,-23 13 6 0,23-13 0 15,0 0-6-15,-18-19-16 0,18 19 16 16,-19-23-7-16,19 23 50 0,-17-30-80 0,17 30 56 15,-12-38-24-15,12 38 31 0,-9-47-11 0,9 47 3 16,-9-54-13-16,9 54 15 0,-5-61-19 16,5 61-1-16,0-66-19 0,2 32 9 0,1 0-12 15,1 3 1-15,1-1-5 0,-5 32-1 0,12-53-23 16,-12 53-2-16,15-41-32 0,-15 41-4 0,19-32 15 16,-19 32-79-16,23-22-24 0,-23 22-20 0,29-18-20 15,-29 18-6-15,29-10-54 0,-29 10-230 16,29-10 155-16,-29 10 200 0</inkml:trace>
  <inkml:trace contextRef="#ctx0" brushRef="#br0" timeOffset="44270">4195 2550 0 0,'0'0'264'0,"0"0"-29"0,0 0-54 0,0 0-8 15,0 0 3-15,0 0-77 0,-9-26-6 16,9 26-11-16,0 0-19 0,0 0 0 0,0 0-21 15,0 0-2-15,0 0-14 0,0 0 9 0,0 0-18 16,0 0 3-16,0 0 5 0,0 0 15 16,0 0 10-16,0 0 3 0,0 0-1 0,0 0 47 15,0 0-69-15,23 22 27 0,-23-22-8 0,0 0 5 16,23 17-16-16,-23-17-2 0,0 0-66 0,25 22 69 16,-25-22-15-16,0 0 7 0,26 26-13 0,-26-26 34 15,21 18-51-15,-21-18 10 0,22 22-20 16,-22-22 14-16,23 24-13 0,-23-24 18 0,21 26-12 15,-21-26 4-15,22 23-8 0,-22-23 10 16,20 25-5-16,-20-25-22 0,20 23 25 0,-20-23 3 16,17 27-13-16,-17-27 13 0,13 25-21 0,-13-25 5 15,13 23-22-15,-13-23 29 0,9 29-30 0,-9-29-4 16,8 29 0-16,-8-29-1 0,7 29-14 0,-7-29 3 16,6 38-12-16,-6-38-2 0,0 0-7 15,7 40 5-15,-7-40-19 0,0 0-8 0,-3 43-17 16,3-43 1-16,0 0-27 0,-8 37-19 0,8-37-260 15,0 0 144-15,0 0 237 0</inkml:trace>
  <inkml:trace contextRef="#ctx0" brushRef="#br0" timeOffset="44801">4067 2877 0 0,'0'0'202'16,"-8"-44"41"-16,8 44-44 0,0 0-32 0,-9-27-6 16,9 27-40-16,0 0-6 0,0 0-36 0,0 0-10 15,0 0-19-15,0 0-5 0,0 0-17 0,-16-23 1 16,16 23-13-16,0 0 20 0,0 0-29 16,0 0 5-16,-35 3-2 0,35-3 3 0,0 0-4 15,-31 9 14-15,31-9-11 0,0 0 3 0,0 0-11 16,-32 15 7-16,32-15-10 0,0 0 11 15,-20 17-6-15,20-17 4 0,0 0-10 0,0 0 7 16,-18 28-2-16,18-28-2 0,0 0-6 0,0 0 6 16,0 0-13-16,3 43 12 0,-3-43-5 0,0 0 6 15,15 22-2-15,-15-22 15 0,0 0-11 16,23 25 9-16,-23-25-14 0,0 0 11 0,26 24-11 16,-26-24 8-16,23 14-28 0,-23-14 29 0,25 12-5 15,-25-12 5-15,27 14-11 0,-27-14-4 0,31 14-21 16,-31-14-4-16,35 15-18 0,-35-15-3 0,31 14-19 15,-31-14-3-15,26 11-11 0,-26-11 4 16,0 0-12-16,31 17 4 0,-31-17-30 0,0 0-6 16,0 0-60-16,0 0-102 0,23 14 84 0,-23-14 63 15</inkml:trace>
  <inkml:trace contextRef="#ctx0" brushRef="#br0" timeOffset="45207">3826 3072 0 0,'0'0'187'0,"0"0"69"0,0 0-54 0,-19-23-39 16,19 23-20-16,0 0-39 0,0 0-21 0,0 0-15 15,0 0-9-15,0 0-20 0,0 0 3 0,0 0-45 16,0 0 41-16,-34-4 3 0,34 4 13 15,0 0-14-15,0 0 33 0,0 0-44 0,-32 4 5 16,32-4-4-16,0 0 10 0,0 0-22 0,0 0 14 16,-35-2-6-16,35 2-2 0,0 0-13 15,0 0 20-15,-31-16-14 0,31 16 18 0,0 0-15 16,-23-23 19-16,23 23-12 0,-21-23 7 0,21 23-70 16,-17-26 75-16,17 26-9 0,-17-32 6 0,17 32-10 15,-14-32 12-15,14 32-18 0,-11-33 13 16,11 33-9-16,-7-35-6 0,7 35-9 0,-3-32 6 15,3 32-15-15,0 0 8 0,1-48-18 0,-1 48 4 16,0 0-30-16,8-36 17 0,-8 36-14 0,0 0-9 16,11-32-13-16,-11 32-6 0,0 0-31 15,0 0 1-15,13-23-37 0,-13 23-11 0,0 0-25 16,0 0-11-16,0 0-301 0,0 0 157 0,0 0 196 16</inkml:trace>
  <inkml:trace contextRef="#ctx0" brushRef="#br0" timeOffset="45848">3236 2937 3 0,'0'0'337'0,"-15"-24"-83"0,15 24-49 0,0 0-30 15,0 0-42-15,0 0-25 0,0 0-27 0,0 0-3 16,0 0-31-16,0 0 19 0,-23 17-40 0,23-17 12 16,0 0-22-16,-15 25 2 0,15-25-4 15,0 0 8-15,-17 30-22 0,17-30 9 0,0 0-15 16,-9 34 7-16,9-34-8 0,0 0 2 0,-7 33-15 15,7-33-1-15,0 0-11 0,0 0 13 16,5 33 13-16,-5-33-12 0,0 0-2 0,0 0 5 16,20 20-2-16,-20-20 14 0,0 0-3 0,34 5 0 15,-34-5-3-15,0 0 6 0,44 3-7 0,-44-3 11 16,0 0-2-16,46 0 2 0,-46 0-7 0,0 0 5 16,0 0-6-16,48-3-13 0,-48 3 16 15,0 0 7-15,0 0-4 0,0 0 5 0,0 0-9 16,0 0 10-16,38 6-5 0,-38-6-4 0,0 0-3 15,0 0 12-15,0 0-13 0,0 0 11 16,9 30-7-16,-9-30 8 0,0 0-9 0,0 0 5 16,-12 30-3-16,12-30 10 0,0 0-7 0,-12 34 4 15,12-34-1-15,-12 23-8 0,12-23 10 16,0 0-6-16,-13 39 7 0,13-39-14 0,0 0 13 16,-10 32-5-16,10-32 0 0,0 0-5 0,0 0 3 15,3 35 13-15,-3-35-12 0,0 0-6 0,21 15 10 16,-21-15-5-16,0 0 12 0,45 11-2 0,-45-11 0 15,38 6-10-15,-38-6 15 0,43 0-7 16,-43 0 12-16,44-3-10 0,-44 3 5 0,43-7-9 16,-43 7 6-16,31-8-4 0,-31 8 0 0,34-10-10 15,-34 10 8-15,28-13-14 0,-28 13-8 0,0 0-41 16,0 0-17-16,23-16-30 0,-23 16-27 16,0 0-71-16,0 0-154 0,-23-25 121 0,23 25 74 15</inkml:trace>
  <inkml:trace contextRef="#ctx0" brushRef="#br0" timeOffset="46785">2667 2880 0 0,'0'0'197'0,"0"0"60"0,0 0-47 0,0 0-32 15,0 0-24-15,0 0-26 0,0 0-15 16,0 0-26-16,0 0-6 0,0 0-18 0,0 0-1 16,0 0-1-16,0 0 7 0,0 0-8 0,0 0 2 15,0 0-4-15,0 0 14 0,0 0-15 0,0 0-6 16,0 0-2-16,-18 25-5 0,18-25-7 0,0 0 23 16,0 0-28-16,0 43 1 0,0-43-4 15,0 0 29-15,3 39-38 0,-3-39 5 0,0 0-2 16,3 43-6-16,-3-43 11 0,12 36-19 0,-12-36-3 15,12 33 18-15,-12-33-13 0,11 36 4 0,-11-36-7 16,14 32 5-16,-14-32-5 0,15 32-2 16,-15-32-7-16,20 34 2 0,-20-34-47 0,23 31 60 15,-23-31-1-15,25 26 6 0,-25-26-23 0,26 29 11 16,-26-29 1-16,27 27-7 0,-27-27 2 16,31 22-23-16,-31-22 0 0,29 25-12 0,-29-25-5 15,32 14-24-15,-32-14 2 0,30 15-37 0,-30-15 33 16,30 11-18-16,-30-11 11 0,0 0-19 0,42 10-3 15,-42-10-21-15,0 0 2 0,35 3-21 16,-35-3-16-16,0 0-59 0,0 0-242 0,32-9 151 16,-32 9 214-16</inkml:trace>
  <inkml:trace contextRef="#ctx0" brushRef="#br0" timeOffset="48844">1266 1455 0 0,'0'0'191'0,"0"0"52"0,0 0-42 16,0 0-35-16,0 0-10 0,0 0-33 15,0 0 9-15,0 0-53 0,0 0 12 0,0 0-10 16,0 0-1-16,0 0-22 0,0 0 7 0,0 0-18 15,0 0-2-15,0 0-20 0,0 0 5 16,0 0-4-16,0 0-5 0,0 0-17 0,0 0 15 16,0 0-18-16,0 0 6 0,0 0-11 0,0 0 16 15,0 0 6-15,-34 14-9 0,34-14-8 0,0 0-1 16,-31 19 7-16,31-19-10 0,0 0 0 0,0 0 6 16,-21 24-6-16,21-24 11 0,0 0-17 15,0 0 10-15,-17 28 7 0,17-28-8 0,0 0 2 16,0 0-16-16,-9 30 14 0,9-30 4 0,0 0-4 15,0 0 7-15,0 0-12 0,4 35 5 16,-4-35 1-16,0 0-6 0,0 0-2 0,22 28 4 16,-22-28 4-16,0 0-6 0,0 0-4 0,34 19 1 15,-34-19-1-15,0 0 10 0,32 18-8 16,-32-18 2-16,0 0 0 0,29 14 1 0,-29-14 7 16,0 0-10-16,26 17 7 0,-26-17 0 0,0 0-13 15,29 15 16-15,-29-15 0 0,0 0-12 0,0 0 6 16,0 0-7-16,22 18 7 0,-22-18 3 0,0 0 2 15,0 0-2-15,0 0 0 0,0 0-3 16,0 0 57-16,12 27-69 0,-12-27-7 0,0 0 8 16,0 0 9-16,0 0-6 0,0 0 4 0,-15 34 4 15,15-34-2-15,0 0-4 0,-23 19 9 0,23-19-1 16,-26 17-42-16,26-17 37 0,0 0-2 16,-39 15 1-16,39-15 12 0,0 0-7 0,-29 8-1 15,29-8 0-15,0 0 6 0,0 0-9 0,0 0 2 16,0 0 7-16,0 0-9 0,-32-8 12 15,32 8-5-15,0 0 25 0,0 0-34 0,0 0 8 16,-8-29 2-16,8 29-2 0,0 0-1 0,0 0-5 16,11-35 2-16,-11 35 1 0,0 0 3 0,18-24 5 15,-18 24-1-15,0 0-23 0,25-19 22 16,-25 19 4-16,0 0-8 0,28-13 9 0,-28 13-13 16,0 0 6-16,0 0-4 0,0 0 0 0,0 0 2 15,38 1 4-15,-38-1 10 0,0 0-8 16,0 0 2-16,20 27-3 0,-20-27-3 0,0 0 1 15,11 28-2-15,-11-28 9 0,12 24-3 0,-12-24-2 16,15 26 57-16,-15-26-70 0,16 29 0 0,-16-29 4 16,16 31-6-16,-16-31 6 0,20 35-2 15,-20-35 2-15,16 34-3 16,-16-34 5-16,17 36 0 0,-17-36 11 0,13 37-55 16,-13-37 68-16,16 34-12 0,-16-34 10 0,11 38-3 15,-11-38-6-15,6 37-1 0,-6-37 3 16,6 40-9-16,-6-40-2 0,3 40-3 0,-3-40 16 0,0 46-22 15,0-46 17-15,0 50-14 0,0-50 46 0,-3 55-62 16,3-55 29-16,1 50-10 0,-1-50-2 0,3 52 2 16,-3-52 2-16,5 55-8 0,-5-55 11 0,8 48-13 15,-8-48 8-15,7 45-5 0,-7-45-17 16,10 40 11-16,-10-40 26 0,9 39-20 0,-9-39 14 16,12 36-9-16,-12-36 5 0,12 37-9 0,-12-37 7 15,19 32-12-15,-19-32 18 0,15 38-18 0,-15-38 5 16,19 31 2-16,-19-31 11 0,16 29-14 15,-16-29 43-15,17 31-52 0,-17-31 10 0,17 29-5 16,-17-29 7-16,20 25-5 0,-20-25 1 0,20 28-9 16,-20-28 22-16,20 23-12 0,-20-23 6 15,20 27 0-15,-20-27-18 0,20 25 14 0,-20-25 4 16,20 27 4-16,-20-27 0 0,20 26-1 0,-20-26 3 16,23 20-12-16,-23-20 0 0,24 25-6 15,-24-25 1-15,30 25 7 0,-30-25-5 0,29 22 4 16,-29-22-3-16,32 16-4 0,-32-16 8 0,28 17 5 15,-28-17-5-15,0 0 5 0,39 17 2 0,-39-17-1 16,0 0 0-16,33 19-1 0,-33-19 3 0,0 0 1 16,27 14-3-16,-27-14-5 0,0 0 7 15,0 0-2-15,29 10-8 0,-29-10 13 0,0 0-5 16,0 0 3-16,0 0-1 0,43-3-3 0,-43 3 5 16,0 0 6-16,0 0-2 0,34-8-4 15,-34 8 4-15,0 0 0 0,28-17-6 0,-28 17 5 16,0 0 6-16,26-19 4 0,-26 19-1 0,0 0-11 15,20-18 7-15,-20 18-6 0,0 0-1 16,0 0 1-16,0 0-7 0,23-18 4 0,-23 18-1 16,0 0-9-16,0 0-8 0,0 0 8 0,0 0-6 15,0 0-2-15,0 0-13 0,17-21-15 0,-17 21-19 16,0 0-33-16,0 0-29 0,0 0-43 0,0 0-63 16,0 0-178-16,-20-17 140 0,20 17 247 15</inkml:trace>
  <inkml:trace contextRef="#ctx0" brushRef="#br0" timeOffset="51391">1267 2808 0 0,'0'0'287'15,"-10"-36"6"-15,10 36-44 0,-11-28-42 0,11 28-26 16,-8-29-20-16,8 29-16 0,0 0-43 0,-10-36-8 16,10 36-22-16,0 0 5 0,-14-29-48 15,14 29 11-15,0 0-26 0,-14-31 11 0,14 31 9 16,0 0 2-16,-19-31 3 0,19 31 7 0,-16-27-6 15,16 27-2-15,-17-26-6 0,17 26 45 0,-17-29-53 16,17 29 12-16,-17-36-14 0,17 36 17 0,-23-34-13 16,23 34 11-16,-18-37-7 0,18 37 10 15,-19-37-13-15,19 37 4 0,-21-36-16 0,21 36-38 16,-23-36 41-16,23 36-6 0,-22-35 6 0,22 35-7 16,-18-35-4-16,18 35-2 0,-25-34 4 15,25 34 1-15,-20-32 20 0,20 32-24 0,-20-34 1 16,20 34 6-16,-23-35-2 0,23 35-7 0,-23-35 14 15,23 35-14-15,-21-32 3 0,21 32 9 16,-25-33-1-16,25 33-5 0,-24-31 26 0,24 31-28 16,-20-27 1-16,20 27 1 0,-25-31 1 0,25 31-1 15,-23-26-3-15,23 26-1 0,-20-28-3 0,20 28 2 16,-20-28-2-16,20 28 5 0,-18-26-32 0,18 26 44 16,-12-25-8-16,12 25 3 0,-19-25-9 15,19 25 0-15,-15-25 3 0,15 25 1 0,-19-23 8 16,19 23-11-16,0 0-4 0,-18-32 3 0,18 32-4 15,0 0 3-15,-20-33-3 0,20 33 6 0,0 0-8 16,-18-31 0-16,18 31 2 0,0 0-3 16,-23-29 5-16,23 29-7 0,0 0 1 0,-28-28 7 15,28 28-2-15,0 0-2 0,-26-18-5 0,26 18 3 16,0 0 5-16,-23-18-7 0,23 18 1 16,0 0-3-16,0 0-1 0,-31-15 8 0,31 15-4 15,0 0 8-15,0 0-10 0,-27-13 1 0,27 13 4 16,0 0-3-16,-34-4-9 0,34 4 23 0,0 0-13 15,-36-4-4-15,36 4-1 0,0 0 10 16,0 0-8-16,-39-4 8 0,39 4-5 0,0 0-3 16,0 0 1-16,-39 4 5 0,39-4 0 0,0 0-2 15,0 0 0-15,-35 7-4 0,35-7 11 16,0 0-12-16,0 0 7 0,-40 7-14 0,40-7 12 16,0 0 3-16,0 0 6 0,-32 12-10 0,32-12 5 15,0 0-5-15,-29 10-3 0,29-10 2 0,0 0 2 16,0 0 2-16,-25 19-2 0,25-19-3 15,0 0 4-15,0 0 1 0,-21 21-5 0,21-21 7 16,0 0-3-16,0 0 2 0,-19 25-8 0,19-25 1 16,0 0 2-16,0 0 8 0,-15 31-6 0,15-31 1 15,0 0-3-15,-6 33 5 0,6-33 1 0,0 0-3 16,-8 40 5-16,8-40-11 0,0 0 13 16,-6 44-13-16,6-44 27 0,0 0-22 0,1 43-2 15,-1-43-1-15,0 0-4 0,0 43 1 0,0-43 12 16,0 0-6-16,2 43-7 0,-2-43 6 15,0 0 3-15,5 45 2 0,-5-45-33 0,0 0 37 16,9 46 0-16,-9-46-8 0,0 0 5 0,9 44-14 16,-9-44 9-16,0 0 0 0,9 40 8 15,-9-40-16-15,8 29 15 0,-8-29-8 0,9 32 1 16,-9-32-8-16,8 30 12 0,-8-30 11 0,7 31-13 16,-7-31-5-16,11 29 7 0,-11-29-8 0,0 0 2 15,6 46 1-15,-6-46 7 0,11 29-14 0,-11-29 10 16,9 26-9-16,-9-26 9 0,8 31-42 15,-8-31 50-15,9 29-5 0,-9-29 4 0,8 31-3 16,-8-31 2-16,7 29-12 0,-7-29 13 0,8 30-8 16,-8-30 1-16,9 30-12 0,-9-30 18 0,8 29-16 15,-8-29 12-15,9 31-4 0,-9-31 8 16,11 28-11-16,-11-28 10 0,0 0-8 0,14 41 7 16,-14-41-6-16,0 0-1 0,12 40-2 0,-12-40 6 15,0 0 6-15,9 35-13 0,-9-35 1 16,0 0 8-16,11 32-13 0,-11-32 15 0,0 0-13 15,11 34 8-15,-11-34-12 0,0 0-8 0,15 34 16 16,-15-34 14-16,0 0-14 0,15 35 9 0,-15-35-12 16,13 24 18-16,-13-24-23 0,12 24 12 0,-12-24-2 15,14 25 10-15,-14-25-7 0,17 25 0 16,-17-25-13-16,13 22 14 0,-13-22-11 0,17 25 13 16,-17-25-2-16,0 0 0 0,25 29-3 0,-25-29 5 15,0 0 0-15,23 25-2 0,-23-25-6 16,0 0 6-16,17 24-5 0,-17-24-1 0,0 0 3 15,17 22-1-15,-17-22 2 0,0 0-6 0,15 24 5 16,-15-24-2-16,0 0 4 0,20 23-8 16,-20-23 5-16,0 0-3 0,17 24 10 0,-17-24-9 15,0 0 2-15,15 25 3 0,-15-25-10 0,0 0 7 16,0 0-2-16,22 23-5 0,-22-23 7 0,0 0-7 16,0 0 3-16,0 0-8 0,0 0-2 0,0 0-9 15,0 0-20-15,18 18-9 0,-18-18-16 16,0 0-18-16,0 0-23 0,0 0-37 0,0 0-35 15,0 0-52-15,0 0-78 0,0 0-359 0,0 0 230 16,-3-43 81-16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5-09-27T16:57:41.739"/>
    </inkml:context>
    <inkml:brush xml:id="br0">
      <inkml:brushProperty name="width" value="0.21167" units="cm"/>
      <inkml:brushProperty name="height" value="0.21167" units="cm"/>
      <inkml:brushProperty name="fitToCurve" value="1"/>
    </inkml:brush>
  </inkml:definitions>
  <inkml:trace contextRef="#ctx0" brushRef="#br0">28 234 0 0,'0'0'47'0,"0"0"82"0,0 0-34 0,0 0 2 15,-17-21-26-15,17 21 14 0,0 0-20 0,0 0 9 16,0 0-13-16,0 0 4 0,0 0-7 15,0 0 3-15,0 0-11 0,0 0 13 0,0 0-20 16,0 0 12-16,0 0-2 0,-14-26-7 0,14 26-2 16,0 0-8-16,0 0 6 0,0 0-5 0,0 0-5 15,0 0-1-15,0 0-2 0,0 0-7 16,0 0-2-16,0 0 0 0,0 0-2 0,0 0-6 16,0-37 3-16,0 37-22 0,0 0 8 15,0 0 6-15,0 0-2 0,14-31 2 0,-14 31-4 16,0 0 8-16,26-30-5 0,-26 30 5 0,20-19-1 15,-20 19 2-15,0 0-12 0,27-24 8 0,-27 24-8 16,0 0 10-16,27-21-16 0,-27 21 14 0,0 0-8 16,23-14 11-16,-23 14-15 0,0 0 4 15,0 0-3-15,0 0 11 0,33-11-13 0,-33 11 12 16,0 0-13-16,0 0 6 0,40 0 0 0,-40 0 4 16,0 0-8-16,43 7 16 0,-43-7-20 0,0 0 14 15,34 16-15-15,-34-16 12 0,0 0-4 16,26 16 2-16,-26-16-9 0,0 0-4 0,0 0 16 15,20 27 6-15,-20-27 1 0,0 0-1 0,0 0-34 16,8 34 39-16,-8-34-4 0,0 0-7 16,0 0 18-16,6 43-21 0,-6-43 4 0,0 0-4 15,-3 33 2-15,3-33 0 0,0 0 2 0,0 40-1 16,0-40-1-16,0 0 2 0,-5 42-4 16,5-42-2-16,-5 31 8 0,5-31-6 0,0 0-8 15,0 47 6-15,0-47 0 0,2 35-2 0,-2-35 3 16,8 36-1-16,-8-36 9 0,17 39-11 15,-17-39 8-15,9 36-14 0,-9-36 0 0,14 34-1 16,-14-34 1-16,16 34-6 0,-16-34 5 0,16 27-18 16,-16-27 27-16,15 22-1 0,-15-22-3 0,0 0 5 15,25 19 0-15,-25-19-2 0,0 0 3 0,0 0-6 16,37 11 11-16,-37-11-4 0,0 0-4 0,36-8 7 16,-36 8 2-16,23-14 4 0,-23 14-5 15,25-12 11-15,-25 12-14 0,20-21 12 0,-20 21 9 16,0 0-3-16,23-25-9 0,-23 25 5 0,0 0 8 15,0 0-8-15,14-25 2 0,-14 25-5 16,0 0-1-16,0 0-2 0,0 0 3 0,0 0-5 16,0 0 46-16,0 0-86 0,0 0 31 0,-11-27-4 15,11 27 3-15,0 0-1 0,0 0-1 16,0 0 1-16,0 0-8 0,0 0 12 0,0 0-3 16,0 0-11-16,-32 6 12 0,32-6-2 0,0 0 12 15,0 0-3-15,-11 28-8 0,11-28 7 16,0 0-7-16,0 0 7 0,6 43-5 0,-6-43-3 15,0 0 9-15,11 44-15 0,-11-44 8 0,17 36 2 16,-17-36 4-16,20 34-5 0,-20-34 0 0,23 37 5 16,-23-37 8-16,26 42-5 0,-12-23 5 0,3 6 1 15,-4-3-1-15,7 3 11 0,-3 1-18 16,5-1-2-16,-5 2 8 0,2 2-7 0,1-3 2 16,0 2-8-16,-1-2 9 0,1 4-14 0,-3-4 19 15,1 4 0-15,0-3-8 0,1-2-10 16,-5 2 8-16,0-2 49 0,2-2-56 0,-16-23-12 15,26 45 9-15,-26-45-1 0,25 46 10 0,-25-46-12 16,22 40 6-16,-22-40-1 0,21 39-2 0,-21-39-6 16,17 39 15-16,-17-39-12 0,17 35 9 0,-17-35 0 15,17 33 9-15,-17-33-8 0,12 34 0 0,-12-34 4 16,17 28 2-16,-17-28 6 0,15 27-13 16,-15-27 4-16,17 28-5 0,-17-28 2 0,18 25 3 15,-18-25 1-15,17 25-6 0,-17-25-7 0,16 25 8 16,-16-25-6-16,20 25 6 0,-20-25 2 15,16 22 5-15,-16-22-6 0,17 24-2 0,-17-24 1 16,17 19 0-16,-17-19-4 0,0 0 0 0,23 31 10 16,-23-31-8-16,0 0-5 0,23 26 14 15,-23-26-25-15,0 0 28 0,17 29-5 0,-17-29-9 16,0 0 0-16,20 26 8 0,-20-26 4 0,0 0-5 16,17 27 4-16,-17-27-9 0,0 0 0 0,17 22 2 15,-17-22 5-15,0 0-14 0,0 0 2 16,15 25 3-16,-15-25 2 0,0 0-6 0,0 0-2 15,0 0 0-15,8 32-2 0,-8-32 2 0,0 0 10 16,0 0-7-16,0 0 0 0,0 0 0 0,6 33 10 16,-6-33-14-16,0 0 7 0,0 0 7 0,0 0-2 15,0 0-9-15,-12 26-1 0,12-26 0 16,0 0-2-16,-17 25 16 0,17-25-6 0,0 0-5 16,-28 23-4-16,28-23-8 0,-26 20 7 0,26-20-12 15,-20 14 5-15,20-14-5 0,0 0 15 16,-27 21-6-16,27-21 6 0,0 0-14 0,0 0 19 15,-30 22-2-15,30-22 5 0,0 0-7 0,-23 18 8 16,23-18-7-16,-26 14 5 0,26-14-4 16,-27 14 3-16,27-14-6 0,-26 16 9 0,26-16-9 15,-26 17 3-15,26-17-7 0,0 0 17 0,-28 16-11 16,28-16-1-16,0 0-8 0,0 0 8 0,-25 16 0 16,25-16-2-16,0 0-2 0,0 0 9 0,0 0-14 15,0 0 5-15,0 0-13 0,0 0 12 16,0 0-18-16,0 0 7 0,0 0-18 0,0 0-8 15,0 0-17-15,0 0-18 0,0 0-29 0,0 0-18 16,-21 15-82-16,21-15-164 0,0 0 130 16,0 0 78-16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5-09-27T17:38:31.472"/>
    </inkml:context>
    <inkml:brush xml:id="br0">
      <inkml:brushProperty name="width" value="0.21167" units="cm"/>
      <inkml:brushProperty name="height" value="0.21167" units="cm"/>
      <inkml:brushProperty name="color" value="#C00000"/>
      <inkml:brushProperty name="fitToCurve" value="1"/>
    </inkml:brush>
  </inkml:definitions>
  <inkml:trace contextRef="#ctx0" brushRef="#br0">48 188 0 0,'0'0'0'0,"-1"-34"150"0,1 34-20 0,0 0-18 15,0 0-13-15,-5-38-13 0,5 38-2 0,0 0 2 16,0 0 1-16,0 0-8 0,-9-32-14 16,9 32-2-16,0 0-7 0,0 0 16 0,0 0 0 15,-10-26-2-15,10 26 1 0,0 0-2 0,0 0-9 16,0 0 2-16,-10-31-5 0,10 31-4 0,0 0-7 15,0 0-3-15,0 0-14 0,0 0 3 16,-9-27 10-16,9 27-21 0,0 0-3 0,0 0 14 16,0 0 2-16,0 0 34 0,0 0-42 0,0 0-10 15,0 0 0-15,0 0-4 0,0 0 1 0,0 0-1 16,0 0 1-16,0 0-20 0,0 0 26 16,0 0-4-16,0 0 4 0,0 0-6 0,0 0-3 15,0 0 13-15,0 0-15 0,0 0 6 0,0 0-7 16,0 0-13-16,0 0 19 0,0 0-10 15,0 0-3-15,0 0 2 0,0 0 3 0,0 0-1 16,0 0-2-16,0 0-4 0,0 0-8 0,0 0 17 16,-13 23-4-16,13-23 11 0,0 0 3 15,13 40-17-15,-13-40 15 0,7 28-1 0,-7-28 0 16,11 33-15-16,-11-33 6 0,8 33-5 0,-8-33 2 16,9 32-1-16,-9-32 4 0,0 0-8 15,12 39 6-15,-12-39-8 0,8 29 14 0,-8-29-63 16,0 0 73-16,7 39-1 0,-7-39-3 0,0 0-6 15,8 39 5-15,-8-39-6 0,0 0-5 0,2 40 13 16,-2-40-8-16,0 0 0 0,10 40-34 0,-10-40 34 16,0 0 4-16,8 39-9 0,-8-39-1 0,0 0 3 15,3 43-3-15,-3-43 1 0,0 0-6 16,5 39 10-16,-5-39-9 0,0 0 16 0,6 37-14 16,-6-37 5-16,0 0-5 0,4 32 0 0,-4-32 33 15,0 0-44-15,0 0 6 0,8 39 1 16,-8-39 4-16,0 0 6 0,0 0-8 0,5 37 3 15,-5-37-3-15,0 0-3 0,0 0 3 0,6 43-5 16,-6-43-36-16,0 0 50 0,0 34-1 16,0-34-1-16,0 0 42 0,0 0-54 0,0 36 1 15,0-36 4-15,0 0-8 0,0 0 18 0,5 37-17 16,-5-37 9-16,0 0 0 0,0 0 10 0,4 34-11 16,-4-34 49-16,0 0-58 0,0 0 3 0,0 0 3 15,8 38 2-15,-8-38 2 0,0 0-10 16,0 0 9-16,0 0-2 0,0 0 2 0,3 39-2 15,-3-39 2-15,0 0 1 0,0 0-6 0,0 0 4 16,0 0-8-16,0 0 29 0,3 36-28 0,-3-36-1 16,0 0-2-16,0 0 11 0,0 0-3 15,0 0 1-15,0 0 12 0,0 0-9 0,0 0 1 16,0 0-7-16,0 0 41 0,0 0-43 0,0 0-1 16,0 0-5-16,0 0-4 0,0 0-9 15,0 0-2-15,0 0-7 0,0 0-21 0,0 0-18 16,0 0-15-16,0 0-16 0,0 0-43 0,0 0-7 15,-9 30-30-15,9-30-26 0,0 0-288 16,0 0 160-16,-36 3 183 0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5-09-27T16:57:58.536"/>
    </inkml:context>
    <inkml:brush xml:id="br0">
      <inkml:brushProperty name="width" value="0.21167" units="cm"/>
      <inkml:brushProperty name="height" value="0.21167" units="cm"/>
      <inkml:brushProperty name="fitToCurve" value="1"/>
    </inkml:brush>
  </inkml:definitions>
  <inkml:trace contextRef="#ctx0" brushRef="#br0">6628 0 0 0,'0'0'301'0,"0"0"-66"0,0 0-49 16,0 0-24-16,0 0-36 0,0 0-21 0,0 0-23 16,0 0-11-16,0 0-20 0,0 0-9 0,0 0-6 15,0 0-3-15,0 0-10 0,0 0-7 16,0 0-1-16,0 0 8 0,0 0 3 0,0 0 8 15,0 0 5-15,0 0 1 0,0 0 4 0,0 0-2 16,0 0 2-16,0 0 0 0,0 0-2 16,0 0 4-16,0 0-11 0,0 0-5 0,36 6 5 15,-36-6-7-15,0 0-17 0,23 19-22 0,-23-19 22 16,0 0 13-16,28 25-12 0,-28-25-2 16,0 0-3-16,31 25 3 0,-31-25 2 0,0 0-1 15,32 24-11-15,-32-24 13 0,20 16-19 0,-20-16 10 16,24 18 0-16,-24-18-12 0,27 17 8 0,-27-17 6 15,26 18-1-15,-26-18-1 0,27 18-4 0,-27-18 34 16,23 17-28-16,-23-17-14 0,20 19 1 16,-20-19 5-16,20 18 1 0,-20-18 2 0,15 21-10 15,-15-21 15-15,16 25-10 0,-16-25-7 0,12 25 3 16,-12-25 2-16,14 29 3 0,-14-29-1 0,14 25-25 16,-14-25 16-16,9 30 45 0,-9-30-58 15,11 31-6-15,-11-31 1 0,6 29-4 0,-6-29 1 16,6 30-16-16,-6-30 8 0,11 27-12 0,-11-27 12 15,0 0-7-15,3 40 12 0,-3-40-4 16,0 0-1-16,3 35-17 0,-3-35 5 0,0 0-13 16,0 0-4-16,-6 36-5 0,6-36 5 0,0 0-15 15,0 0-4-15,0 0-24 0,-14 30-44 0,14-30-162 16,0 0 101-16,0 0 73 0</inkml:trace>
  <inkml:trace contextRef="#ctx0" brushRef="#br0" timeOffset="2171">6198 150 0 0,'0'0'340'0,"-6"-29"-79"0,6 29-36 16,0 0-30-16,0 0-35 0,0 0-7 15,-8-33-51-15,8 33 10 0,0 0-14 0,0 0-20 16,0 0 94-16,0 0-152 0,0 0 2 0,0 0-14 16,0 0 13-16,0 0 0 0,0 0 6 15,0 0 4-15,0 0-11 0,0 0 13 0,0 0 1 16,0 0 0-16,0 0 0 0,0 0-31 0,0 0 65 16,0 0-16-16,14 25-10 0,-14-25 5 15,20 25-15-15,-20-25-9 0,20 30 4 0,-20-30-10 16,23 33-2-16,-23-33 5 0,24 34-14 0,-24-34 3 15,26 37-2-15,-26-37-7 0,26 36 30 0,-26-36-35 16,25 36-4-16,-25-36 9 0,23 33-1 16,-23-33 4-16,20 31-16 0,-20-31 19 0,17 29-17 15,-17-29-7-15,20 25-3 0,-20-25-1 0,9 25-36 16,-9-25 30-16,0 0-3 0,14 25-20 16,-14-25-21-16,0 0 3 0,0 0-21 0,12 25-14 15,-12-25-33-15,0 0-4 0,0 0-29 0,0 0-13 16,0 0-39-16,0 0-225 0,0 0 151 0,0 0 214 15</inkml:trace>
  <inkml:trace contextRef="#ctx0" brushRef="#br0" timeOffset="2593">6074 494 161 0,'0'0'290'0,"0"0"-86"0,-27-14-11 16,27 14-40-16,0 0-41 0,0 0-27 0,0 0-8 16,0 0-25-16,0 0-16 0,-33 17-25 15,33-17 0-15,0 0-10 0,-23 22 6 0,23-22-7 16,0 0 2-16,0 0-4 0,-34 8 38 0,34-8-48 15,0 0 16-15,0 0 1 0,0 0 6 16,-46-7-7-16,46 7 21 0,0 0-10 0,-26-22 19 16,26 22-19-16,-20-21 15 0,20 21-14 0,-20-25 5 15,20 25-9-15,-14-30 9 0,14 30 10 16,-14-32-7-16,14 32-3 0,-12-38 0 0,12 38-9 16,-8-41-7-16,8 41 3 0,-6-46 3 0,6 46-1 15,-3-48-3-15,3 48-2 0,0-45-15 0,0 45 20 16,0-41 3-16,0 41-16 0,0-38 13 0,0 38-18 15,0 0-41-15,-5-37 8 0,5 37-16 0,0 0-28 16,0 0-18-16,5-34-33 0,-5 34-41 16,0 0-270-16,0 0 152 0,0 0 215 0</inkml:trace>
  <inkml:trace contextRef="#ctx0" brushRef="#br0" timeOffset="3234">5194 352 162 0,'0'0'370'16,"-23"-16"-81"-16,23 16-53 0,0 0-47 0,0 0-33 16,0 0-34-16,0 0-23 0,0 0-17 0,0 0 43 15,0 0-77-15,-20 16-22 0,20-16 3 0,0 0-28 16,-24 31 3-16,24-31-16 0,0 0 7 16,-20 32-13-16,20-32 8 0,0 0-8 0,-13 23-2 15,13-23-8-15,0 0 3 0,0 0-2 0,0 0 8 16,0 0 9-16,0 0-2 0,16 29-5 15,-16-29 14-15,0 0-4 0,41 11 5 0,-41-11-6 16,36 5 11-16,-36-5-8 0,41 5 7 0,-41-5-13 16,37 3 7-16,-37-3 8 0,35 4 0 0,-35-4-1 15,0 0-6-15,42 7-1 0,-42-7 3 16,0 0-4-16,0 0 5 0,0 0-7 0,35 7 7 16,-35-7-7-16,0 0 11 0,0 0-8 0,0 0 6 15,14 25-4-15,-14-25 4 0,0 0-12 0,-3 35 20 16,3-35-13-16,0 0 4 0,-11 36-5 0,11-36 2 15,-6 30 0-15,6-30 9 0,-6 32-11 16,6-32 4-16,0 0-8 0,-8 43 3 0,8-43-9 16,0 0 8-16,0 43-7 0,0-43 2 0,0 0-6 15,14 39 10-15,-14-39-5 0,17 22 10 16,-17-22-9-16,23 21 11 0,-23-21-7 0,26 15 14 16,-26-15 4-16,33 11-1 0,-33-11-6 0,34 7 9 15,-34-7-13-15,37 7-1 0,-37-7 2 16,0 0 12-16,51 0-14 0,-51 0 26 0,0 0-26 15,43-10 2-15,-43 10-13 0,32-8 2 0,-32 8-21 16,27-17-2-16,-27 17-14 0,27-16 0 0,-27 16-37 16,20-21-5-16,-20 21-38 0,0 0-25 0,13-32-249 15,-13 32 139-15,0 0 254 0</inkml:trace>
  <inkml:trace contextRef="#ctx0" brushRef="#br0" timeOffset="3765">4527 422 69 0,'0'0'308'0,"0"0"-64"0,-37-3-37 16,37 3-29-16,0 0-39 0,0 0 16 0,0 0-6 16,-34 14-17-16,34-14-4 0,0 0-3 0,-12 26-1 15,12-26-15-15,0 0-26 0,-9 38-7 16,9-38 9-16,-2 34-18 0,2-34-3 0,-3 35-9 15,3-35 0-15,0 40-6 0,0-40-3 0,6 41-9 16,-6-41 5-16,8 45-9 0,-8-45-37 16,14 52 34-16,-2-25 2 0,-12-27-11 0,17 55 12 15,-8-28-21-15,2 2 5 0,3-3-7 0,-1 2 4 16,6-2-10-16,-1 1 9 0,2-2-9 0,6-1 4 16,-3 1-4-16,0-5 5 0,8 2-3 15,-3-1-4-15,4-1 3 0,-6-2 0 0,8 0 3 16,-4-1-3-16,3 1 2 0,-6-2-6 0,2-1-1 15,2-1 1-15,-2-2 3 0,-1 2 1 0,-28-14-12 16,43 22 6-16,-43-22 2 0,43 21-2 0,-43-21-18 16,30 15-25-16,-30-15-11 0,0 0-29 15,27 14-11-15,-27-14-33 0,0 0-53 0,0 0 19 16,0 0-31-16,24 17-70 0,-24-17-82 0,0 0-191 16,0 0 167-16,0 0 163 0</inkml:trace>
  <inkml:trace contextRef="#ctx0" brushRef="#br0" timeOffset="6359">7488 1246 6 0,'0'0'328'0,"0"0"-90"15,0 0-31-15,11-26-39 0,-11 26-26 16,0 0-31-16,0 0 8 0,0 0-25 0,0 0-6 16,0 0-25-16,0 0 0 0,0 0-7 0,0 0 0 15,0 0-3-15,0 0 7 0,0 0-15 16,0 0 7-16,0 0-10 0,0 0 1 0,0 0-1 16,0 0-8-16,0 0-1 0,0 0-13 0,0 0 9 15,0 0-9-15,0 0 0 0,0 0 5 16,0 0-10-16,23-14 15 0,-23 14 1 0,0 0-18 15,32 10-15-15,-32-10 14 0,0 0 8 0,42 14-4 16,-42-14-4-16,32 11 4 0,-32-11-10 0,34 12-6 16,-34-12 7-16,37 13 3 0,-37-13-12 0,35 15 43 15,-35-15-27-15,35 18-17 0,-35-18-1 16,29 17-2-16,-29-17 3 0,31 19 3 0,-31-19-5 16,23 18 2-16,-23-18-4 0,23 21 9 0,-23-21-2 15,17 18-58-15,-17-18 75 0,0 0-9 16,23 32-1-16,-23-32-7 0,11 24-19 0,-11-24-13 15,9 30 7-15,-9-30-6 0,11 32-16 0,-11-32-15 16,6 34-8-16,-6-34-15 0,8 31-16 0,-8-31 3 16,4 32-26-16,-4-32-20 0,0 0 1 15,8 41-25-15,-8-41-38 0,0 0-221 0,6 28 148 16,-6-28 226-16</inkml:trace>
  <inkml:trace contextRef="#ctx0" brushRef="#br0" timeOffset="6937">7298 1525 162 0,'0'0'311'16,"0"0"-71"-16,-20-24-46 0,20 24-30 0,0 0-19 15,0 0-35-15,0 0-22 0,0 0-6 0,0 0-29 16,0 0-8-16,0 0-5 0,0 0-15 0,0 0 1 16,0 0-10-16,0 0-2 0,0 0 5 15,0 0 2-15,0 0-1 0,0 0 5 0,-40 4-37 16,40-4 45-16,0 0-13 0,0 0 5 0,-23 23-13 16,23-23 1-16,0 0-7 0,0 0-1 15,0 0 2-15,-4 37 2 0,4-37 7 0,0 0-15 16,0 0 0-16,1 33 8 0,-1-33-10 0,0 0 6 15,14 28-5-15,-14-28 0 0,0 0 2 16,23 31-3-16,-23-31 6 0,22 19-16 0,-22-19 9 16,27 20 11-16,-27-20-1 0,31 15-6 0,-31-15 1 15,40 15-6-15,-40-15 2 0,37 11 0 0,-37-11-4 16,43 7 12-16,-43-7-9 0,30 7-8 0,-30-7-8 16,0 0-8-16,0 0-9 0,43 8-5 0,-43-8-7 15,0 0 39-15,0 0-72 0,0 0-22 16,0 0 1-16,0 0-21 0,0 0-4 0,0 0-32 15,0 0-269-15,0 0 148 0,0 0 226 0</inkml:trace>
  <inkml:trace contextRef="#ctx0" brushRef="#br0" timeOffset="7390">6954 1855 53 0,'0'0'341'0,"0"0"-91"0,0 0-46 0,0 0-56 15,0 0-21-15,0 0-37 0,-29 7-7 0,29-7-6 16,0 0-43-16,-34 22-15 0,34-22-1 0,-23 16-12 15,23-16 8-15,-26 14-17 0,26-14 14 16,-33 13-6-16,33-13 7 0,-34 10-12 0,34-10 17 16,-31 6 2-16,31-6 22 0,0 0-14 0,-46 3 20 15,46-3-5-15,0 0-31 0,-37-4 30 16,37 4 6-16,0 0-8 0,-30-14 19 0,30 14-18 16,0 0 10-16,-33-23-20 0,33 23 18 0,-17-20-23 15,17 20 10-15,-19-24-3 0,19 24-3 0,-14-27-16 16,14 27 16-16,-11-35-16 0,11 35-1 0,-9-39 1 15,9 39-10-15,-6-37 9 0,6 37 0 16,-3-43 1-16,3 43-5 0,0 0 0 0,0-51-6 16,0 51-4-16,0 0-4 0,-2-46 14 0,2 46-39 15,0 0-9-15,0-37-19 0,0 37-14 0,0 0-16 16,0 0-28-16,0 0-24 0,-2-36-39 16,2 36-44-16,0 0-283 0,0 0 159 0,0 0 179 15</inkml:trace>
  <inkml:trace contextRef="#ctx0" brushRef="#br0" timeOffset="8030">6098 1827 42 0,'0'0'354'15,"0"0"-108"-15,0 0-30 0,0 0-46 0,0 0-41 16,0 0-37-16,0 0-6 0,0 0-24 0,-14 30 0 16,14-30-20-16,-14 23-3 0,14-23-15 0,-19 25 1 15,19-25-2-15,-24 27-5 0,24-27 14 16,-23 25-28-16,23-25-8 0,-16 24 4 0,16-24-8 15,0 0 14-15,-20 28-10 0,20-28-10 0,0 0-4 16,0 0 7-16,-10 30-11 0,10-30 34 0,0 0-43 16,0 0 19-16,20 23 0 0,-20-23 3 15,0 0-9-15,43 13 10 0,-43-13-10 0,0 0 12 16,46 7-6-16,-46-7 8 0,0 0 8 0,54 5-1 16,-54-5-11-16,0 0 12 0,46 2-7 0,-46-2 7 15,0 0-6-15,0 0 11 0,42 0-11 16,-42 0 9-16,0 0-7 0,0 0 2 0,0 0-5 15,0 0 14-15,0 0-16 0,0 0 15 0,0 0-15 16,0 0 12-16,12 27-23 0,-12-27 25 16,0 0-13-16,0 0 10 0,-6 37-13 0,6-37 14 15,0 0-13-15,-8 31 11 0,8-31-12 0,-9 28 15 16,9-28-9-16,-6 31-4 0,6-31-6 0,0 0 6 16,-3 36-9-16,3-36 6 0,0 0-11 15,6 32-7-15,-6-32 11 0,0 0 10 0,17 29 27 16,-17-29-38-16,0 0-3 0,40 18 14 0,-40-18-6 15,33 6 4-15,-33-6-2 0,0 0 9 0,56 1-13 16,-56-1 10-16,39-4-2 0,-39 4 3 16,40-9-7-16,-40 9 6 0,42-12-1 0,-42 12 6 15,40-17-6-15,-40 17-18 0,43-19 3 0,-43 19 8 16,40-22-4-16,-40 22 7 0,33-20 4 0,-33 20 6 16,26-15-23-16,-26 15-2 0,0 0-30 15,25-18-26-15,-25 18-35 0,0 0-76 0,18-17-122 16,-18 17 97-16,0 0 69 0</inkml:trace>
  <inkml:trace contextRef="#ctx0" brushRef="#br0" timeOffset="8655">5450 2013 17 0,'0'0'394'0,"0"0"-100"0,0 0-37 15,0 0-59-15,0 0-22 0,-19-18-15 0,19 18-20 16,0 0-40-16,0 0-27 0,0 0 0 0,0 0-30 15,0 0 30-15,0 0-15 0,-7 32-1 16,7-32-15-16,0 0-5 0,7 35-11 0,-7-35 20 16,0 0 7-16,6 45-13 0,-6-45-15 0,4 38 7 15,-4-38-12-15,6 39 7 0,-6-39-3 16,7 41-7-16,-7-41-5 0,10 39 3 0,-10-39-21 16,14 41 42-16,-14-41-44 0,15 39 14 0,-15-39-2 15,17 36 12-15,-17-36-13 0,23 35 6 0,-23-35-17 16,28 33 12-16,-28-33-4 0,34 34 8 0,-34-34-12 15,40 31 9-15,-40-31-2 0,46 28-8 16,-19-17-8-16,2 0-9 0,-2-3-15 0,3 0 38 16,-30-8-45-16,57 17 9 0,-57-17-10 0,54 13 14 15,-54-13-16-15,46 11 2 0,-46-11 7 0,37 8-11 16,-37-8-4-16,36 3 44 0,-36-3-67 16,0 0-15-16,0 0-34 0,0 0-17 0,0 0-35 15,34 7-47-15,-34-7-285 0,0 0 162 0,0 0 178 16</inkml:trace>
  <inkml:trace contextRef="#ctx0" brushRef="#br0" timeOffset="11827">4237 1230 0 0,'0'0'286'0,"0"0"18"0,0 0-50 0,0 0-35 15,7-35-43-15,-7 35-9 0,0 0-33 16,0 0-24-16,0 0-25 0,0 0-12 0,0 0-21 15,0 0-19-15,0 0-15 0,0 0-9 0,0 0-3 16,0 0-2-16,0 0-1 0,0 0-24 0,0 0 29 16,0 0-10-16,0 0 3 0,0 0 57 0,0 0-73 15,0 0 0-15,0 0 9 0,0 0-2 16,0 0 9-16,0 0-11 0,0 0 31 0,-27 11-61 16,27-11 18-16,0 0-6 0,0 0 3 0,-26 14-8 15,26-14 15-15,0 0-47 0,0 0 51 0,0 0-1 16,0 0-4-16,0 0 0 0,0 0 12 0,-20 17-12 15,20-17 14-15,0 0-10 0,0 0 5 16,0 0-4-16,0 0 6 0,0 0-4 0,0 0 10 16,-23-20 3-16,23 20-2 0,0 0-6 0,0 0 1 15,0 0-16-15,0 0 10 0,0 0-1 16,-5-35 14-16,5 35-12 0,0 0 16 0,0 0-24 16,0 0 21-16,0 0-8 0,0 0 8 0,0 0-12 15,0 0-13-15,0 0 15 0,0 0 9 16,0 0-9-16,0 0 5 0,0 0 2 0,0 0-4 15,0 0 5-15,0 0-5 0,0 0-8 0,0 0 8 16,0 0-7-16,23 19 1 0,-23-19-8 16,0 0 7-16,0 0-12 0,-3 36 13 0,3-36-9 15,0 0 3-15,0 0-11 0,-15 29 22 0,15-29-5 16,0 0 7-16,0 0-2 0,0 0 11 0,0 0-10 16,0 0 15-16,0 0-10 0,0 0 11 0,0 0-5 15,0 0-2-15,0 0-6 0,-31-8 9 16,31 8-7-16,0 0 8 0,0 0-10 0,0 0 10 15,0 0-10-15,0-38 8 0,0 38-11 0,0 0 6 16,0 0-5-16,0 0 12 0,0 0-13 0,0 0 6 16,0 0 4-16,8-33 4 0,-8 33-13 0,0 0 46 15,0 0-56-15,0 0 11 0,0 0-2 16,0 0 4-16,0 0-11 0,0 0 14 0,0 0-4 16,0 0 0-16,0 0-6 0,-34 12 7 0,34-12-7 15,0 0 12-15,0 0-8 0,-31 13 16 16,31-13-8-16,0 0 6 0,0 0 0 0,0 0 3 15,0 0-2-15,-40-6 11 0,40 6-17 0,0 0 22 16,-26-15-3-16,26 15 6 0,0 0-14 0,-23-22 17 16,23 22-15-16,0 0 14 0,-15-32-11 0,15 32 7 15,-9-32-6-15,9 32 38 0,-4-38-46 16,4 38 9-16,-3-42-7 0,3 42 3 0,0-44-16 16,0 44 15-16,7-45-44 0,-7 45 39 0,4-46-5 15,-4 46 9-15,6-40-20 0,-6 40 17 0,3-38-57 16,-3 38 47-16,7-33-11 0,-7 33-5 0,0 0-31 15,3-42-5-15,-3 42-36 0,0 0-5 16,10-27-29-16,-10 27-27 0,0 0-62 0,0 0-187 16,3-34 136-16,-3 34 78 0</inkml:trace>
  <inkml:trace contextRef="#ctx0" brushRef="#br0" timeOffset="12405">3006 826 0 0,'0'0'227'0,"0"0"43"16,0 0-62-16,-8-29 1 0,8 29 12 0,0 0-73 15,0 0-23-15,0 0 7 0,0 0-39 0,0 0 3 16,0 0-11-16,0 0 9 0,0 0-14 0,0 0-5 16,0 0-1-16,0 0-2 0,0 0 26 0,0 0-61 15,0 0-10-15,0 0 4 0,6-30-7 16,-6 30 13-16,0 0 2 0,0 0 14 0,26 18-18 16,-26-18-3-16,26 14-3 0,-26-14 1 0,33 18-60 15,-33-18 59-15,44 23-4 0,-44-23 4 16,48 25 6-16,-21-10-16 0,3 1-5 0,-3-2-10 15,1 0 4-15,-2 1 1 0,-2 0-4 0,3-1 1 16,-27-14-7-16,36 31-2 0,-36-31 3 16,33 33 22-16,-33-33-34 0,27 37 15 0,-27-37-6 15,17 39 8-15,-17-39-15 0,17 45-6 0,-17-45 0 16,14 45-33-16,-14-45-41 0,6 44-11 0,-6-44-19 16,0 46-33-16,0-46-22 0,-5 47-16 15,5-47-36-15,-7 42-35 0,7-42-273 0,-11 31 167 16,11-31 163-16</inkml:trace>
  <inkml:trace contextRef="#ctx0" brushRef="#br0" timeOffset="12843">2722 976 150 0,'-23'-19'357'16,"23"19"-71"-16,0 0-42 0,-23-21-32 0,23 21-32 15,0 0-8-15,0 0-21 0,0 0-27 16,0 0-16-16,0 0-39 0,0 0-21 0,-20-18-2 16,20 18-22-16,0 0 15 0,0 0 1 0,0 0 4 15,0 0-1-15,14 29 1 0,-14-29-9 16,17 22 0-16,-17-22-6 0,23 25-4 0,-23-25-19 16,27 27 8-16,-27-27-3 0,29 32 0 0,-29-32 8 15,31 30-14-15,-31-30-8 0,29 30 7 0,-29-30-8 16,28 31-2-16,-28-31-28 0,28 26-7 0,-28-26-27 15,24 24-7-15,-24-24-19 0,22 22-9 16,-22-22-25-16,18 21-23 0,-18-21-15 0,0 0-8 16,17 25-46-16,-17-25-275 0,0 0 159 0,0 0 186 15</inkml:trace>
  <inkml:trace contextRef="#ctx0" brushRef="#br0" timeOffset="13218">2624 1327 0 0,'0'0'145'0,"0"0"128"16,0 0-74-16,-28-14-28 0,28 14-35 0,0 0-35 16,0 0-22-16,0 0-10 0,-32 10-15 0,32-10-6 15,0 0-22-15,-37 18 4 0,37-18-14 0,-25 15 8 16,25-15-16-16,0 0 3 0,-36 18-1 15,36-18 6-15,0 0 5 0,-40 11 4 0,40-11 2 16,0 0 7-16,-40 4-12 0,40-4 10 0,0 0-6 16,-39-4 9-16,39 4-7 0,0 0 21 15,-32-14-16-15,32 14 11 0,0 0-6 0,-30-25-31 16,30 25 44-16,-22-25 23 0,22 25-9 0,-21-30-13 16,21 30-17-16,-17-35 1 0,17 35-40 15,-17-39 43-15,17 39-17 0,-11-46 6 0,11 46-13 16,-11-45 2-16,11 45-3 0,-6-44-2 0,6 44-7 15,-6-38-6-15,6 38-31 0,-6-30-6 0,6 30-39 16,0 0-1-16,-5-33-33 0,5 33-23 0,0 0-41 16,0 0-11-16,0 0-72 0,-3-38-206 0,3 38 154 15,0 0 203-15</inkml:trace>
  <inkml:trace contextRef="#ctx0" brushRef="#br0" timeOffset="13890">1163 1618 0 0,'0'0'324'0,"0"0"-49"0,0 0-40 16,0 0-58-16,0 0-34 0,0 0-32 15,0 0-6-15,0 0-31 0,0 0-1 0,0 0-18 16,37-4 7-16,-37 4-14 0,35-11 4 0,-35 11-5 15,43-13 14-15,-43 13 2 0,44-22-4 16,-18 7 11-16,-1 2-17 0,0-2-32 0,2 0 42 16,-2 2-26-16,1-1 11 0,-26 14-16 0,46-25 9 15,-46 25-10-15,49-23-7 0,-49 23-11 0,43-18 1 16,-43 18-8-16,35-12 2 0,-35 12-7 0,0 0 12 16,37-13-18-16,-37 13 7 0,0 0-2 15,0 0 3-15,0 0-11 0,0 0 18 0,31-8-17 16,-31 8 18-16,0 0-20 0,0 0 8 0,0 0-7 15,0 0 19-15,0 0-22 0,0 0 15 16,0 0-1-16,0 0 1 0,20 24-12 0,-20-24 3 16,0 0 4-16,0 0 2 0,18 27-13 0,-18-27 21 15,0 0-9-15,15 43 1 0,-15-43 5 16,0 0-6-16,22 29-4 0,-22-29 8 0,18 21-2 16,-18-21-34-16,19 25 43 0,-19-25-5 0,23 33 13 15,-23-33-16-15,26 28 5 0,-26-28-8 16,29 27 4-16,-29-27-6 0,29 28 6 0,-29-28 37 15,28 25-43-15,-28-25-12 0,29 24 12 0,-29-24-6 16,23 19 8-16,-23-19-7 0,0 0 2 0,28 23-32 16,-28-23-5-16,0 0-13 0,0 0-10 0,18 22-14 15,-18-22-1-15,0 0-17 0,0 0-25 0,0 0-30 16,0 0-7-16,0 0-42 0,0 0-83 16,0 0-141-16,0 0 146 0,0 0 228 0</inkml:trace>
  <inkml:trace contextRef="#ctx0" brushRef="#br0" timeOffset="14343">616 1726 38 0,'0'0'339'0,"0"0"-91"15,0 0-49-15,0 0-24 0,-32 7-25 16,32-7-15-16,0 0-22 0,0 0-3 0,17 40-18 15,-17-40-2-15,11 26-15 0,-11-26 3 0,15 35-23 16,-15-35 12-16,17 32-13 0,-17-32-4 0,20 36-10 16,-20-36 14-16,26 35-6 0,-26-35 2 15,22 34-26-15,-22-34 13 0,33 39-12 0,-14-19 7 16,1 0-8-16,-2 1-9 0,4 1-13 0,-1-1 25 16,-1 3 14-16,5 2-19 0,-1-1-17 0,-1 4 4 15,5-4-9-15,-2 0 1 0,3 0-11 16,2 0 20-16,1-2-7 0,3 0-1 0,1-3-17 15,2-2 5-15,3-2-31 0,1-4 0 0,1 2-32 16,1-4-2-16,1-3-28 0,-2-2-25 16,0 0-55-16,3-5-37 0,-3 0-58 0,0-9-232 15,1 6 159-15,-4-9 177 0</inkml:trace>
  <inkml:trace contextRef="#ctx0" brushRef="#br0" timeOffset="15671">5081 2581 0 0,'0'0'362'0,"0"0"-97"0,0 0-39 16,0 0-62-16,0 0-28 0,0 0-40 15,0 0-6-15,0 0-31 0,0 0-12 0,0 0-17 16,0 0 0-16,0 0-12 0,0 0-4 0,0 0-10 15,0 0 4-15,30 10-12 0,-30-10 12 16,0 0-13-16,0 0 9 0,0 0-11 0,0 0 15 16,0 0-12-16,-10 23 3 0,10-23-15 0,0 0-13 15,0 0 1-15,-23 17 1 0,23-17-12 0,0 0 3 16,0 0-5-16,0 0 5 0,-31 8-4 16,31-8 10-16,0 0-2 0,0 0 10 0,0 0 0 15,-26-23 15-15,26 23-9 0,0 0 4 0,-11-25 1 16,11 25 15-16,0 0-4 0,-3-34 16 15,3 34-6-15,0 0 10 0,0 0-12 0,5-35 10 16,-5 35-4-16,0 0 8 0,0 0-13 0,0 0 3 16,0 0-8-16,0 0 5 0,0 0-10 0,0 0 6 15,0 0-6-15,0 0 6 0,6-31-9 0,-6 31 8 16,0 0-5-16,0 0 2 0,0 0-25 16,0 0 29-16,0 0-2 0,0 0 4 0,0 0-12 15,0 0 11-15,12 25-10 0,-12-25 8 0,0 0-12 16,0 0 10-16,0 0-11 0,0 0 13 15,-17 25-13-15,17-25 5 0,0 0-12 0,0 0 9 16,0 0 0-16,0 0 3 0,0 0-12 0,0 0 6 16,0 0 34-16,0 0-34 0,-32-13-8 0,32 13 14 15,0 0-1-15,0 0-1 0,0 0 2 16,-14-30 15-16,14 30-8 0,0 0 5 0,0 0-6 16,0 0 7-16,0 0-6 0,0 0 3 0,0 0-6 15,0 0 6-15,0 0-12 0,0 0 9 0,0 0-8 16,0 0 11-16,0 0-12 0,0 0 8 0,0 0-3 15,0 0-10-15,0 0 17 0,0 0-4 16,0 0-4-16,0 0 3 0,0 0-2 0,-6 36 5 16,6-36-6-16,0 0 5 0,0 0-11 0,0 0 19 15,-11 25-25-15,11-25 33 0,0 0-4 16,0 0 19-16,-32 14-13 0,32-14 10 0,0 0-5 16,0 0 6-16,-40-2-9 0,40 2 9 0,0 0-8 15,0 0 8-15,-38-12-7 0,38 12 8 0,0 0-9 16,-26-31 32-16,26 31-45 0,-14-24 35 15,14 24-21-15,-17-32 13 0,17 32-6 0,-12-38 3 16,12 38-10-16,-14-43 1 0,14 43-14 0,-14-47 6 16,5 21-3-16,9 26-11 0,-9-56-48 0,9 56 25 15,-2-55-17-15,2 55 7 0,3-50-15 0,-3 50 0 16,8-41-21-16,-8 41 3 0,11-34-22 16,-11 34 2-16,15-30-13 0,-15 30 11 0,14-22-4 15,-14 22 6-15,0 0-45 0,17-27-87 0,-17 27-75 16,0 0 83-16,0 0 66 0</inkml:trace>
  <inkml:trace contextRef="#ctx0" brushRef="#br0" timeOffset="17874">4401 2326 173 0,'0'0'312'0,"0"0"-62"0,-6-33-77 0,6 33 30 15,0 0-22-15,-11-25 45 0,11 25-99 0,0 0-3 16,0 0-25-16,0 0-11 0,0 0-13 16,0 0-5-16,0 0-9 0,0 0 2 0,0 0-8 15,-5-32 4-15,5 32-5 0,0 0 2 0,0 0-6 16,0 0-3-16,0 0-14 0,0 0 2 0,0 0-17 15,0 0 6-15,0 0-16 0,0 0 9 16,0 0-16-16,0 0 11 0,0 0-17 0,25 19 14 16,-25-19-13-16,0 0 14 0,31 28-6 0,-31-28 3 15,26 21-5-15,-26-21 1 0,30 18-1 16,-30-18-9-16,33 22 13 0,-33-22-6 0,36 29-1 16,-36-29 3-16,37 25-3 0,-37-25 14 0,40 29-10 15,-40-29-2-15,40 32-11 0,-40-32 11 16,43 25-8-16,-43-25 6 0,34 32-5 0,-34-32 11 15,23 29-17-15,-23-29 5 0,17 23-10 0,-17-23 5 16,13 28-12-16,-13-28-4 0,0 0-15 0,4 43 4 16,-4-43-18-16,0 0-18 0,-8 43-36 15,8-43-8-15,0 0-28 0,-9 43-32 0,9-43-37 16,0 0-23-16,-14 32-283 0,14-32 164 0,0 0 170 16</inkml:trace>
  <inkml:trace contextRef="#ctx0" brushRef="#br0" timeOffset="18343">4140 2541 67 0,'0'0'330'16,"0"0"-79"-16,-17-25-47 0,17 25-31 0,0 0-14 16,0 0-46-16,0 0-28 0,-18-18-14 0,18 18-17 15,0 0-1-15,0 0-24 0,0 0-26 0,-39 5 23 16,39-5 4-16,0 0-16 0,0 0 9 15,-29 10-8-15,29-10-8 0,0 0 7 0,0 0 5 16,-29 21-8-16,29-21 4 0,0 0-14 0,-22 23 12 16,22-23-8-16,0 0 11 0,-16 28-21 15,16-28 15-15,0 0-4 0,-7 39 7 0,7-39-39 16,0 0 32-16,7 42 1 0,-7-42-2 0,10 26 3 16,-10-26 1-16,20 22-18 0,-20-22 9 0,26 18 2 15,-26-18-3-15,37 14-5 0,-37-14-2 0,45 6-25 16,-45-6 2-16,46 9-20 0,-46-9-2 15,40 3-14-15,-40-3-1 0,0 0-7 0,52 0-6 16,-52 0-18-16,0 0 25 0,0 0-78 0,0 0-79 16,0 0-99-16,0 0 105 0,0 0 75 0</inkml:trace>
  <inkml:trace contextRef="#ctx0" brushRef="#br0" timeOffset="18733">3844 2749 0 0,'0'0'125'16,"-37"4"98"-16,37-4-42 0,0 0-35 0,0 0-13 15,-31 18-21-15,31-18-25 0,0 0-21 0,-32 20-5 16,32-20-18-16,0 0-2 0,-28 16 1 15,28-16 5-15,0 0-3 0,-30 11 13 0,30-11-8 16,0 0 10-16,0 0-3 0,0 0 2 0,-42-2-14 16,42 2 11-16,0 0 1 0,0 0-2 0,-27-21 7 15,27 21 10-15,-20-22-28 0,20 22 19 16,-17-30-15-16,17 30 7 0,-20-33 7 0,20 33-18 16,-20-40-13-16,20 40-1 0,-17-46-9 0,17 46 10 15,-15-54-11-15,15 54 6 0,-8-54-11 16,8 54 3-16,-6-54-1 0,6 54-11 0,0-47-18 15,0 47 20-15,6-42-16 0,-6 42-2 0,0 0-13 16,0 0-26-16,0-40-24 0,0 40-20 16,0 0-27-16,0 0-24 0,0 0-41 0,0 0-13 15,0 0-30-15,0 0-275 0,0 0 160 0,0 0 181 16</inkml:trace>
  <inkml:trace contextRef="#ctx0" brushRef="#br0" timeOffset="19421">2727 2980 0 0,'-27'15'128'0,"27"-15"127"16,0 0-76-16,0 0-25 0,0 0-20 0,0 0-12 15,0 0-29-15,-27 10-4 0,27-10-13 16,0 0 0-16,0 0-11 0,0 0 21 0,0 0-7 15,0 0 5-15,0 0 3 0,0 0-5 16,0 0-13-16,32 7 2 0,-32-7-2 0,0 0-12 16,48-1-20-16,-48 1 3 0,47-11-12 0,-47 11-1 15,54-16-4-15,-54 16-6 0,57-19-10 0,-30 9 16 16,-27 10-9-16,51-19 29 0,-51 19-15 16,40-13 8-16,-40 13-7 0,31-11-7 0,-31 11 7 15,0 0 2-15,27-12-12 0,-27 12 9 0,0 0-17 16,0 0 3-16,0 0-7 0,0 0 4 0,0 0-8 15,0 0-1-15,0 0-10 0,0 0 12 16,0 0-2-16,0 0 0 0,0 0-8 0,0 0 1 16,0 0-5-16,0 0 9 0,0 0 49 0,0 0-56 15,0 0-10-15,0 0 18 0,32 9 3 0,-32-9-11 16,0 0 2-16,0 0 9 0,14 28-7 16,-14-28 12-16,0 0-23 0,20 31 11 0,-20-31-116 15,0 0 151-15,23 33-17 0,-23-33 1 0,20 26-8 16,-20-26 8-16,20 25 0 0,-20-25-7 15,23 29-2-15,-23-29-1 0,23 27-16 0,-23-27 17 16,28 33-11-16,-28-33 10 0,24 22 0 0,-24-22 2 16,23 21-7-16,-23-21 7 0,26 22-8 15,-26-22-4-15,28 18 8 0,-28-18-2 0,25 17-25 16,-25-17 2-16,27 16-13 0,-27-16 10 0,0 0-21 16,31 18 0-16,-31-18-18 0,0 0-16 0,0 0-23 15,29 15-14-15,-29-15-52 0,0 0-13 0,0 0-61 16,0 0-284-16,0 0 163 0,0 0 169 0</inkml:trace>
  <inkml:trace contextRef="#ctx0" brushRef="#br0" timeOffset="20155">2297 3061 115 0,'0'0'330'0,"0"0"-65"0,0 0-47 0,0 0-42 16,0 0-33-16,0 0-19 0,0 0-23 0,0 0-6 15,0 0-21-15,0 0 6 0,0 0-23 0,18 36-5 16,-18-36-3-16,20 26-4 0,-20-26-17 16,23 29 9-16,-23-29-5 0,22 32 13 0,-22-32-21 15,21 36 7-15,-21-36-4 0,22 31 11 0,-22-31-14 16,21 33 13-16,-21-33-13 0,25 36 8 16,-25-36-8-16,26 37-5 0,-26-37 0 0,31 38-7 15,-31-38 2-15,33 34 9 0,-16-14-24 0,3-2 13 16,0 0-7-16,2-3 3 0,2 3 2 15,1-2-6-15,1-1-4 0,0 1 4 0,1-4 0 16,3 1-4-16,-3-2 3 0,1 1-3 0,-1-3-3 16,-27-9 10-16,53 19-25 0,-53-19 9 0,44 17-16 15,-44-17-12-15,42 11 2 0,-42-11-12 0,36 10-19 16,-36-10-7-16,31 6-13 0,-31-6-8 16,0 0-32-16,0 0-25 0,43-1-36 0,-43 1-60 15,0 0-234-15,12-30 155 0,-12 30 194 0</inkml:trace>
  <inkml:trace contextRef="#ctx0" brushRef="#br0" timeOffset="22045">118 2534 0 0,'0'0'362'15,"0"0"-73"-15,40-7-92 0,-40 7 11 0,0 0-37 16,0 0-12-16,0 0-60 0,0 0 19 16,35-6-33-16,-35 6-4 0,0 0-28 0,0 0 0 15,0 0-29-15,0 0 5 0,0 0-13 0,0 0 6 16,-20 27-7-16,20-27 19 0,0 0-36 0,-28 29 12 16,28-29-6-16,-21 19 5 0,21-19-14 0,-22 22 10 15,22-22-5-15,-15 28-2 0,15-28-14 16,-28 31 21-16,28-31-2 0,-24 32 5 0,24-32-15 15,-20 27 14-15,20-27-19 0,-14 23-2 0,14-23-17 16,0 0 8-16,0 0-9 0,-5 33 19 16,5-33 58-16,0 0-70 0,0 0-1 0,22 24 18 15,-22-24-4-15,0 0 14 0,31 18-29 0,-31-18 29 16,29 9-12-16,-29-9 18 0,35 7-13 16,-35-7 10-16,35 7-51 0,-35-7 59 0,43 4-22 15,-43-4 19-15,46 9-9 0,-46-9 11 0,48 7-21 16,-48-7 13-16,51 9-13 0,-51-9 14 15,50 12-18-15,-50-12 11 0,48 11-25 0,-48-11 28 16,41 14-14-16,-41-14 32 0,34 17-47 0,-34-17 24 16,28 14-11-16,-28-14 6 0,0 0 4 0,30 21 0 15,-30-21-4-15,0 0 8 0,16 25-4 0,-16-25 3 16,0 0-3-16,4 37 3 0,-4-37-6 16,0 0 8-16,-6 43-11 0,6-43 18 0,-11 28-14 15,11-28 1-15,0 0 0 0,-10 26 2 0,10-26-10 16,0 0 11-16,-17 27-5 0,17-27 8 0,0 0-12 15,-20 18 8-15,20-18-4 0,0 0 10 16,-37 11-8-16,37-11 12 0,0 0-12 0,-40 5 10 16,40-5-8-16,0 0 11 0,0 0-1 0,-40-5 1 15,40 5-11-15,0 0 21 16,0 0-10-16,-21-14 2 0,21 14-21 0,0 0 14 16,0 0-5-16,0 0 8 0,6-40-25 0,-6 40 28 0,0 0-8 15,23-27 10-15,-23 27 29 0,0 0-43 16,31-16-7-16,-31 16 17 0,0 0-18 0,36-13 19 15,-36 13-28-15,0 0 23 0,39 1-7 0,-39-1 13 16,0 0-15-16,38 6 19 0,-38-6-16 16,0 0 9-16,37 15-5 0,-37-15 2 0,0 0-10 15,32 25 9-15,-32-25-1 0,26 24 8 0,-26-24-20 16,34 28 15-16,-34-28 0 0,23 32 0 0,-23-32-3 16,28 40 2-16,-10-21-14 0,1 3 16 0,-3 3-11 15,6-3 15-15,-1 2-17 0,2 1 9 16,3 1-1-16,-4 0 3 0,3-2-7 0,-1 4 17 15,-1 2-27-15,-1-5 29 0,-1 5-13 0,-1 1-8 16,0-3-4-16,0 2 13 0,-2 1 2 0,1-2-4 16,1 0 3-16,0-3-11 0,-2-2 10 15,0 1 2-15,5 0-4 0,-1-4-6 0,1-2 8 16,0 3 1-16,0-4-11 0,-1-2 13 0,2 0-2 16,-1-2 3-16,0-1-11 0,3-1 13 0,-26-12-8 15,62 23 0-15,-33-14 8 0,3 0 0 16,0-3-1-16,2 2-3 0,1-2 14 0,1-2 2 15,-1-1 7-15,-35-3 52 0,69 1-60 0,-69-1 14 16,69-1-13-16,-69 1 22 0,64-6-10 0,-64 6-1 16,60-10-1-16,-60 10 13 0,57-9-6 15,-57 9 0-15,40-13-16 0,-40 13 11 0,35-11-8 16,-35 11-4-16,0 0-12 0,39-17 0 0,-39 17-13 16,0 0 5-16,29-13-3 0,-29 13-23 15,0 0-36-15,0 0-34 0,0 0-58 0,27-14-50 16,-27 14-124-16,0 0-193 0,0 0 163 0,0 0 172 15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5-09-27T16:58:22.096"/>
    </inkml:context>
    <inkml:brush xml:id="br0">
      <inkml:brushProperty name="width" value="0.21167" units="cm"/>
      <inkml:brushProperty name="height" value="0.21167" units="cm"/>
      <inkml:brushProperty name="fitToCurve" value="1"/>
    </inkml:brush>
  </inkml:definitions>
  <inkml:trace contextRef="#ctx0" brushRef="#br0">813 35 65 0,'0'0'309'0,"0"0"-61"0,-20-18-22 0,20 18-33 15,0 0-37-15,0 0-7 0,0 0-1 16,0 0-51-16,-19-19-26 0,19 19-12 0,0 0-11 16,0 0-8-16,0 0-15 0,0 0-1 0,0 0 3 15,-37 2 5-15,37-2 13 0,0 0 2 0,-42 3-33 16,42-3 34-16,-37 4-6 0,37-4-6 15,-49 2-9-15,49-2 12 0,-44 10-7 0,44-10 7 16,-51 4-22-16,51-4 1 0,-54 8 5 0,54-8-6 16,-50 8-24-16,50-8 18 0,-46 11 2 0,46-11 6 15,-45 6-13-15,45-6-6 0,-40 7 3 16,40-7 7-16,-30 10-4 0,30-10-1 0,0 0-5 16,-43 9 6-16,43-9-8 0,0 0 1 0,-36 7-26 15,36-7-21-15,0 0-29 0,0 0-7 16,-33 11-25-16,33-11-30 0,0 0-38 0,0 0-22 15,0 0-14-15,0 0-52 0,-16 20-164 0,16-20 149 16,0 0 224-16</inkml:trace>
  <inkml:trace contextRef="#ctx0" brushRef="#br0" timeOffset="375">448 398 107 0,'0'0'284'0,"0"0"-63"0,0 0-22 16,0 0-31-16,0 0-14 0,0 0-26 0,0 0-20 16,0 0-24-16,0 0-5 0,0 0-14 15,0 0-8-15,0 0 3 0,-15 29-18 0,15-29 8 16,0 0-4-16,-37 7 63 0,37-7-64 0,0 0-20 15,-37 6 3-15,37-6-2 0,-34 7-8 0,34-7 8 16,-33 5 0-16,33-5-25 0,-39 7 26 16,39-7 0-16,-43 7 1 0,43-7 41 0,-46 6-64 15,46-6 4-15,-44 8 14 0,44-8-21 0,-43 4 5 16,43-4 0-16,-35 9-7 0,35-9 1 0,0 0 0 16,0 0 12-16,-42 5-13 0,42-5-6 0,0 0-39 15,0 0-24-15,0 0-29 0,0 0-11 16,0 0-39-16,0 0-34 0,0 0-35 0,0 0-91 15,0 0-152-15,0 0 153 0,0 0 208 0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5-09-27T16:58:23.705"/>
    </inkml:context>
    <inkml:brush xml:id="br0">
      <inkml:brushProperty name="width" value="0.21167" units="cm"/>
      <inkml:brushProperty name="height" value="0.21167" units="cm"/>
      <inkml:brushProperty name="fitToCurve" value="1"/>
    </inkml:brush>
  </inkml:definitions>
  <inkml:trace contextRef="#ctx0" brushRef="#br0">120 132 0 0,'0'0'207'0,"0"0"71"0,6-35-56 15,-6 35-23-15,0 0-43 0,14-29-15 16,-14 29-33-16,0 0-11 0,29-26-23 0,-29 26 0 16,31-10-17-16,-31 10 1 0,29-11-16 0,-29 11-3 15,31-7 4-15,-31 7 0 0,0 0-12 16,40-9 58-16,-40 9-71 0,0 0 16 0,0 0-2 16,46-2-10-16,-46 2-1 0,0 0-1 0,0 0-18 15,0 0 20-15,41 2-11 0,-41-2 2 16,0 0-16-16,0 0 1 0,0 0 4 0,0 0 5 15,0 0-17-15,0 0 17 0,0 0-60 0,25 16 62 16,-25-16-11-16,0 0 16 0,0 0 4 0,-19 25-10 16,19-25-11-16,0 0 8 0,-23 33-6 15,23-33 16-15,-15 28-11 0,15-28 8 0,-16 33-22 16,16-33 11-16,-10 36 3 0,10-36-3 0,-13 43-33 16,13-43 43-16,-12 48-3 0,12-48-7 0,-7 52-3 15,7-52 4-15,0 54 8 0,0-54-8 0,3 51-6 16,-3-51 6-16,10 45 15 0,-10-45-7 15,19 41-44-15,-19-41 45 0,23 36-21 0,-23-36 9 16,26 30 26-16,-26-30-55 0,26 20 28 0,-26-20-22 16,24 18 19-16,-24-18-9 0,0 0 10 15,30 10-10-15,-30-10 8 0,0 0 3 0,0 0 0 16,32-10-6-16,-32 10 14 0,0 0-2 0,18-22 1 16,-18 22-11-16,0 0 6 0,0 0-39 0,6-39 49 15,-6 39-8-15,0 0 9 0,13-29-4 16,-13 29-2-16,0 0-7 0,0 0 8 0,-2-40-2 15,2 40-2-15,0 0-1 0,-15-32 1 0,15 32-11 16,-19-21 10-16,19 21-8 0,-23-19 16 0,23 19-13 16,-21-17 12-16,21 17-16 0,0 0 14 15,-28-19-12-15,28 19 9 0,0 0-8 0,0 0 14 16,0 0-16-16,0 0 16 0,0 0-4 0,0 0-2 16,-32 8 4-16,32-8 1 0,0 0-9 15,-11 30-1-15,11-30 0 0,0 0-3 0,-9 43-1 16,9-43 19-16,0 0-15 0,-1 49 63 0,1-49-76 15,3 38 17-15,-3-38-12 0,10 40 3 0,-10-40 0 16,11 37 13-16,-11-37-13 0,14 44 6 16,-14-44-3-16,15 45 3 0,-15-45-5 0,19 47 8 15,-19-47 0-15,15 46 1 0,-15-46-5 0,14 47 10 16,-14-47-13-16,14 46 10 0,-14-46-3 0,12 47-3 16,-12-47 1-16,6 50 1 0,-6-50-11 0,0 51 19 15,0-51-8-15,-3 54 5 0,3-54-10 16,-9 55 4-16,9-55-3 0,-12 59 4 0,5-30-3 15,7-29 4-15,-15 59-3 0,7-32 6 0,1 3-10 16,-6-5 9-16,13-25-11 0,-13 55 13 16,13-55-9-16,-17 50 6 0,17-50-10 0,-16 42 4 15,16-42-10-15,-17 40 16 0,17-40-2 0,-12 36 0 16,12-36-3-16,-12 34 1 0,-14-18-1 16,26-16 6-16,-12 31-9 0,12-31 22 0,-16 29-20 15,16-29-12-15,-15 26 20 0,15-26-9 0,-20 24 8 16,20-24-3-16,-22 19-7 0,22-19 15 0,-21 19-7 15,21-19-2-15,-23 17 2 0,23-17-9 0,-26 12 10 16,26-12-35-16,-26 13 24 0,26-13 14 16,-29 9-1-16,29-9 1 0,-28 10-6 0,28-10 2 15,0 0-5-15,-40 10 11 0,40-10-11 0,0 0 4 16,0 0 8-16,0 0-6 0,-34 11 5 16,34-11-5-16,0 0-11 0,0 0-1 0,0 0-19 15,0 0-21-15,0 0-25 0,0 0-27 0,0 0-34 16,0 0-24-16,0 0-35 0,0 0-279 0,0 0 155 15,20-31 198-15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5-09-27T16:58:26.534"/>
    </inkml:context>
    <inkml:brush xml:id="br0">
      <inkml:brushProperty name="width" value="0.21167" units="cm"/>
      <inkml:brushProperty name="height" value="0.21167" units="cm"/>
      <inkml:brushProperty name="fitToCurve" value="1"/>
    </inkml:brush>
  </inkml:definitions>
  <inkml:trace contextRef="#ctx0" brushRef="#br0">2970 97 0 0,'-13'-31'310'0,"13"31"-72"16,0 0-30-16,0 0-9 0,-10-32-25 0,10 32-7 15,0 0-19-15,0 0-28 0,0 0-8 16,0 0-13-16,0 0-12 0,-11-27-15 0,11 27 4 16,0 0-17-16,0 0 8 0,0 0-9 0,0 0-3 15,0 0-9-15,0 0-6 0,0 0-8 0,0 0 15 16,0 0-19-16,0 0-5 0,0 0-11 15,0 0-22-15,0 0 25 0,0 0 5 0,0 0 2 16,0 0 5-16,26 22-1 0,-26-22-7 0,15 25-3 16,-15-25 6-16,16 25-18 0,-16-25 11 15,17 29-10-15,-17-29-1 0,17 32-5 0,-17-32 8 16,15 36-3-16,-15-36-62 0,20 39 74 0,-20-39-1 16,15 40-6-16,-15-40 9 0,17 40-10 15,-17-40-8-15,14 39 8 0,-14-39-2 0,15 36-3 16,-15-36-4-16,12 36 8 0,-12-36-10 0,8 35 3 15,-8-35-6-15,0 36 17 0,0-36-20 0,-3 37 8 16,3-37-9-16,-12 39 10 0,12-39-17 16,-19 40-16-16,19-40-26 0,-21 41-10 0,21-41-24 15,-26 40 37-15,26-40-113 0,-23 38 14 0,23-38-45 16,-19 33-11-16,19-33-35 0,-16 27-271 0,16-27 164 16,-17 23 173-16</inkml:trace>
  <inkml:trace contextRef="#ctx0" brushRef="#br0" timeOffset="515">2239 205 0 0,'0'0'322'0,"-12"-41"-7"0,12 41-9 0,-11-27-55 16,11 27-9-16,0 0-33 0,0 0-19 16,-12-28-42-16,12 28-19 0,0 0-20 0,0 0-23 15,0 0-17-15,0 0-2 0,0 0-15 0,0 0 5 16,0 0 9-16,0 0 7 0,0 0-5 0,0 0 1 16,15 34-15-16,-15-34-4 0,10 30-12 15,-10-30 7-15,15 36-13 0,-15-36 3 0,18 41-7 16,-18-41 5-16,23 45-15 0,-9-20 9 0,-3 1-12 15,1-1-4-15,-1 2-10 0,-11-27 9 16,21 52-11-16,-10-25 9 0,-2 0-8 0,-9-27 2 16,19 49-11-16,-19-49-45 0,17 43-33 0,-17-43-23 15,7 38-27-15,-7-38-31 0,9 30-17 16,-9-30 11-16,0 0-29 0,-1 38-21 0,1-38-42 16,0 0-40-16,-23 22-189 0,23-22 157 0,0 0 187 15</inkml:trace>
  <inkml:trace contextRef="#ctx0" brushRef="#br0" timeOffset="937">1917 611 0 0,'0'0'231'15,"-26"-16"107"-15,26 16-63 0,0 0-44 0,0 0-41 16,0 0-5-16,-23-16-36 0,23 16-21 0,0 0-43 16,0 0-52-16,0 0 30 0,0 0 0 0,0 0-23 15,0 0 15-15,0 0-29 0,-29-15-11 16,29 15 7-16,0 0 2 0,0 0-13 0,-34-12 32 16,34 12-9-16,0 0-43 0,-23-16 50 0,23 16 7 15,-15-22-14-15,15 22 10 0,-13-25-17 0,13 25-3 16,-13-29-4-16,13 29 12 0,-10-32-7 15,10 32-12-15,-7-33 12 0,7 33-6 0,-3-38-13 16,3 38 6-16,-2-41-2 0,2 41-3 0,2-39-4 16,-2 39 7-16,4-47-5 0,-4 47 2 15,8-44-9-15,-8 44 7 0,15-42-1 0,-15 42-4 16,14-43-4-16,-14 43-8 0,12-39-4 0,-12 39 6 16,11-30-9-16,-11 30 0 0,0 0-27 0,11-32 7 15,-11 32-30-15,0 0-18 0,0 0-35 16,0 0-20-16,0 0-38 0,0 0-29 0,0 0-38 15,0 0-57-15,0 0-136 0,0 0 151 0,0 0 219 16</inkml:trace>
  <inkml:trace contextRef="#ctx0" brushRef="#br0" timeOffset="1562">1018 241 0 0,'0'0'276'15,"0"0"13"-15,6-30-43 0,-6 30-25 0,0 0-45 16,0 0-12-16,0 0-40 0,0 0-15 0,0 0-35 15,0 0 2-15,0 0-19 0,0 0-9 0,0 0-13 16,0 0-6-16,0 0-7 0,0 0 5 16,-29 11 68-16,29-11-101 0,-22 22 14 0,22-22-12 15,-24 26 0-15,24-26 4 0,-22 23-3 0,22-23-3 16,0 0 0-16,-20 30 1 0,20-30-14 16,0 0 17-16,0 0-72 0,-6 34 81 0,6-34-9 15,0 0 4-15,0 0 10 0,23 27-10 0,-23-27-17 16,28 11 16-16,-28-11-9 0,38 8 11 0,-38-8-13 15,43 8 15-15,-43-8-27 0,37 7 26 16,-37-7-2-16,35 4-2 0,-35-4-10 0,0 0 1 16,39 6 13-16,-39-6 1 0,0 0-13 0,0 0 14 15,26 21-6-15,-26-21 6 0,0 0-6 0,0 0-2 16,0 0-7-16,0 0 9 0,0 0 0 16,0 0 3-16,0 0-12 0,0 0 14 0,-8 32-20 15,8-32 24-15,0 0-13 0,-18 39 10 0,18-39-17 16,-16 39 9-16,16-39 3 0,-15 41 0 0,15-41-5 15,-12 43 10-15,12-43-8 0,-13 43 61 16,13-43-71-16,0 37 6 0,0-37-8 0,13 33 9 16,-13-33-3-16,13 31 4 0,-13-31-2 0,23 24 7 15,-23-24-4-15,39 22 5 0,-39-22 5 16,44 17-35-16,-44-17 31 0,48 12 0 0,-48-12-11 16,44 8 146-16,-44-8-167 0,39 6 21 0,-39-6-15 15,0 0 18-15,46-3-11 0,-46 3-11 0,0 0-27 16,0 0-2-16,30-11-29 0,-30 11-20 0,0 0-29 15,0 0-33-15,0 0-110 0,0 0-134 16,-19-33 145-16,19 33 242 0</inkml:trace>
  <inkml:trace contextRef="#ctx0" brushRef="#br0" timeOffset="2109">129 282 0 0,'0'0'212'16,"-34"-23"76"-16,34 23-47 0,-24-18-18 0,24 18-15 16,0 0-34-16,-23-14-25 0,23 14-21 15,0 0-31-15,0 0-10 0,0 0-22 0,0 0 7 16,0 0-11-16,0 0 23 0,0 0-5 0,0 0 3 16,-26 17-45-16,26-17 38 0,0 0-15 0,-5 43 11 15,5-43 10-15,-6 35-24 0,6-35-6 16,-6 42-2-16,6-42-11 0,-3 50-2 0,3-50-6 15,1 52 4-15,-1-52-20 0,6 58 16 0,1-30-19 16,0 8 55-16,2-6-75 0,2 6 16 0,3-4-13 16,0 0 13-16,3-3-5 0,-2-2 7 0,4-1-9 15,-1 4 10-15,3-2-12 0,2-2 3 16,0-1-1-16,4 2 1 0,-1-4-1 0,-2 1 4 16,4-1-6-16,-2-3 5 0,-2 3-8 0,4-4 3 15,-8 2-9-15,3-4 10 0,0-3-4 16,-23-14 11-16,41 30-20 0,-41-30 0 0,36 24-9 15,-36-24-2-15,29 19-23 0,-29-19 13 0,24 17-16 16,-24-17-11-16,0 0-25 0,25 11 1 16,-25-11-32-16,0 0-5 0,0 0-25 0,23 15-23 15,-23-15-42-15,0 0-48 0,0 0-302 0,0 0 175 16,0 0 148-16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5-09-27T16:58:30.424"/>
    </inkml:context>
    <inkml:brush xml:id="br0">
      <inkml:brushProperty name="width" value="0.21167" units="cm"/>
      <inkml:brushProperty name="height" value="0.21167" units="cm"/>
      <inkml:brushProperty name="fitToCurve" value="1"/>
    </inkml:brush>
  </inkml:definitions>
  <inkml:trace contextRef="#ctx0" brushRef="#br0">5207 681 42 0,'0'0'328'15,"0"0"-59"-15,0 0-38 0,0 0-35 0,0 0-42 16,0 0-8-16,0 0-12 0,0 0-42 0,0 0-28 16,0 0-2-16,0 0-17 0,0 0-13 15,0 0 25-15,0 0-41 0,0 0-9 0,0 0-2 16,0 0 2-16,0 0 3 0,0 0-6 0,0 0-1 16,0 0-10-16,0 0 15 0,0 0-20 15,0 0 20-15,0 0-34 0,0 0 26 0,-40 5-13 16,40-5 9-16,0 0-9 0,0 0 0 0,0 0-9 15,-32 8 7-15,32-8-5 0,0 0-1 16,0 0-9-16,0 0 17 0,0 0-5 0,-36-13 4 16,36 13-12-16,0 0 21 0,0 0-14 0,0 0 3 15,-12-25 12-15,12 25 6 0,0 0 27 0,0 0-41 16,0 0-5-16,6-34 17 0,-6 34-7 0,0 0 6 16,0 0-3-16,17-20 7 0,-17 20-9 15,0 0 11-15,0 0-10 0,0 0 17 0,0 0-24 16,0 0 12-16,0 0-5 0,0 0 7 0,0 0-14 15,0 0 18-15,35 7-14 0,-35-7 9 0,0 0-9 16,0 0 9-16,16 24-10 0,-16-24-22 16,0 0 23-16,0 0 11 0,0 0-8 0,0 37-5 15,0-37 5-15,0 0-6 0,0 0-7 0,-17 32 3 16,17-32-9-16,0 0 0 0,0 0-1 16,-23 17 6-16,23-17 0 0,0 0 8 0,0 0 0 15,0 0 8-15,0 0-10 0,0 0 5 0,-37-2-3 16,37 2 14-16,0 0-14 0,0 0-1 15,-17-25 15-15,17 25 5 0,0 0-14 0,0 0 17 16,-6-36-10-16,6 36 13 0,0 0-5 0,0 0 3 16,0 0-8-16,1-37 14 0,-1 37-3 0,0 0 4 15,0 0-18-15,0 0 14 0,0 0-18 0,0 0 6 16,0 0-6-16,0 0 11 0,0 0-7 16,0 0 0-16,0 0-4 0,0 0 8 0,0 0-5 15,0 0 5-15,0 0-12 0,0 0 14 0,19 18-23 16,-19-18 23-16,0 0-11 0,0 0 3 0,0 0-1 15,-8 31 26-15,8-31-33 0,0 0 13 16,0 0-16-16,0 0 16 0,-24 13-4 0,24-13 20 16,0 0-17-16,0 0 17 0,0 0 0 0,-33-5 3 15,33 5-7-15,0 0 6 0,0 0-11 16,-23-25 18-16,23 25-3 0,0 0 9 0,-15-32-37 16,15 32 67-16,-11-36 2 0,11 36 29 0,-14-39-10 15,14 39 7-15,-13-52-18 0,13 52 2 16,-13-56-10-16,6 26 3 0,1-4-16 0,6 34-6 15,-7-61-68-15,7 61 76 0,-1-64-6 0,1 64-9 16,-2-55-9-16,2 55-5 0,2-46-20 0,-2 46 9 16,-2-39-8-16,2 39-11 0,0 0-22 0,3-43-14 15,-3 43-21-15,0 0-11 0,5-33-16 16,-5 33-36-16,0 0-9 0,0 0-21 0,6-31-26 16,-6 31-18-16,0 0-24 0,0 0-289 0,0 0 162 15,0 0 176-15</inkml:trace>
  <inkml:trace contextRef="#ctx0" brushRef="#br0" timeOffset="594">3956 186 0 0,'0'0'191'0,"0"0"65"16,-17-36-39-16,17 36-18 0,0 0-21 0,0 0-19 15,-11-33-12-15,11 33-31 0,0 0-1 16,0 0-13-16,0 0-12 0,0 0-13 0,0 0 6 16,0 0-30-16,0 0 0 0,0 0-13 0,0 0 4 15,0 0-14-15,0 0 9 0,0 0 0 16,0 0 14-16,0 0 2 0,0 0-3 0,0 0 47 15,31 23-53-15,-31-23-10 0,22 27-11 0,-22-27-13 16,21 32 26-16,-21-32-17 0,23 33-2 16,-23-33 7-16,23 40-5 0,-23-40-10 0,23 52 3 15,-23-52-57-15,25 48 64 0,-15-21 1 0,1 3-6 16,3-1 6-16,0 0-5 0,1 3-7 0,-4 0-4 16,4 0-7-16,-1 0 11 0,1-2-6 0,1 4 1 15,-3-3-2-15,0-3 0 0,-3 1-12 16,3-2 18-16,-6 3-47 0,-7-30-7 0,13 50-2 15,-13-50-9-15,7 47-8 0,-7-47-7 0,2 43-11 16,-2-43 1-16,-3 44-14 0,3-44-15 16,-6 36-4-16,6-36-32 0,-13 33-5 0,13-33-12 15,-15 31-23-15,15-31-10 0,-17 22-268 0,17-22 154 16,0 0 205-16</inkml:trace>
  <inkml:trace contextRef="#ctx0" brushRef="#br0" timeOffset="2703">3566 481 0 0,'0'0'236'0,"-4"-34"12"16,4 34-62-16,0 0 11 0,-8-43-38 0,8 43-18 15,0 0-21-15,0 0-19 0,0 0-25 0,-3-36-10 16,3 36-8-16,0 0-6 0,0 0-22 0,0 0 19 15,0 0-16-15,0 0 11 0,0 0-8 16,0 0 10-16,0 0-5 0,0 0 11 0,0 0-13 16,0 0-13-16,0 0 2 0,0 0 9 0,0 0-25 15,0 0 6-15,-32-10-9 0,32 10 4 16,0 0-9-16,-25 14 8 0,25-14-7 0,0 0-5 16,-31 18 4-16,31-18 4 0,-23 16-26 0,23-16 30 15,-24 17-14-15,24-17 10 0,-22 17-5 16,22-17 5-16,0 0-4 0,-26 23-8 0,26-23 2 15,0 0 3-15,-18 27 0 0,18-27-44 0,0 0 46 16,0 0 8-16,-3 39-10 0,3-39 13 0,0 0-19 16,9 34 18-16,-9-34-16 0,0 0 8 0,20 38-5 15,-20-38 12-15,23 26-20 0,-23-26 12 16,29 27-6-16,-29-27 17 0,34 22-5 0,-34-22-2 16,43 23-18-16,-43-23 8 0,46 25-2 0,-46-25 13 15,27 16-13-15,-27-16-10 0,45 20 17 0,-45-20-4 16,35 15-22-16,-35-15 12 0,29 17-46 15,-29-17 5-15,0 0-39 0,28 18-6 0,-28-18-18 16,0 0-8-16,0 0-18 0,14 22-16 0,-14-22-28 16,0 0-264-16,0 0 152 0,0 0 213 15</inkml:trace>
  <inkml:trace contextRef="#ctx0" brushRef="#br0" timeOffset="3156">3080 786 0 0,'-16'-24'282'0,"16"24"-58"0,0 0-45 15,0 0-61-15,0 0 7 0,0 0-38 0,0 0-10 16,0 0-19-16,0 0-6 0,-47 6-18 16,47-6 2-16,0 0-11 0,-37 18-1 0,37-18-11 15,0 0 7-15,-32 10 0 0,32-10 10 0,0 0 4 16,-39 8-5-16,39-8 9 0,0 0 2 0,0 0-13 16,-44-1 9-16,44 1-16 0,0 0 11 15,-26-16-10-15,26 16 11 0,0 0-5 0,-20-27 67 16,20 27-100-16,0 0 45 0,-12-42-12 0,12 42 18 15,-5-37 1-15,5 37-1 0,-3-39-15 0,3 39 5 16,1-49-9-16,-1 49 4 0,3-56 3 16,-3 56-18-16,7-58-50 0,-7 58 72 0,7-57-10 15,-7 57-12-15,9-59-8 0,-9 59 10 0,13-50-11 16,-13 50 12-16,6-41-21 0,-6 41 5 16,6-33-4-16,-6 33-14 0,0 0-21 0,6-28-25 15,-6 28-28-15,0 0-26 0,0 0-35 0,0 0-16 16,0 0-46-16,0 0-55 0,0 0-184 15,0 0 152-15,0 0 212 0</inkml:trace>
  <inkml:trace contextRef="#ctx0" brushRef="#br0" timeOffset="3828">2087 501 107 0,'0'0'324'0,"0"0"-88"0,3-35-30 0,-3 35-54 0,0 0-28 15,0 0-32-15,0 0-10 0,0 0-17 16,0 0-12-16,-28 11-10 0,28-11-21 0,-21 20 9 16,21-20-1-16,-22 22-21 0,22-22 11 0,-21 25-17 15,21-25 13-15,-20 23-13 0,20-23 9 0,0 0-21 16,-17 32 15-16,17-32-8 0,0 0 2 16,0 0-7-16,0 0 12 0,3 38-7 0,-3-38 11 15,0 0-16-15,29 17 9 0,-29-17-7 0,34 5 8 16,-34-5-9-16,44 3 10 0,-44-3-7 15,50 0 6-15,-50 0-7 0,44 0 10 0,-44 0-9 16,46-4 8-16,-46 4-6 0,40-2 6 0,-40 2-2 16,0 0 10-16,0 0-13 0,43-7 17 15,-43 7-6-15,0 0 1 0,0 0-7 0,0 0 0 16,0 0-6-16,0 0 13 0,0 0-11 0,0 0 6 16,0 0-27-16,-9 37 28 0,9-37 2 0,0 0-2 15,-20 24-8-15,20-24 7 0,0 0-13 0,-22 30 12 16,22-30-7-16,-20 28 9 0,20-28-13 15,-18 32 7-15,18-32-9 0,-17 32 17 0,17-32-17 16,-15 32 10-16,15-32-6 0,-9 28 5 0,9-28-4 16,0 0 13-16,0 41-25 0,0-41-7 15,0 0 25-15,13 39-1 0,-13-39 4 0,20 25-6 16,-20-25 1-16,29 23 0 0,-29-23 7 0,53 19-4 16,-53-19-2-16,46 13 0 0,-46-13-1 15,49 9 0-15,-49-9 7 0,47 2-8 0,-47-2 9 16,45 0-6-16,-45 0-4 0,40-5 3 0,-40 5-13 15,37-11-14-15,-37 11-14 0,29-14-43 0,-29 14 10 16,21-18-30-16,-21 18-28 0,17-20-36 16,-17 20-76-16,0 0-133 0,8-35 130 0,-8 35 75 15</inkml:trace>
  <inkml:trace contextRef="#ctx0" brushRef="#br0" timeOffset="4500">1240 556 0 0,'-2'-37'251'16,"2"37"-17"-16,0 0-35 0,0 0-36 0,0 0-11 15,0 0-36-15,0 0-1 0,0 0-15 0,0 0-25 16,0 0-26-16,0 0 5 0,0 0-8 0,0 0-1 15,-8-29-7-15,8 29 10 0,0 0-19 16,0 0 13-16,0 0-11 0,0 0 12 0,0 0 5 16,0 0 2-16,-6 29 5 0,6-29-7 0,0 0-11 15,-12 30 4-15,12-30-21 0,0 0-18 16,-12 41 39-16,12-41-14 0,-9 36 2 0,9-36 1 16,-8 36-18-16,8-36 0 0,3 35-4 0,-3-35 5 15,3 40-7-15,-3-40 11 0,12 39-13 0,-12-39-17 16,17 41 25-16,-17-41-7 0,20 40-9 15,-20-40 9-15,26 40-66 0,-26-40 83 0,29 41-15 16,-29-41 13-16,31 38 4 0,-31-38-20 0,38 32 0 16,-38-32 9-16,39 31-21 0,-39-31-12 0,40 26-5 15,-40-26-11-15,40 25-20 0,-40-25 2 0,35 18-21 16,-35-18-4-16,37 14-40 0,-37-14 8 16,32 13-30-16,-32-13-28 0,0 0-34 0,37 10-280 15,-37-10 156-15,0 0 192 0</inkml:trace>
  <inkml:trace contextRef="#ctx0" brushRef="#br0" timeOffset="5720">307 406 109 0,'0'0'283'16,"0"0"-82"-16,-17-20-12 0,17 20-27 0,0 0-26 15,0 0-27-15,-16-25-3 0,16 25-32 0,0 0-2 16,0 0-37-16,0 0 22 0,0 0-41 0,0 0 24 16,0 0-9-16,-27 11 11 0,27-11 22 15,0 0-35-15,-31 14-9 0,31-14 12 0,0 0-12 16,-35 20 5-16,35-20-7 0,-28 17 0 0,28-17 2 16,-32 24-3-16,32-24-18 0,-31 27 11 0,31-27-35 15,-33 34 22-15,33-34 11 0,-28 30 4 0,28-30-5 16,-20 28-14-16,20-28 5 0,0 0-10 15,-9 33 3-15,9-33 3 0,0 0 4 0,9 31-7 16,-9-31 6-16,20 21-1 0,-20-21-3 0,28 19 5 16,-28-19-4-16,36 22-9 0,-36-22 9 15,45 20-13-15,-45-20 11 0,44 19-21 0,-44-19 8 16,54 20-11-16,-54-20 8 0,54 16-9 0,-54-16 20 16,47 18-18-16,-47-18 9 0,46 15-8 15,-46-15 10-15,40 15 1 0,-40-15 1 0,34 17-9 16,-34-17 24-16,34 17-6 0,-34-17 0 0,26 19 6 15,-26-19-1-15,18 24-12 0,-18-24 8 0,19 25 1 16,-19-25-2-16,6 29-3 0,-6-29 0 0,0 0 4 16,-5 40-8-16,5-40 4 0,-10 29 8 15,10-29-4-15,-23 25 2 0,23-25 10 0,-25 23-12 16,25-23 3-16,-31 20-15 0,31-20 22 0,0 0 0 16,-40 9-2-16,40-9 9 0,0 0-6 15,0 0 6-15,-41 0 2 0,41 0-4 0,0 0-1 16,-20-20 4-16,20 20-2 0,0 0 8 0,-14-26 5 15,14 26-11-15,0 0 8 0,-9-42-10 16,9 42 9-16,0 0-5 0,0-43 4 0,0 43 0 16,0 0 9-16,9-32-4 0,-9 32-9 0,0 0-1 15,0 0 0-15,16-26-5 0,-16 26 1 16,0 0-9-16,0 0 13 0,0 0-15 0,0 0 7 16,0 0 18-16,42 4-18 0,-42-4-11 0,0 0 10 15,22 22-4-15,-22-22 4 0,14 25-4 0,-14-25 6 16,15 28-10-16,-15-28 9 0,9 33 3 0,-9-33-9 15,11 38-3-15,-11-38 6 0,9 43-4 0,-9-43-5 16,-7 48 5-16,7-48-8 0,10 50 4 16,-10-50 10-16,14 54 4 0,-14-54-9 0,11 54 8 15,-11-54-7-15,14 58 7 0,-7-30-8 0,4 1 3 16,-3 2 4-16,-2 0-11 0,2 0 4 16,1-2 6-16,-2-1-14 0,1 2-9 0,1-3-5 15,4 0-4-15,-1 0-4 0,2-4-4 0,0 1 12 16,2-5-15-16,0 5 23 0,-16-24 2 0,40 30 0 15,-40-30 2-15,35 32 6 0,-35-32 2 16,34 30-1-16,-34-30 1 0,32 22 11 0,-32-22 4 16,25 16 12-16,-25-16-10 0,35 11 14 0,-35-11-7 15,34 7 6-15,-34-7 41 0,38 3-56 0,-38-3-7 16,44-7 6-16,-44 7 2 0,43-6 2 16,-43 6-2-16,46-12 5 0,-46 12-2 0,48-12 4 15,-48 12-9-15,45-16 9 0,-45 16-4 0,41-18 7 16,-41 18-14-16,34-15 10 0,-34 15-19 15,0 0 8-15,35-16-6 0,-35 16 5 0,0 0-16 16,23-14 1-16,-23 14-20 0,0 0-19 0,0 0-24 16,22-16-19-16,-22 16-28 0,0 0-36 0,0 0-95 15,0 0-117-15,13-25 125 0,-13 25 77 16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5-09-27T16:59:09.908"/>
    </inkml:context>
    <inkml:brush xml:id="br0">
      <inkml:brushProperty name="width" value="0.21167" units="cm"/>
      <inkml:brushProperty name="height" value="0.21167" units="cm"/>
      <inkml:brushProperty name="fitToCurve" value="1"/>
    </inkml:brush>
  </inkml:definitions>
  <inkml:trace contextRef="#ctx0" brushRef="#br0">977 0 0 0,'0'0'0'0,"-21"22"0"15,21-22 23-15,0 0 59 0,0 0-48 16,0 0 3-16,0 0-6 0,0 0 3 0,0 0-14 16,0 0 14-16,0 0-13 0,0 0 8 0,0 0-12 15,0 0 1-15,0 0 1 0,0 0 7 0,0 0-18 16,0 0 12-16,0 0-1 0,0 0-4 0,0 0 5 15,0 0 2-15,0 0 6 0,0 0-7 16,0 0-12-16,0 0 10 0,0 0-15 0,0 0 13 16,0 0-2-16,0 0 7 0,0 0-1 0,0 0-4 15,0 0-4-15,0 0 0 0,0 0 1 0,0 0 0 16,0 0 2-16,0 0 8 0,0 0-2 16,0 0 12-16,0 0 3 0,29-10-3 0,-29 10 5 15,0 0-3-15,0 0 7 0,0 0 11 0,0 0-6 16,0 0 6-16,0 0 2 0,0 0-9 15,0 0-6-15,0 0 4 0,0 0-3 0,0 0-1 16,0 0 27-16,0 0-37 0,0 0-6 0,0 0 0 16,0 0-3-16,0 0 0 0,0 0-8 0,0 0 3 15,0 0-10-15,0 0-10 0,0 0 15 16,0 0-10-16,0 0 7 0,0 0-5 0,0 0-2 16,0 0-2-16,-40 12-5 0,40-12-22 0,0 0 35 15,0 0-5-15,0 0 2 0,0 0 7 0,0 0-4 16,-20 26 1-16,20-26-5 0,0 0 0 0,-28 32 15 15,28-32-22-15,-26 24 21 0,26-24-12 16,-32 31 6-16,32-31-11 0,-38 32 6 0,18-14-25 16,-3 0 30-16,0 0-4 0,3-3 1 0,-3 3-2 15,1-1 9-15,2 1-12 0,20-18 3 16,-38 32-5-16,38-32-2 0,-41 33-1 0,21-15 12 16,0-1-16-16,-6 0 14 0,6-1-7 0,0 2 4 15,-3-3-4-15,3 3 0 0,20-18-4 16,-37 32 13-16,37-32-11 0,-40 30 6 0,40-30-1 15,-37 27-3-15,37-27-7 0,-27 27 5 0,27-27-6 16,-30 24 16-16,30-24-18 0,-24 22 12 16,24-22-1-16,-20 20 3 0,20-20-13 0,-26 22 13 15,26-22-16-15,-20 15 11 0,20-15-10 0,-26 18 25 16,26-18-35-16,-23 17 22 0,23-17-10 0,0 0 22 16,-31 19-17-16,31-19 4 0,0 0-6 0,0 0 4 15,0 0-7-15,-23 16 10 0,23-16-5 16,0 0 8-16,0 0-17 0,0 0 20 0,0 0-14 15,0 0 13-15,0 0-13 0,0 0 14 0,0 0-6 16,0 0 6-16,0 0-6 0,0 0 14 16,0 0-3-16,0 0 3 0,0 0-12 0,0 0 6 15,0 0-7-15,0 0 5 0,-23-23-12 0,23 23 9 16,0 0-16-16,0 0 10 0,-2-40-1 16,2 40-2-16,0 0-10 0,4-39 18 0,-4 39-8 15,0 0 68-15,7-46-44 0,-7 46-30 0,8-30-5 16,-8 30 6-16,0 0-7 0,12-40 18 0,-12 40-15 15,0 0 12-15,9-31-12 0,-9 31 13 0,0 0 13 16,0 0-17-16,0 0-9 0,0 0 15 0,8-28-15 16,-8 28 11-16,0 0-7 0,0 0-31 15,0 0 30-15,0 0 7 0,0 0-7 0,0 0 68 16,0 0-75-16,0 0 7 0,-11 23-8 0,11-23 13 16,0 0-7-16,-15 41 9 0,15-41-20 15,-11 32 29-15,11-32-9 0,-7 39 8 0,7-39-9 16,-10 40 10-16,10-40-5 0,-10 49 3 0,10-49-14 15,-10 46-9-15,10-46-2 0,-6 44 12 16,6-44-10-16,0 40 8 0,0-40-9 0,0 39 18 16,0-39-19-16,11 34 10 0,-11-34-5 0,9 31 13 15,-9-31-1-15,17 26-2 0,-17-26-1 0,20 24 9 16,-20-24-9-16,26 21 9 0,-26-21-11 16,25 15 12-16,-25-15-3 0,29 11 5 0,-29-11-6 15,34 8 75-15,-34-8-101 0,38 3 19 0,-38-3-5 16,41-7 6-16,-41 7-2 0,43-8 5 0,-43 8-5 15,46-10 4-15,-46 10-18 0,40-11 19 16,-40 11-10-16,31-8 10 0,-31 8-4 0,0 0 6 16,29-14-8-16,-29 14-7 0,0 0-29 0,0 0-5 15,0 0-21-15,0 0-7 0,11-28-6 16,-11 28-17-16,0 0-33 0,-11-29-20 0,11 29-234 16,-12-29 135-16,12 29 76 0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5-09-27T16:59:11.345"/>
    </inkml:context>
    <inkml:brush xml:id="br0">
      <inkml:brushProperty name="width" value="0.21167" units="cm"/>
      <inkml:brushProperty name="height" value="0.21167" units="cm"/>
      <inkml:brushProperty name="fitToCurve" value="1"/>
    </inkml:brush>
  </inkml:definitions>
  <inkml:trace contextRef="#ctx0" brushRef="#br0">10031 145 0 0,'0'0'81'16,"0"0"71"-16,0 0-7 0,0 0-23 0,0 0-2 15,0 0 9-15,0 0-2 0,0 0-13 0,0 0-24 16,-5-30-1-16,5 30 0 0,0 0-7 15,0 0-5-15,0 0-28 0,0 0 22 0,0 0-7 16,0 0-6-16,0 0-17 0,0 0-5 0,0 0-5 16,0 0-6-16,0 0-9 0,0 0-3 0,0 0-8 15,0 0 6-15,0 0-15 0,-26 12 3 16,26-12 7-16,0 0-1 0,-12 30-10 0,12-30 5 16,0 0 0-16,-14 35 7 0,14-35 16 0,-18 26-32 15,18-26 4-15,-20 25 13 0,20-25-8 0,-23 27-10 16,23-27 10-16,-26 25 2 0,26-25 2 0,-27 20-4 15,27-20-3-15,-27 17 1 0,27-17-21 16,0 0 17-16,-32 17 11 0,32-17 1 0,0 0 5 16,0 0-15-16,0 0 1 0,0 0 3 0,-31 8 0 15,31-8 0-15,0 0 8 0,0 0 8 16,0 0-13-16,-26-19 1 0,26 19-4 0,0 0-2 16,0 0-2-16,-17-32 17 0,17 32-9 0,0 0 0 15,-5-34 2-15,5 34 7 0,0 0-5 16,0 0-11-16,0-37 10 0,0 37 1 0,0 0-2 15,0 0 1-15,5-35 3 0,-5 35-11 0,0 0 10 16,0 0-12-16,11-24 10 0,-11 24 5 16,0 0-3-16,0 0-9 0,24-15 12 0,-24 15-2 15,0 0 6-15,0 0-21 0,36-7 18 0,-36 7-12 16,0 0 3-16,39 3 0 0,-39-3 0 0,0 0-7 16,40 13 3-16,-40-13 2 0,28 16 4 0,-28-16-10 15,26 21 6-15,-26-21-8 0,26 18-4 16,-26-18 13-16,23 27 2 0,-23-27-5 0,22 30-2 15,-22-30 1-15,20 25 4 0,-20-25-13 0,13 29 12 16,-13-29-2-16,13 29-3 0,-13-29 3 0,12 31 3 16,-12-31-11-16,11 32-1 0,-11-32 8 0,3 35 3 15,-3-35-7-15,-3 39 15 0,3-39-11 16,-14 43-6-16,14-43-4 0,-23 47 19 0,9-23-21 16,-4 0-2-16,1-1 0 0,-5 2-7 0,10 0-13 15,-11-2-8-15,0 1-14 0,0-5-5 16,0 7-28-16,-2-7-7 0,1 0-29 0,-1-2-3 15,2-1-32-15,23-16-28 0,-44 23-198 0,44-23 135 16,-40 20 78-16</inkml:trace>
  <inkml:trace contextRef="#ctx0" brushRef="#br0" timeOffset="469">8734 58 85 0,'-21'-35'314'0,"21"35"-66"0,0 0-37 16,-16-23-40-16,16 23-50 0,0 0-13 15,0 0-19-15,0 0-10 0,0 0-14 0,0 0-16 16,0 0-16-16,0 0-3 0,0 0-5 0,0 0-9 16,0 0 2-16,0 0-1 0,0 0 2 15,0 0 2-15,0 0-6 0,26 15 7 0,-26-15-9 16,14 23 10-16,-14-23-3 0,17 28 0 0,-17-28-18 15,23 34 9-15,-23-34 4 0,21 38 0 16,-21-38-7-16,27 47-11 0,-27-47 10 0,26 39-8 16,-13-16-2-16,1 0 9 0,-1 2 1 0,2-2-2 15,-15-23-5-15,24 40 1 0,-24-40-10 0,25 38 1 16,-25-38-19-16,28 33-17 0,-28-33-22 0,24 30-22 16,-24-30-19-16,23 27-20 0,-23-27-18 15,19 22-8-15,-19-22-49 0,0 0-176 0,0 0 131 16,12 26 77-16</inkml:trace>
  <inkml:trace contextRef="#ctx0" brushRef="#br0" timeOffset="1297">8317 477 126 0,'0'0'305'0,"-26"-26"-56"0,26 26-31 0,-14-23 0 16,14 23-73-16,0 0-29 0,0 0-14 0,-6-32-21 16,6 32-20-16,0 0-5 0,12-26-13 15,-12 26-7-15,0 0-4 0,27-23-14 0,-27 23-2 16,0 0-29-16,36-18 26 0,-36 18 2 0,0 0-5 15,34-18-7-15,-34 18 5 0,33-8 4 16,-33 8-3-16,37-14-2 0,-37 14-4 0,37-10 1 16,-37 10 2-16,40-9-13 0,-40 9 8 0,44-5-1 15,-44 5-1-15,39 0-11 0,-39 0 15 16,0 0-10-16,46 3-8 0,-46-3 1 0,0 0-3 16,0 0 9-16,30 15 8 0,-30-15-7 0,0 0-2 15,0 0 0-15,14 28 4 0,-14-28-2 0,0 0 5 16,0 0-4-16,-14 45-1 0,14-45 8 0,-18 34 0 15,18-34 0-15,-28 39-10 0,5-19 6 16,3 3-14-16,-3-5 13 0,-4 3-2 0,1 1-10 16,0-2-3-16,-5 1 13 0,5-1-1 0,-2-2 1 15,2-3 7-15,-1-1-4 0,-3 0-2 16,30-14-9-16,-44 21 13 0,44-21 1 0,-37 14 2 16,37-14-4-16,-35 9 2 0,35-9-4 0,-28 10-5 15,28-10 8-15,0 0 10 0,0 0-4 16,-49-3-1-16,49 3-38 0,0 0 24 0,-26-12 4 15,26 12 3-15,0 0 3 0,0 0 9 0,-34-11-10 16,34 11 8-16,0 0-16 0,0 0 19 16,0 0-9-16,0 0 3 0,0 0-13 0,0 0 9 15,0 0-1-15,0 0-13 0,0 0 7 0,0 0-10 16,0 0 20-16,0 0-7 0,0 0-5 0,0 0 18 16,0 0-10-16,3 36 3 0,-3-36-9 0,0 0 5 15,6 36-2-15,-6-36 2 0,0 0-4 16,-12 44 8-16,12-44-8 0,-15 36 16 0,15-36-19 15,-25 39 14-15,25-39-7 0,-31 36 1 0,31-36-8 16,-33 33 10-16,33-33-13 0,-29 26 19 0,29-26-18 16,-25 17 17-16,25-17 7 0,0 0 19 15,-26 14 1-15,26-14 13 0,0 0-5 0,0 0 0 16,0 0-14-16,-43 0-31 0,43 0 42 0,0 0 19 16,-31-19-18-16,31 19 1 0,-23-20-14 15,23 20 18-15,-23-25-27 0,23 25 13 0,-20-26 3 16,20 26-12-16,-17-30-11 0,17 30 9 0,-10-31-14 15,10 31-7-15,0 0-20 0,-10-37 1 0,10 37-34 16,0 0-6-16,-4-31-27 0,4 31-18 0,0 0-27 16,0 0-18-16,11-26-9 0,-11 26-6 0,0 0-13 15,0 0-225-15,33-13 142 0,-33 13 249 16</inkml:trace>
  <inkml:trace contextRef="#ctx0" brushRef="#br0" timeOffset="1594">8871 871 0 0,'0'0'341'0,"0"0"-51"0,33-10-48 0,-33 10-44 16,0 0-28-16,0 0-13 0,0 0-31 16,0 0-22-16,0 0-31 0,31-7-7 0,-31 7-13 15,0 0-18-15,0 0-23 0,0 0-19 0,0 0-23 16,0 0-21-16,0 0-28 0,0 0-18 16,0 0-17-16,0 0-10 0,0 0-10 0,0 0 5 15,0 0-15-15,0 0-245 0,0 0 136 0,-14 26 76 16</inkml:trace>
  <inkml:trace contextRef="#ctx0" brushRef="#br0" timeOffset="1844">8484 1169 254 0,'0'0'370'0,"-34"-6"-64"16,34 6-66-16,0 0-28 0,0 0-36 0,0 0-35 16,0 0 14-16,0 0-66 0,0 0-40 0,0 0-43 15,0 0-16-15,0 0-27 0,0 0-5 16,0 0-15-16,-26-12-8 0,26 12-25 0,0 0-11 16,0 0-24-16,0 0-30 0,0 0 8 0,0 0-31 15,0 0-221-15,0 0 139 0,0 0 255 0</inkml:trace>
  <inkml:trace contextRef="#ctx0" brushRef="#br0" timeOffset="3375">7066 713 0 0,'0'0'146'0,"0"0"59"0,0 0-15 16,0 0-8-16,0 0-21 0,0 0-27 0,11-26-13 15,-11 26-11-15,0 0-16 0,0 0 8 16,0 0-15-16,0 0-23 0,0 0-4 0,0 0 1 15,0 0-22-15,0 0 22 0,0 0-24 0,0 0 0 16,0 0-17-16,0 0 10 0,0 0-16 16,0 0 16-16,0 0-22 0,0 0 12 0,0 0-10 15,0 0-7-15,0 0-6 0,0 0 6 0,0 0 7 16,0 0-12-16,-43 7-1 0,43-7 3 16,-25 14-2-16,25-14 4 0,-32 16 3 0,32-16 5 15,-34 20-12-15,34-20 9 0,-34 14-18 0,34-14-3 16,-33 16 22-16,33-16 1 0,-40 18-58 15,40-18 69-15,-37 16-12 0,37-16 6 0,-40 16-24 16,40-16 10-16,-32 14 6 0,32-14-2 0,-34 17-9 16,34-17 8-16,-31 16 3 0,31-16-7 0,-26 12 0 15,26-12 3-15,0 0-6 0,-37 16 10 0,37-16-13 16,0 0-2-16,0 0-15 0,0 0 3 0,0 0 23 16,0 0-54-16,-26 11-9 0,26-11-4 15,0 0-20-15,0 0-2 0,0 0-15 0,0 0 1 16,0 0-18-16,0 0-12 0,0 0-23 0,0 0-54 15,0 0-130-15,0 0 111 0,0 0 73 16</inkml:trace>
  <inkml:trace contextRef="#ctx0" brushRef="#br0" timeOffset="3797">6630 608 50 0,'0'0'276'0,"0"0"-48"0,-8-32-30 0,8 32-22 15,0 0-43-15,0 0-17 0,0 0-2 16,0 0-21-16,0 0-8 0,0 0-23 0,0 0-11 16,0 0-13-16,0 0-8 0,0 0-6 0,0 0 3 15,0 0-14-15,0 0 32 0,0 0 64 0,0 0-81 16,23 26 25-16,-23-26-21 0,17 25 6 0,-17-25-9 15,20 32 9-15,-20-32-11 0,20 35 15 16,-20-35-14-16,25 37-3 0,-25-37-12 0,26 42 7 16,-26-42-7-16,23 44 4 0,-23-44-18 0,27 43 11 15,-27-43 48-15,27 43-44 0,-27-43-22 0,26 43 14 16,-26-43-6-16,27 43-3 0,-27-43 3 16,23 37 11-16,-23-37-14 0,20 38 8 0,-20-38-10 15,20 28 10-15,-20-28-25 0,17 27 27 0,-17-27-10 16,0 0 13-16,17 32 10 0,-17-32-59 15,0 0-15-15,17 25-5 0,-17-25-10 0,0 0-1 16,18 25-32-16,-18-25-12 0,0 0-19 0,0 0 2 16,14 21-16-16,-14-21-14 0,0 0-71 0,0 0-189 15,0 0 147-15,0 0 233 0</inkml:trace>
  <inkml:trace contextRef="#ctx0" brushRef="#br0" timeOffset="5453">5568 40 77 0,'0'0'281'0,"0"0"-50"16,0 0-20-16,0 0-30 0,0 0-35 0,0 0-11 15,0 0 0-15,0 0-8 0,0 0-13 0,0 0-10 16,0 0-8-16,0 0-10 0,0 0-42 16,0 0 31-16,0 0-28 0,0 0 9 0,0 0-24 15,0 0 8-15,0 0-24 0,0 0 1 0,0 0-12 16,0 0 21-16,0 0-14 0,22 30 6 16,-22-30-1-16,23 30-7 0,-23-30-4 0,32 38 14 15,-15-15-11-15,3-2 0 0,-20-21-4 0,37 38 5 16,-18-13-8-16,1 0 14 0,-3 0-24 15,3-2 9-15,-3 1-2 0,3-1 8 0,-3-3-5 16,0 3 7-16,0-3-6 0,-17-20-7 0,29 33-26 16,-29-33-5-16,27 36-15 0,-27-36-16 0,27 25-14 15,-27-25-18-15,23 23-21 0,-23-23-28 0,16 21-25 16,-16-21-8-16,0 0-29 0,20 24-38 0,-20-24-152 16,0 0 139-16,0 0 254 0</inkml:trace>
  <inkml:trace contextRef="#ctx0" brushRef="#br0" timeOffset="5906">5479 458 52 0,'0'0'322'0,"0"0"-84"0,-26-16-32 16,26 16-47-16,0 0-42 0,0 0-19 0,0 0-15 16,0 0-24-16,0 0 4 0,0 0-28 0,0 0 0 15,0 0-13-15,0 0 2 0,0 0-12 16,0 0 11-16,0 0-22 0,6 41 19 0,-6-41-17 16,0 0 5-16,17 23-16 0,-17-23 13 0,0 0-6 15,12 25 12-15,-12-25-17 0,0 0 9 16,0 0 2-16,11 28-2 0,-11-28-1 0,0 0 3 15,0 0-2-15,0 0-2 0,-3 38-8 0,3-38 14 16,0 0-2-16,-11 27 10 0,11-27 27 0,0 0-37 16,-20 34 2-16,20-34 1 0,-20 23 0 15,20-23 21-15,-26 30-25 0,26-30 4 0,-30 22 6 16,30-22-6-16,-34 23 9 0,34-23-5 0,-35 21 4 16,35-21 10-16,-37 22-8 0,37-22-17 0,-37 18 17 15,37-18-18-15,-37 21 11 0,37-21-20 0,-37 22 11 16,37-22-13-16,-37 18-8 0,37-18-35 15,-36 19 22-15,36-19-13 0,-30 14-10 0,30-14-18 16,-27 13-7-16,27-13-28 0,0 0-10 0,-29 12-21 16,29-12-11-16,0 0-78 0,0 0-87 15,0 0 98-15,0 0 70 0</inkml:trace>
  <inkml:trace contextRef="#ctx0" brushRef="#br0" timeOffset="6250">5115 410 38 0,'10'-31'257'16,"-10"31"-41"-16,0 0-42 0,0 0-22 0,7-29-31 15,-7 29-16-15,0 0-23 0,0 0-9 0,0 0-27 16,0 0 9-16,0 0-28 0,0 0 12 16,0 0-15-16,0 0-3 0,0 0-14 0,0 0 9 15,0 0-9-15,0 0 8 0,0 0-8 0,-30 25 1 16,30-25-9-16,-20 27 17 0,20-27-8 0,-23 25-5 16,23-25 0-16,-17 29 5 0,17-29-7 15,-29 27 1-15,29-27-8 0,-23 18-18 0,23-18-20 16,-20 19-12-16,20-19-18 0,0 0-17 0,-22 22-10 15,22-22-20-15,0 0-37 0,-18 23-193 0,18-23 116 16,0 0 75-16</inkml:trace>
  <inkml:trace contextRef="#ctx0" brushRef="#br0" timeOffset="7625">4678 1054 36 0,'0'0'326'0,"0"0"-74"16,0 0-29-16,0 0-45 0,0 0-26 0,0 0-32 16,0 0-16-16,0 0-42 0,0 0 1 0,0 0-18 15,0 0 3-15,0 0 9 0,0 0-26 16,20-22-14-16,-20 22-7 0,0 0 5 0,38-10 2 16,-38 10-10-16,43-15 17 0,-43 15-10 0,43-10 12 15,-43 10-11-15,49-8 5 0,-49 8-43 0,54-14 50 16,-54 14-18-16,48-8 4 0,-48 8 63 15,46-14-84-15,-46 14 5 0,43-11-4 0,-43 11-2 16,33-11 7-16,-33 11 3 0,0 0 5 0,40-10-21 16,-40 10 17-16,0 0-2 0,0 0 127 0,0 0-152 15,0 0 15-15,0 0-5 0,0 0 13 0,0 0-13 16,0 0 11-16,0 0-10 0,0 0 6 16,0 0-3-16,0 0 4 0,0 0-4 0,0 0 6 15,0 0 1-15,0 0 10 0,0 0-13 0,-17 33 8 16,17-33-7-16,-29 20 9 0,29-20-6 15,-30 23 15-15,30-23-19 0,-37 25 11 0,37-25-7 16,-40 27 11-16,40-27-20 0,-48 27 17 0,25-14-12 16,-3 2 5-16,0 0-12 0,0 3 19 15,1-4-9-15,-1-1-3 0,-1-1 1 0,4 1-1 16,-3 3-10-16,26-16 25 0,-46 21-21 0,46-21 23 16,-45 19-5-16,45-19-11 0,-34 17-3 0,34-17 8 15,-36 11-6-15,36-11 12 0,-33 7-9 0,33-7 21 16,0 0-5-16,0 0 6 0,-44 3-12 15,44-3 12-15,0 0 0 0,-46-10-2 0,46 10 3 16,-32-15 0-16,32 15-3 0,-33-20-26 0,33 20 42 16,-29-23-6-16,29 23 2 0,-37-30 4 0,37 30-20 15,-29-39 25-15,29 39-7 0,-27-35 12 16,27 35-6-16,-31-36 6 0,31 36-5 0,-26-40-35 16,26 40 38-16,-20-35-14 0,20 35 6 0,-23-33 14 15,23 33-18-15,-16-36 3 0,16 36-9 16,-20-27-4-16,20 27 1 0,0 0 7 0,-18-28-20 15,18 28 15-15,0 0-16 0,0 0-5 0,-17-27 8 16,17 27-5-16,0 0 2 0,0 0-6 0,0 0 3 16,0 0 22-16,0 0-42 0,0 0 7 15,0 0-4-15,0 0-11 0,0 0-14 0,0 0 9 16,0 0-3-16,0 0 19 0,0 0-8 0,0 0 15 16,0 0-10-16,0 0-9 0,31 12 18 0,-31-12 7 15,28 19-20-15,-28-19 19 0,32 28-13 16,-32-28-2-16,37 31-7 0,-37-31 4 0,32 36-15 15,-18-14-2-15,-14-22-4 0,30 39 12 0,-30-39 2 16,23 39 4-16,-23-39-14 0,14 38-23 16,-14-38 27-16,9 38 15 0,-9-38 1 0,-3 36 1 15,3-36-6-15,-6 39-5 0,6-39-7 0,-11 32 14 16,11-32-8-16,-16 29 16 0,16-29-17 0,-22 27 7 16,22-27-6-16,-25 21 20 0,25-21-12 15,-26 13 9-15,26-13-13 0,0 0 21 0,-41 14-14 16,41-14 20-16,0 0-24 0,0 0 11 0,-46-3 0 15,46 3 3-15,0 0-3 0,-31-18 7 0,31 18 4 16,0 0 8-16,-26-17-6 0,26 17 13 16,0 0-6-16,-23-18 12 0,23 18-12 0,0 0-2 15,0 0-13-15,0 0 10 0,0 0-13 0,0 0 6 16,0 0-7-16,0 0-1 0,0 0 5 0,0 0 0 16,0 0-5-16,0 0 16 0,0 0-8 15,0 0 1-15,31 13-13 0,-31-13 12 0,0 0-16 16,17 26 14-16,-17-26 9 0,0 0-12 0,12 35 153 15,-12-35-178-15,0 0 6 0,0 44 5 16,0-44 2-16,-9 35 8 0,9-35 8 0,-14 38-5 16,14-38 0-16,-26 38 3 0,26-38-4 0,-26 38 9 15,9-15-2-15,17-23 3 0,-34 33-7 16,34-33 7-16,-34 29-3 0,34-29 5 0,-36 24 5 16,36-24 2-16,-34 21 10 0,34-21-6 0,-39 12 3 15,39-12 8-15,-38 11-6 0,38-11 9 0,-38 9-1 16,38-9-5-16,-39 4-9 0,39-4 6 0,-40 0-5 15,40 0 3-15,-38-3 7 0,38 3 57 16,-35-4-65-16,35 4 8 0,-36-22 5 0,36 22-2 16,0 0 12-16,-41-17-6 0,41 17-9 0,-23-18-1 15,23 18-7-15,-20-24 4 0,20 24-11 16,-20-26 5-16,20 26-17 0,-17-28 0 0,17 28-16 16,-12-25-4-16,12 25-53 0,-11-25 41 0,11 25-9 15,0 0-16-15,-14-28-22 0,14 28-10 16,0 0-20-16,0 0-10 0,-15-34-8 0,15 34-30 15,0 0-53-15,0 0-167 0,-6-29 133 0,6 29 76 16</inkml:trace>
  <inkml:trace contextRef="#ctx0" brushRef="#br0" timeOffset="7953">3684 1238 0 0,'0'0'226'0,"30"-10"-2"0,-30 10-50 0,0 0-10 16,0 0-29-16,31-11-15 0,-31 11-21 0,0 0-4 16,0 0-22-16,0 0-9 0,0 0-12 0,0 0-6 15,0 0-17-15,0 0-13 0,0 0 7 0,0 0 1 16,0 0-4-16,0 0-1 0,0 0-2 15,-14 21 8-15,14-21-8 0,-24 35 9 0,24-35-8 16,-25 22-10-16,25-22-5 0,-28 22 11 0,28-22-16 16,-24 21 14-16,24-21-9 0,0 0 8 0,-32 21-24 15,32-21-12-15,0 0-19 0,0 0-20 16,0 0-38-16,-23 15 16 0,23-15-70 0,0 0-90 16,0 0-161-16,0 0 142 0,-23-18 245 0</inkml:trace>
  <inkml:trace contextRef="#ctx0" brushRef="#br0" timeOffset="9125">2717 1226 0 0,'0'0'297'0,"0"0"54"16,21-16-59-16,-21 16-56 0,0 0-51 15,0 0-7-15,0 0-52 0,0 0-20 0,0 0-20 16,0 0-13-16,0 0-37 0,0 0-6 0,0 0-25 15,0 0 9-15,0 0-27 0,0 0 26 16,0 0-10-16,0 0 10 0,0 0 4 0,0 0-20 16,-20 23-12-16,20-23 29 0,0 0-24 0,-24 18 16 15,24-18-10-15,0 0-6 0,-29 18-3 0,29-18-3 16,0 0-5-16,0 0 7 0,-36 8-10 16,36-8 15-16,0 0-8 0,0 0-14 0,0 0 4 15,0 0-2-15,0 0-7 0,-40-4 22 0,40 4 2 16,0 0-3-16,0 0 66 0,0 0-65 0,-12-25 1 15,12 25 8-15,0 0-11 0,0 0 13 0,0 0-1 16,0 0 7-16,5-34-11 0,-5 34 11 16,0 0-9-16,0 0 12 0,24-25-48 0,-24 25 49 15,0 0-2-15,33-15 2 0,-33 15-14 0,0 0 58 16,32-10-62-16,-32 10 10 0,0 0-21 16,0 0 28-16,40 8-11 0,-40-8 11 0,0 0-22 15,27 15 16-15,-27-15-6 0,0 0 12 0,20 21-13 16,-20-21-11-16,0 0 13 0,9 30 12 15,-9-30-13-15,0 0 17 0,-3 39-27 0,3-39 20 16,0 0 0-16,-7 39 5 0,7-39-18 0,-11 28 9 16,11-28-5-16,-14 26 13 0,14-26-12 0,0 0 0 15,-15 32-4-15,15-32 9 0,0 0-13 16,0 0 4-16,-6 32-6 0,6-32 11 0,0 0-4 16,0 0 1-16,0 0 4 0,0 0 2 0,13 26-2 15,-13-26 4-15,0 0-6 0,0 0 12 0,37 14-9 16,-37-14 0-16,0 0 2 0,39 6 0 15,-39-6-1-15,0 0 14 0,47 5-12 0,-47-5 4 16,0 0-5-16,42 3 0 0,-42-3-9 0,0 0 19 16,38 9-12-16,-38-9 3 0,0 0-5 15,34 6 8-15,-34-6-16 0,0 0 16 0,0 0-5 16,24 18 4-16,-24-18-10 0,0 0 10 0,0 0-6 16,22 25-2-16,-22-25-8 0,0 0 7 0,8 37 2 15,-8-37 3-15,0 0-7 0,-2 39 12 0,2-39 21 16,-9 32-34-16,9-32 4 0,-13 31 0 15,13-31 2-15,-18 37-5 0,18-37-6 0,-23 35 13 16,23-35-11-16,-26 33 5 0,26-33-4 0,-31 35 13 16,31-35-23-16,-38 30 20 0,38-30 1 0,-37 32-6 15,37-32 59-15,-38 25-66 0,38-25 23 16,-29 21-12-16,29-21 15 0,-40 23-12 0,40-23 11 16,-43 20-6-16,43-20 7 0,-40 15-8 0,40-15 17 15,-42 11-8-15,42-11-59 0,-43 3 56 16,43-3 24-16,-41 4-19 0,41-4 40 0,-41-3-32 15,41 3 17-15,-39-7-4 0,39 7-11 0,-37-12-12 16,37 12 8-16,-33-16-9 0,33 16-1 0,-30-21 4 16,30 21 26-16,-26-24-40 0,26 24 0 15,-24-26 16-15,24 26 2 0,-25-32-5 0,25 32 12 16,-21-28-16-16,21 28 12 0,-23-28-8 0,23 28-4 16,-17-22-18-16,17 22 21 0,0 0-15 0,-20-32-17 15,20 32-19-15,0 0-9 0,-15-32-42 0,15 32-16 16,0 0-33-16,-7-33-27 0,7 33-22 15,0 0-29-15,5-35-258 0,-5 35 156 0,0 0 201 16</inkml:trace>
  <inkml:trace contextRef="#ctx0" brushRef="#br0" timeOffset="9468">2370 943 0 0,'0'0'173'0,"0"0"141"16,0 0-62-16,0 0-25 0,0 0-47 0,0 0-15 15,0 0-22-15,0 0-13 0,0 0-61 16,0 0 26-16,0 0-35 0,0 0 7 0,0 0-36 16,0 0 9-16,0 0-14 0,0 0 0 0,0 0 0 15,0 0-10-15,0 0 0 0,0 0-38 0,0 0 26 16,0 0 13-16,0 0-13 0,0 0-21 16,0 0-36-16,0 0-15 0,18 21-41 0,-18-21-12 15,0 0-33-15,0 0-11 0,0 0-24 0,0 0-268 16,0 0 154-16,0 0 207 0</inkml:trace>
  <inkml:trace contextRef="#ctx0" brushRef="#br0" timeOffset="10062">1394 1444 178 0,'0'0'402'0,"-23"-32"-31"0,23 32-50 0,-18-24-4 16,18 24-19-16,0 0-28 0,-16-25-51 15,16 25-26-15,0 0-41 0,0 0-30 0,0 0-27 16,0 0-16-16,0 0-23 0,-12-24-11 0,12 24-15 16,0 0 3-16,0 0-19 0,0 0 15 0,0 0-19 15,0 0 8-15,0 0-15 0,20 31 4 16,-20-31-11-16,17 21 19 0,-17-21-12 0,27 29 0 16,-27-29-1-16,34 36 6 0,-14-16-13 0,0 3 10 15,2 2-11-15,1 2 9 0,-2 4-4 16,2-6-9-16,0 3 7 0,-1-3 0 0,-1 4-12 15,2-3-2-15,0 2-20 0,-3-4-3 0,1-1-6 16,3 2 4-16,-5-3-24 0,1 2-3 0,-1-5-16 16,-1 1 6-16,-18-20-22 0,34 33-14 15,-34-33-7-15,26 29-26 0,-26-29-2 0,19 25-14 16,-19-25-37-16,0 0-24 0,13 36-41 0,-13-36-220 16,0 0 156-16,-12 25 192 0</inkml:trace>
  <inkml:trace contextRef="#ctx0" brushRef="#br0" timeOffset="11265">990 1660 163 0,'-40'-18'333'0,"40"18"-47"0,-27-16-44 0,27 16-33 15,0 0-14-15,-26-16-22 0,26 16-69 0,0 0 34 16,0 0-32-16,0 0-2 0,0 0-37 0,0 0-20 16,0 0-13-16,0 0-10 0,0 0 12 0,0 0 4 15,0 0-29-15,0 0 20 0,0 0-16 16,0 0 22-16,24 19-2 0,-24-19 9 0,28 22-21 15,-28-22 3-15,35 24-14 0,-35-24 7 0,39 29 18 16,-39-29-34-16,39 31 2 0,-17-12-1 16,4-2-6-16,-3 2 3 0,-1 1 2 0,4 0 3 15,-2-2-19-15,1 2 14 0,-1-1-7 0,1 2-14 16,-1-1-1-16,3 1-8 0,-4-4 2 16,0 1 4-16,-3 0-20 0,-20-18 16 0,35 32-7 15,-35-32 4-15,30 26 8 0,-30-26 1 0,24 25-8 16,-24-25-2-16,19 24-7 0,-19-24 9 0,0 0-1 15,17 32 3-15,-17-32 9 0,0 0 1 0,5 30-4 16,-5-30 20-16,0 0-15 0,-3 34-38 16,3-34 50-16,0 0 6 0,-12 23-10 0,12-23 13 15,0 0-9-15,-19 23 9 0,19-23-5 0,0 0 12 16,-26 13-4-16,26-13-3 0,0 0-5 16,-34 7 17-16,34-7-8 0,0 0 12 0,-40-7-15 15,40 7 18-15,-35-11-6 0,35 11 15 0,-34-8 1 16,34 8 2-16,-38-13-8 0,38 13 10 15,-37-15-24-15,37 15 16 0,-37-15-2 0,37 15 1 16,-30-15-12-16,30 15 15 0,0 0-2 0,-33-16 2 16,33 16-7-16,0 0 3 0,0 0-21 0,0 0 12 15,-24-15-11-15,24 15-12 0,0 0-31 16,0 0 24-16,0 0-20 0,0 0 3 0,0 0-26 16,0 0 7-16,0 0 7 0,0 0 14 0,0 0-7 15,0 0 1-15,24 20-13 0,-24-20 21 0,20 18-61 16,-20-18 58-16,0 0-18 0,26 26 14 0,-26-26-11 15,17 22 16-15,-17-22-8 0,0 0 10 16,16 33-11-16,-16-33 14 0,0 0-2 0,4 32 1 16,-4-32-8-16,0 0 13 0,0 0-14 0,0 0 12 15,0 0-11-15,-1 36 24 0,1-36-9 16,0 0 13-16,0 0 1 0,0 0 14 0,0 0-13 16,0 0 8-16,0 0-4 0,-37 3 22 0,37-3 6 15,0 0-1-15,-40-9-18 0,40 9 15 0,-26-11-12 16,26 11 22-16,0 0 30 0,-35-12-43 15,35 12-21-15,0 0 7 0,0 0-5 0,0 0 5 16,-26-14-7-16,26 14-5 0,0 0-10 0,0 0-15 16,0 0-14-16,0 0 12 0,0 0 4 0,0 0 15 15,0 0-8-15,0 0 1 0,0 0 8 0,-4 39 5 16,4-39-9-16,0 0 5 0,0 0-12 16,-1 43 11-16,1-43-15 0,0 0 9 0,0 0-18 15,-2 37 8-15,2-37-9 0,0 0 13 0,0 0-5 16,0 0 7-16,-1 36-1 0,1-36 6 15,0 0-8-15,0 0 21 0,0 0-20 0,0 0 18 16,0 0-7-16,0 0 9 0,-17 23 0 0,17-23 11 16,0 0-7-16,0 0 4 0,0 0 0 15,-31 6 4-15,31-6-11 0,0 0 5 0,0 0 2 16,-29 12-4-16,29-12-4 0,0 0 8 0,0 0-11 16,-27 19 13-16,27-19-15 0,0 0 11 0,0 0 51 15,-17 26-58-15,17-26-10 0,0 0 16 0,0 0-14 16,0 38 16-16,0-38-13 0,0 0 14 15,1 37-14-15,-1-37 15 0,0 0-13 0,8 46 12 16,-8-46-11-16,8 31 9 0,-8-31-1 0,6 32 1 16,-6-32-5-16,9 29 9 0,-9-29-5 15,8 30 4-15,-8-30 1 0,9 29 10 0,-9-29-16 16,6 33 16-16,-6-33-9 0,5 32-2 0,-5-32-8 16,0 40 20-16,0-40-22 0,-2 39 5 15,2-39-6-15,0 48-1 0,0-48-12 0,-8 45-13 16,8-45-8-16,-12 50-12 0,12-50-16 0,-14 45-8 15,14-45-16-15,-14 42-33 0,14-42-23 16,-18 39-69-16,18-39-144 0,-25 28 120 0,25-28 76 16</inkml:trace>
  <inkml:trace contextRef="#ctx0" brushRef="#br0" timeOffset="11984">734 2031 36 0,'0'0'356'0,"0"0"-81"0,-14-28-56 0,14 28-40 16,0 0-38-16,0 0-23 0,0 0-28 0,0 0-19 16,0 0-14-16,-12-23-14 0,12 23-10 15,0 0 46-15,0 0-98 0,0 0 39 0,0 0-18 16,0 0 7-16,0 0-8 0,0 0 11 0,3 37-7 15,-3-37 0-15,0 0-8 0,8 32 18 16,-8-32-18-16,0 0 10 0,6 40-8 0,-6-40 2 16,0 0-2-16,6 34-4 0,-6-34-1 0,0 0 6 15,0 0-6-15,0 0 0 0,8 33-5 16,-8-33 12-16,0 0-8 0,0 0 19 0,0 0-9 16,0 0-4-16,0 0 7 0,0 0-1 0,0 0-10 15,0 0 19-15,0 0-9 0,0 0 5 0,0 0 0 16,0 0-12-16,0 0 1 0,0 0 9 15,0 0-2-15,0 0-4 0,0 0-15 0,0 0 28 16,4-39-8-16,-4 39 2 0,0 0-5 0,0 0 12 16,2-36-15-16,-2 36 13 0,0 0-13 0,8-32 5 15,-8 32 7-15,0 0-8 0,10-30-13 16,-10 30 17-16,0 0-10 0,14-26 12 0,-14 26-7 16,0 0-4-16,0 0-1 0,31-22 6 0,-31 22-7 15,0 0 15-15,0 0-9 0,0 0 0 16,0 0-8-16,21-22 17 0,-21 22-9 0,0 0-1 15,0 0-33-15,37-10 41 0,-37 10-11 0,0 0 11 16,0 0-6-16,35-8 5 0,-35 8-24 0,0 0 16 16,0 0-7-16,0 0 8 0,0 0-5 15,42 2 11-15,-42-2-9 0,0 0 13 0,0 0-21 16,0 0 10-16,34 6-10 0,-34-6 6 0,0 0-5 16,0 0 7-16,0 0 8 0,38 0-66 0,-38 0-16 15,0 0-8-15,0 0-31 0,0 0-3 0,0 0-34 16,0 0-16-16,0 0-62 0,0 0-149 15,0 0 131-15,0 0 75 0</inkml:trace>
  <inkml:trace contextRef="#ctx0" brushRef="#br0" timeOffset="12718">63 3111 0 0,'-30'-23'284'0,"30"23"10"16,0 0-38-16,-23-26-49 0,23 26-21 0,0 0-22 16,0 0-18-16,-16-33-35 0,16 33-11 15,0 0-28-15,0 0 5 0,11-41-40 0,-11 41 4 16,12-31-12-16,-12 31 3 0,17-29-13 0,-17 29 0 16,22-30-3-16,-22 30 16 0,24-30-16 0,-24 30 11 15,25-33-9-15,-25 33 9 0,26-25-9 16,-26 25 10-16,26-25-35 0,-26 25 22 0,26-18-23 15,-26 18 19-15,0 0-22 0,32-15 12 0,-32 15 4 16,0 0-1-16,0 0 57 0,0 0-75 16,0 0-12-16,0 0 27 0,0 0-12 0,40 4 8 15,-40-4-3-15,0 0 12 0,16 25-10 0,-16-25-4 16,0 0-6-16,12 40 24 0,-12-40-73 16,8 39 78-16,-8-39-9 0,4 45-4 0,-4-45 0 15,6 48 5-15,-6-48 0 0,3 52-2 0,-3-52-21 16,0 52 36-16,2-18-29 0,-2-34 19 0,1 46-20 15,-1-46 20-15,-1 47-18 0,1-47 15 0,5 50-4 16,-5-50 5-16,6 54-14 0,-6-54 0 16,6 55 6-16,-6-55 1 0,7 53 3 0,-7-53 3 15,13 53-9-15,-13-53 6 0,9 47-12 0,-9-47 15 16,12 39-18-16,-12-39 14 0,16 32-17 0,-16-32 59 16,21 25-51-16,-21-25 6 0,25 14 0 15,-25-14-6-15,27 12 10 0,-27-12 1 0,34 6-18 16,-34-6 21-16,0 0-12 0,55 0 10 0,-55 0-6 15,37-8 40-15,-37 8-52 0,40-16 13 16,-40 16-4-16,43-26 11 0,-18 12-4 0,-1-4-7 16,2 0 1-16,-3 1 9 0,0 2-4 0,-23 15 5 15,39-29-16-15,-39 29-33 0,29-22 21 16,-29 22 1-16,0 0-25 0,26-19-4 0,-26 19-40 16,0 0-33-16,0 0-73 0,17-23-40 0,-17 23-96 15,0 0-124-15,0 0 151 0,-5-34 211 0</inkml:trace>
  <inkml:trace contextRef="#ctx0" brushRef="#br0" timeOffset="17093">4638 774 0 0,'0'0'15'0,"0"0"106"0,0 0-25 16,0 0-23-16,0 0-4 0,0 0-17 0,-14-25-8 15,14 25-12-15,0 0-7 0,0 0-6 0,0 0-5 16,0 0 0-16,0 0-11 0,0 0 9 0,0 0-4 16,0 0-4-16,-17 24-1 0,17-24 3 0,0 0-2 15,0 0-4-15,0 0 7 0,0 0-1 16,0 0-6-16,-18 19 2 0,18-19 1 0,0 0-6 16,0 0 3-16,0 0 3 0,0 0-3 0,0 0-3 15,0 0 6-15,0 0 0 0,0 0-9 16,0 0 6-16,0 0-2 0,0 0-3 0,0 0-7 15,0 0 1-15,0 0 1 0,-21 19 0 0,21-19-7 16,0 0 3-16,0 0 62 0,0 0-72 0,0 0 3 16,0 0 2-16,0 0 4 0,0 0 9 15,0 0 1-15,0 0-1 0,0 0 5 0,0 0 8 16,0 0-3-16,0 0 1 0,0 0 2 0,0 0-5 16,0 0 2-16,-23 13-5 0,23-13-2 15,0 0 3-15,0 0-2 0,0 0 7 0,0 0 4 16,0 0 6-16,0 0-4 0,0 0 1 0,0 0 6 15,0 0-4-15,0 0 5 0,0 0 0 0,0 0-1 16,0 0-3-16,0 0 5 0,0 0-2 16,0 0-3-16,0 0 0 0,0 0 10 0,0 0 1 15,0 0 1-15,0 0-8 0,0 0 7 0,0 0-10 16,0 0 10-16,0 0-2 0,0 0 4 0,0 0-2 16,0 0 11-16,0 0-2 0,0 0 6 15,0 0-10-15,0 0 9 0,0 0-4 0,0 0 0 16,0 0-11-16,0 0 4 0,0 0-8 0,0 0 2 15,0 0-15-15,0 0 29 0,0 0-35 16,0 0 12-16,0 0-5 0,0 0 5 0,0 0 1 16,0 0 1-16,0 0-8 0,0 0 11 0,0 0-7 15,0 0 20-15,0 0-12 0,0 0-7 0,0 0 14 16,0 0 0-16,0 0-2 0,0 0 1 16,0 0-2-16,0 0 9 0,0 0-12 0,0 0 11 15,0 0-15-15,0 0 10 0,0 0-25 0,0 0 8 16,0 0 3-16,0 0 10 0,0 0-21 0,0 0 6 15,0 0-5-15,0 0 10 0,26-13-6 0,-26 13 0 16,0 0 9-16,0 0 9 0,33-12-13 16,-33 12 12-16,0 0-8 0,34-11 9 0,-34 11-15 15,31-9 5-15,-31 9-10 0,0 0 17 0,37-12-14 16,-37 12 12-16,0 0-19 0,35-12 10 16,-35 12-9-16,0 0 7 0,0 0-9 0,37-11 3 15,-37 11-2-15,0 0 9 0,0 0-6 0,0 0 8 16,38-11-16-16,-38 11 9 0,0 0-8 15,0 0 8-15,35-7 38 0,-35 7-47 0,0 0-16 16,34-11 18-16,-34 11-9 0,0 0 12 0,43-6-23 16,-43 6 27-16,0 0-5 0,37-11 4 0,-37 11-3 15,0 0 11-15,37-7-18 0,-37 7 10 0,0 0 1 16,37-6-4-16,-37 6 53 0,0 0-69 16,0 0 2-16,37-8 16 0,-37 8-19 0,0 0 9 15,0 0-2-15,36-7-24 0,-36 7 28 0,0 0 13 16,0 0-9-16,0 0 1 0,34-8 1 0,-34 8 7 15,0 0-4-15,0 0 6 0,0 0-19 16,0 0 18-16,37-11-14 0,-37 11 9 0,0 0-5 16,0 0 1-16,0 0-4 0,0 0-43 0,32-11 48 15,-32 11 12-15,0 0-12 0,0 0 4 16,0 0 2-16,0 0 5 0,0 0-14 0,0 0 8 16,0 0-11-16,0 0 8 0,0 0-15 0,0 0 18 15,0 0-18-15,0 0 20 0,0 0 27 0,0 0-43 16,0 0 0-16,0 0 5 0,0 0-13 15,0 0 19-15,0 0-13 0,0 0 7 0,0 0-2 16,0 0 1-16,0 0-4 0,0 0 40 0,0 0-41 16,0 0 2-16,0 0-4 0,0 0 11 0,-17 32-8 15,17-32 5-15,0 0 2 0,-26 25-3 16,26-25-4-16,0 0 6 0,-31 27-8 0,31-27 4 16,0 0 0-16,-26 25 10 0,26-25-12 0,0 0 10 15,-27 28-12-15,27-28 10 0,0 0-12 16,-29 22 6-16,29-22-16 0,0 0 22 0,-23 29-1 15,23-29-8-15,-20 21-6 0,20-21 14 0,-20 19-8 16,20-19 6-16,-20 18-10 0,20-18 2 16,0 0-1-16,-28 27-5 0,28-27-1 0,-18 18 12 15,18-18-10-15,0 0 9 0,-22 20-1 0,22-20-11 16,0 0 18-16,-23 21 0 0,23-21-7 0,0 0 10 16,-23 24-5-16,23-24 6 0,0 0-10 0,-24 22 6 15,24-22 2-15,0 0-5 0,-26 26-10 0,26-26 8 16,-20 21-11-16,20-21 5 0,-20 18-6 15,20-18 6-15,0 0 64 0,-23 25-70 0,23-25-8 16,0 0 13-16,0 0-2 0,-20 27 10 0,20-27-3 16,0 0-4-16,-23 23-20 0,23-23 20 15,0 0-16-15,-23 29 13 0,23-29-12 0,0 0 15 16,-23 28-16-16,23-28-3 0,0 0-15 0,-19 24-3 16,19-24-18-16,0 0-15 0,-17 25-26 15,17-25-2-15,0 0-35 0,0 0-230 0,0 0 129 16,0 0 77-16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5-09-27T16:51:14.902"/>
    </inkml:context>
    <inkml:brush xml:id="br0">
      <inkml:brushProperty name="width" value="0.21167" units="cm"/>
      <inkml:brushProperty name="height" value="0.21167" units="cm"/>
      <inkml:brushProperty name="color" value="#C00000"/>
      <inkml:brushProperty name="fitToCurve" value="1"/>
    </inkml:brush>
  </inkml:definitions>
  <inkml:trace contextRef="#ctx0" brushRef="#br0">6363 426 0 0,'0'0'0'16,"0"0"113"-16,0 0-9 0,0 0-18 0,0 0-26 15,0 0 3-15,-23-18 8 0,23 18-17 16,0 0 43-16,0 0-71 0,0 0 2 0,0 0-2 16,0 0 4-16,0 0-13 0,0 0 8 0,0 0-12 15,0 0 5-15,0 0-12 0,0 0 15 0,0 0-21 16,0 0 12-16,0 0-7 0,0 0 6 0,0 0-11 15,0 0 10-15,0 0-15 0,0 0 16 16,0 0 7-16,0 0-5 0,0 0-15 0,-20 22 13 16,20-22-3-16,0 0 12 0,0 0-13 0,0 0 10 15,8 30-12-15,-8-30 5 0,0 0-6 16,9 28 11-16,-9-28-14 0,0 0 11 0,12 31-12 16,-12-31 10-16,0 0-9 0,12 30 8 0,-12-30-11 15,0 0 5-15,16 36-4 0,-16-36 6 16,0 0-7-16,12 37 9 0,-12-37-11 0,0 0 11 15,9 33-15-15,-9-33 15 0,0 0-7 0,0 0 7 16,9 35-12-16,-9-35 7 0,0 0-6 16,0 0 5-16,10 33-2 0,-10-33 8 0,0 0-3 15,0 0 2-15,3 34-12 0,-3-34 10 0,0 0-10 16,0 0 24-16,0 0-28 0,-5 32 15 0,5-32-10 16,0 0 10-16,0 0 0 0,0 0-4 0,-12 29-7 15,12-29 11-15,0 0-8 0,0 0 5 16,-17 22-4-16,17-22-5 0,0 0 9 0,0 0 7 15,-25 21-5-15,25-21 6 0,0 0-5 0,-27 14 7 16,27-14-6-16,0 0 5 0,-31 8-13 0,31-8 25 16,0 0-21-16,-37 7 5 0,37-7-6 15,0 0 9-15,-40 6-12 0,40-6 17 0,0 0-16 16,-46 7 9-16,46-7-11 0,0 0 7 0,-44 4-7 16,44-4 9-16,0 0-26 0,-42 3 28 15,42-3-11-15,0 0 15 0,-44 0-15 0,44 0 12 16,0 0-9-16,0 0 10 0,-43-7-12 0,43 7 14 15,0 0-16-15,-32-9 14 0,32 9-11 0,0 0 6 16,-34-11-8-16,34 11 15 0,0 0-18 0,-34-15 18 16,34 15-8-16,-23-14-1 0,23 14-4 0,-25-17 5 15,25 17-8-15,-21-16 13 0,21 16-7 16,0 0 6-16,-28-24-7 0,28 24 7 0,0 0-6 16,-21-30 4-16,21 30 0 0,0 0 2 0,-15-31-2 15,15 31 1-15,0 0-4 0,-14-32 9 16,14 32-9-16,0 0-1 0,0 0-2 0,-5-37 8 15,5 37-12-15,0 0 10 0,0 0-6 0,5-32 9 16,-5 32-8-16,0 0 6 0,0 0-11 16,12-36 5-16,-12 36 5 0,0 0-1 0,20-26-5 15,-20 26-2-15,23-18 2 0,-23 18-2 0,0 0-2 16,26-17 7-16,-26 17-3 0,0 0-3 0,0 0 22 16,34-15-39-16,-34 15 18 0,0 0 0 15,31-10-1-15,-31 10-1 0,0 0 1 0,0 0 2 16,39 4 0-16,-39-4-3 0,0 0 5 0,0 0 3 15,28 14-5-15,-28-14-13 0,0 0-1 0,18 24 19 16,-18-24-4-16,20 19 3 0,-20-19-10 16,13 29 12-16,-13-29-11 0,10 25 7 0,-10-25-7 15,11 30 7-15,-11-30-7 0,8 28 4 0,-8-28-7 16,0 0 6-16,1 42 1 0,-1-42-3 16,0 0-2-16,-7 37 5 0,7-37-4 0,0 0 13 15,-13 34-16-15,13-34 7 0,0 0-6 0,-29 30 10 16,29-30-9-16,-30 20 7 0,30-20-5 0,-36 20 7 15,36-20-9-15,-37 21 10 0,37-21 51 16,-46 22-69-16,46-22 0 0,-46 20 14 0,46-20-11 16,-47 23 13-16,47-23-2 0,-49 19-2 0,49-19-2 15,-49 18 13-15,49-18-16 0,-51 18 14 0,51-18-26 16,-49 16 14-16,49-16 6 0,-49 16 3 0,49-16 13 16,-52 11-11-16,52-11-5 0,-51 14-2 15,51-14-6-15,-51 9 11 0,51-9-4 0,-49 7 6 16,49-7-31-16,-49 5 37 0,49-5-18 0,-43 3 17 15,43-3-9-15,-35 3 2 0,35-3-11 16,0 0 15-16,-46 0-10 0,46 0 6 0,0 0-10 16,-39 2 16-16,39-2-11 0,0 0 6 0,-33-9-2 15,33 9 4-15,0 0-13 0,-30-11 14 16,30 11-9-16,0 0 6 0,-24-18-6 0,24 18 6 16,0 0-11-16,0 0 12 0,-22-28-6 0,22 28 11 15,0 0-17-15,-20-34 16 0,20 34-7 16,-9-27 3-16,9 27-10 0,-7-30 20 0,7 30-12 15,-3-36 3-15,3 36-5 0,0-38 3 0,0 38-1 16,6-40-7-16,-6 40 0 0,12-39 7 0,-12 39-11 16,14-44 14-16,-14 44-7 0,23-39 1 0,-23 39-1 15,27-43 5-15,-27 43-13 0,26-31 16 16,-26 31-8-16,34-30 4 0,-34 30-12 0,34-26 12 16,-34 26-5-16,31-20 11 0,-31 20-9 0,29-13 0 15,-29 13-11-15,0 0 13 0,43-12-9 0,-43 12 8 16,0 0-6-16,37 3 10 0,-37-3-8 15,0 0 15-15,33 17-25 0,-33-17 10 0,20 18-2 16,-20-18 5-16,16 24-7 0,-16-24 5 0,9 32-8 16,-9-32 10-16,3 32-12 0,-3-32 12 15,-5 32-7-15,5-32-4 0,-15 36 6 0,15-36 10 16,-23 39-3-16,6-17 6 0,-4-1-10 0,-1 0 3 16,-1 1-7-16,-4 0 9 0,0 3-4 0,0-4 0 15,-1 4 1-15,-2-3-2 0,0-1-5 16,-2 1 7-16,5-2-4 0,-4-3 8 0,-1 4-7 15,1-4 7-15,0-3-20 0,2 1-2 0,0 0-15 16,0 0-3-16,0-3-11 0,29-12-5 0,-48 19-9 16,48-19-11-16,-43 14-31 0,43-14-3 15,0 0-38-15,-49 1-102 0,49-1 77 0,0 0 41 16</inkml:trace>
  <inkml:trace contextRef="#ctx0" brushRef="#br0" timeOffset="344">4796 201 0 0,'0'0'110'0,"6"-37"39"0,-6 37-4 0,0 0-37 16,8-32-8-16,-8 32-27 0,0 0-9 16,0 0-15-16,0 0-10 0,0 0-13 0,0 0 7 15,0 0-1-15,0 0 5 0,0 0-21 0,0 0 48 16,32 17-46-16,-32-17 1 0,12 32 4 0,-12-32-1 16,8 30-2-16,-8-30-10 0,11 36-1 15,-11-36 1-15,10 36-6 0,-10-36 1 0,14 41-3 16,-14-41 5-16,14 41-7 0,-14-41 3 0,15 36-28 15,-15-36 5-15,13 30-32 0,-13-30-15 0,15 28-22 16,-15-28 8-16,0 0-58 0,17 28-164 0,-17-28 92 16,0 0 67-16</inkml:trace>
  <inkml:trace contextRef="#ctx0" brushRef="#br0" timeOffset="875">5821 86 0 0,'0'0'32'0,"0"0"93"0,0 0-12 0,0 0-32 16,0 0 2-16,0 0-17 0,0 0 1 16,0 0-2-16,-44-1-9 0,44 1-13 0,0 0 1 15,-28 10-8-15,28-10-10 0,0 0 0 0,0 0-11 16,-41 11-1-16,41-11-40 0,0 0 40 15,0 0 3-15,-40 9-12 0,40-9 8 0,0 0-3 16,-36 11-7-16,36-11 5 0,0 0-13 0,-41 12-20 16,41-12-8-16,0 0 0 0,-45 11-22 15,45-11-5-15,0 0-28 0,-32 8-22 0,32-8-131 16,0 0 75-16,0 0 46 0</inkml:trace>
  <inkml:trace contextRef="#ctx0" brushRef="#br0" timeOffset="1141">6185 56 0 0,'24'-25'134'0,"-24"25"44"0,0 0-43 0,0 0-21 15,0 0-33-15,22-18-7 0,-22 18-18 0,0 0-5 16,0 0-19-16,0 0-7 0,0 0-27 0,0 0-7 16,0 0-20-16,0 0-2 0,0 0-18 15,0 0-9-15,0 0-9 0,0 0-16 0,0 0-165 16,0 0 77-16,6 33 41 0</inkml:trace>
  <inkml:trace contextRef="#ctx0" brushRef="#br0" timeOffset="2250">4566 1213 0 0,'0'0'32'0,"0"0"103"0,0 0-41 16,0 0-2-16,0 0-29 0,0 0 13 0,0 0-14 15,0 0 7-15,0 0-4 0,0 0-15 0,0 0-6 16,7-33-8-16,-7 33-7 0,0 0 2 15,0 0-18-15,0 0 14 0,0 0 3 0,0 0 2 16,0 0-15-16,-10-34 5 0,10 34-4 0,0 0 3 16,0 0-14-16,0 0 13 0,-8-39-8 15,8 39 10-15,0 0-5 0,-6-33 44 0,6 33-56 16,0 0 13-16,-6-37-11 0,6 37 12 0,-6-34-13 16,6 34 8-16,-8-34-12 0,8 34 11 15,-11-37-5-15,11 37 6 0,-20-43-6 0,20 43-8 16,-10-43 10-16,10 43 5 0,-14-53 0 0,14 53 0 15,-11-46-15-15,11 46 24 0,-11-43-8 0,11 43 8 16,-9-39-7-16,9 39-5 0,-11-34-7 0,11 34 8 16,-7-27 9-16,7 27-5 0,0 0-6 15,-11-31 35-15,11 31-39 0,0 0-7 0,0 0-2 16,0 0 2-16,-11-31-1 0,11 31 6 0,0 0-14 16,0 0 11-16,0 0-13 0,0 0 13 0,0 0-10 15,0 0 31-15,-31 11-34 0,31-11 7 16,-21 14 2-16,21-14 10 0,-25 21-20 0,25-21 9 15,-26 27-2-15,26-27 4 0,-32 31-1 0,32-31 8 16,-31 35-19-16,15-15 19 0,16-20-17 16,-33 41 13-16,15-21-11 0,3 5-25 0,1-1 28 15,14-24 0-15,-22 50-22 0,22-50 28 0,-20 47-22 16,20-47 9-16,-10 48-10 0,10-48 14 0,-5 38-11 16,5-38 5-16,3 37-25 0,-3-37 37 0,12 32-11 15,-12-32 13-15,17 28-8 0,-17-28 9 0,28 25-10 16,-28-25 10-16,32 23-9 0,-32-23 16 15,40 14-18-15,-40-14 15 0,40 9-14 0,-40-9 5 16,40 0-10-16,-40 0 3 0,40-5-31 0,-40 5 10 16,33-9-23-16,-33 9-9 0,30-20-18 15,-30 20-8-15,23-21-17 0,-23 21 6 0,15-25-174 16,-15 25 81-16,6-31 57 0</inkml:trace>
  <inkml:trace contextRef="#ctx0" brushRef="#br0" timeOffset="2672">3869 82 0 0,'0'0'32'0,"0"0"78"15,0 0-11-15,0 0-22 0,6-36-3 0,-6 36-25 16,0 0 5-16,0 0-18 0,0 0 17 0,0 0-6 15,0 0 5-15,0 0-20 0,-29 21-3 0,29-21-7 16,0 0 10-16,-23 18-19 0,23-18 16 16,0 0-14-16,-34 19 1 0,34-19-9 0,-29 14-16 15,29-14 13-15,-29 17 14 0,29-17-18 0,-32 15 17 16,32-15-12-16,-26 14-8 0,26-14-19 16,0 0-6-16,-31 21-14 0,31-21-8 0,0 0-28 15,-25 21-15-15,25-21-169 0,0 0 79 0,-30 20 49 16</inkml:trace>
  <inkml:trace contextRef="#ctx0" brushRef="#br0" timeOffset="3172">2569 60 0 0,'-10'-35'184'0,"10"35"2"0,0 0-55 0,0 0-25 16,0 0-13-16,0 0-15 0,0 0 12 16,0 0-5-16,0 0-24 0,0 0 3 0,12 35-8 15,-12-35 0-15,15 37-6 0,-15-37-8 0,19 49-5 16,-7-23 5-16,0 5-11 0,2-1-5 15,0 1-2-15,0-1 3 0,2 5 28 0,0-2-52 16,1 1 2-16,-2 3-1 0,7-1 4 0,-9 0-19 16,3-1 18-16,-1-1-6 0,-1 2 6 15,-2 0-20-15,0-1 11 0,-5-4-10 0,5 1-19 16,-3-4-19-16,2 1 4 0,-11-29-27 0,15 53 33 16,-15-53-61-16,12 43 1 0,-12-43-18 15,5 31-8-15,-5-31-36 0,0 0-123 0,0 0 83 16,-8 30 62-16</inkml:trace>
  <inkml:trace contextRef="#ctx0" brushRef="#br0" timeOffset="3609">2242 57 0 0,'-18'-32'156'16,"18"32"43"-16,0 0-73 0,-17-25-16 0,17 25-21 15,0 0-7-15,0 0-23 0,0 0-7 0,0 0-7 16,0 0 7-16,0 0-18 0,0 0 1 0,3 44-7 16,-3-44 2-16,16 41-1 0,-16-41-6 0,15 53-4 15,-7-26 7-15,1 4-17 0,0-1 5 0,-1 2 0 16,4 0 1-16,-1 2-1 0,-2 0-6 15,2 2-1-15,-1 0-5 0,0-4 17 0,0 4-23 16,0-3 11-16,-1 2-11 0,-2 2 10 0,3-5-12 16,-4-3 4-16,0-1 2 0,-6-28 5 15,9 55-16-15,-9-55 8 0,5 54 1 0,-5-54 7 16,-2 48 32-16,2-48-45 0,-6 47-1 0,6-47 12 16,-11 44-8-16,11-44-1 0,-18 41-6 15,18-41 9-15,-25 38-4 0,25-38-2 0,-29 32-6 16,29-32-8-16,-35 31-1 0,35-31 3 15,-43 27-15-15,43-27 5 0,-43 19-22 0,43-19-2 16,-45 18-16-16,45-18-1 0,-46 10-21 0,46-10 2 16,-40 1-40-16,40-1-117 0,-36-12 77 0,36 12 41 15</inkml:trace>
  <inkml:trace contextRef="#ctx0" brushRef="#br0" timeOffset="3937">1696 278 80 0,'0'0'248'0,"-9"-32"-46"0,9 32-36 0,0 0-28 15,0 0-32-15,-5-38-28 0,5 38-21 0,0 0-2 16,0 0-18-16,0 0-10 0,0 0 28 0,25 18-9 15,-25-18-10-15,17 21 4 0,-17-21-5 0,20 34-8 16,-20-34 0-16,26 39-8 0,-26-39-3 16,26 45 18-16,-12-20-28 0,3-2 11 0,-2 2-12 15,2 0-1-15,-3-1 4 0,4-1-4 0,-1 2-8 16,-3-4 8-16,15 3-10 0,-29-24 19 16,24 46-12-16,-24-46-10 0,20 41-33 0,-20-41-21 15,17 41-19-15,-17-41-2 0,12 39-28 0,-12-39-10 16,8 36-23-16,-8-36-232 0,0 0 131 15,-4 42 75-15</inkml:trace>
  <inkml:trace contextRef="#ctx0" brushRef="#br0" timeOffset="5218">1200 975 0 0,'-13'-35'2'0,"-1"2"230"15,0 1-45-15,2 0-36 0,2-1-5 16,1-1-14-16,2 0-24 0,0-9-6 0,7 43-17 15,-6-61 11-15,6 61-5 0,-9-53-11 0,9 53-16 16,-1-58-4-16,1 58-6 0,0-54-4 0,0 54-17 16,3-46 24-16,-3 46-2 0,9-47-20 0,-9 47-4 15,12-35-3-15,-12 35-13 0,17-37 7 16,-17 37-11-16,17-27 11 0,-17 27-15 0,0 0-4 16,24-27-17-16,-24 27 15 0,0 0-16 0,0 0 11 15,31-10-10-15,-31 10-8 0,0 0 8 16,37 10-3-16,-37-10 7 0,29 17-7 0,-29-17 4 15,29 26-10-15,-29-26-4 0,28 29 5 0,-28-29 3 16,24 39-12-16,-24-39 16 0,19 40-10 16,-19-40-7-16,9 44-10 0,-9-44 24 0,-5 45-6 15,5-45 2-15,-15 47 5 0,1-22 8 0,1 0-9 16,-4 0 9-16,0 1-14 0,0-8 5 0,-3 3 5 16,0-1 3-16,0-2-12 0,20-18 15 0,-38 25-8 15,38-25 11-15,-42 20-9 0,42-20 14 0,-40 8-7 16,40-8 0-16,0 0-9 0,-50 0 15 15,50 0-6-15,-39-11 11 0,39 11-6 0,-32-17 3 16,32 17 0-16,-29-21 6 0,29 21-8 0,-23-19 14 16,23 19-8-16,0 0 11 0,-22-25-9 15,22 25 7-15,0 0-7 0,0 0 5 0,-21-19-12 16,21 19 9-16,0 0-16 0,0 0 8 0,0 0-13 16,0 0-6-16,0 0-3 0,0 0 15 15,0 0-6-15,0 0 2 0,0 0 2 0,0 0 1 16,0 0 4-16,-15 32 0 0,15-32-6 0,-16 27 7 15,16-27-3-15,-23 28 4 0,23-28-5 16,-27 35 5-16,27-35-7 0,-39 33 1 0,39-33 0 16,-40 31 10-16,17-16-8 0,0 0 9 0,23-15-18 15,-43 23 19-15,43-23-10 0,-40 13 5 0,40-13-6 16,-35 7 10-16,35-7 1 0,0 0 9 0,-43-2-2 16,43 2-1-16,-32-11-9 0,32 11 17 15,-34-23-4-15,34 23 3 0,-34-32-8 0,16 14 22 16,1-3-30-16,-3-1 1 0,2-3-8 0,-2-4 16 15,-2 1-8-15,2-2-3 0,-1 1-6 16,-2-4 13-16,3-3-4 0,0 1 1 0,-3 0 0 16,3-1-3-16,0 2 4 0,3 2 6 0,-3 0 9 15,5 2-6-15,0 3-10 0,1 0 6 16,-2 4 1-16,16 23-8 0,-20-36 1 0,20 36 11 16,-13-30 5-16,13 30-3 0,0 0-5 0,-13-31-1 15,13 31-5-15,0 0 2 0,0 0-6 0,0 0-4 16,0 0-17-16,0 0 12 0,0 0-11 0,0 0-7 15,0 0 15-15,0 0-6 0,0 0 4 0,0 0 26 16,19 29-24-16,-19-29 3 0,18 43 1 16,-18-43-1-16,26 45 7 0,-9-19-13 0,2 4 4 15,2-1 11-15,4-1-9 0,-2 7 11 0,3-2-12 16,0-1 8-16,-2 1-2 0,1 1 6 16,-2 2-8-16,0-3-5 0,0 3-29 0,-5 1 35 15,2-4-7-15,-3 5 2 0,2-2 16 0,-3 3-20 16,1-3 1-16,2-3 2 0,-4 3-8 15,-1-6 7-15,0 3-8 0,1-5 11 0,-1 0-9 16,1-2 10-16,-2 1-8 0,-1-4-2 0,-12-23-20 16,23 45 19-16,-23-45-11 0,15 44 15 0,-15-44-10 15,12 43 4-15,-12-43-6 0,8 41 8 16,-8-41-15-16,6 37 12 0,-6-37 0 0,-4 36 1 16,4-36-38-16,-11 30 55 0,11-30-12 0,-18 27 7 15,18-27-11-15,-31 23 16 0,31-23-1 0,-35 20 5 16,35-20 0-16,-45 13 0 0,45-13-6 0,-48 10 7 15,48-10-1-15,-49 3 12 0,49-3-3 16,-50-3 7-16,50 3-1 0,-46-7 12 0,46 7-4 16,-43-14 5-16,43 14 7 0,-40-16 23 0,40 16-20 15,-36-25 5-15,36 25-7 0,-27-31 27 16,27 31-46-16,-26-33 15 0,26 33-10 0,-22-36-4 16,22 36-10-16,-14-34 2 0,14 34-5 0,-9-34 7 15,9 34-19-15,-6-38-1 0,6 38-14 0,0 0-16 16,3-44 8-16,-3 44 5 0,0 0-14 15,6-34-12-15,-6 34-16 0,0 0-18 0,0 0-22 16,10-29-11-16,-10 29-28 0,0 0-37 0,0 0-119 16,0 0 91-16,43 4 65 0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5-09-27T16:51:29.870"/>
    </inkml:context>
    <inkml:brush xml:id="br0">
      <inkml:brushProperty name="width" value="0.21167" units="cm"/>
      <inkml:brushProperty name="height" value="0.21167" units="cm"/>
      <inkml:brushProperty name="color" value="#C00000"/>
      <inkml:brushProperty name="fitToCurve" value="1"/>
    </inkml:brush>
  </inkml:definitions>
  <inkml:trace contextRef="#ctx0" brushRef="#br0">2232 175 0 0,'0'0'69'0,"0"0"142"0,0 0-33 16,-16-27-19-16,16 27-20 0,0 0-14 0,0 0-25 16,0 0-16-16,0 0-19 0,0 0-10 0,0 0-11 15,0 0-5-15,0 0-18 0,0 0 1 16,0 0-5-16,0 0 1 0,0 0-3 0,0 0 2 16,0 0-14-16,0 0-11 0,0 0 30 0,0 0 7 15,0 0-3-15,0 0 4 0,0 0 8 16,0 0 5-16,9 38-20 0,-9-38 8 0,14 28-4 15,-14-28 8-15,13 36-24 0,-13-36 8 0,19 37-3 16,-19-37 2-16,21 43 2 0,-21-43-8 16,23 48-6-16,-23-48 11 0,23 49-21 0,-9-23 19 15,0 2-7-15,-2 0-2 0,5-5-3 0,-6 4 7 16,1-2-7-16,-12-25-2 0,25 48-2 0,-25-48 2 16,21 41-9-16,-21-41 0 0,16 38-17 15,-16-38 0-15,12 30-25 0,-12-30 7 0,11 28-19 16,-11-28 10-16,0 0-17 0,0 0 7 0,6 36-17 15,-6-36 1-15,0 0-18 0,0 0 4 0,0 0-35 16,0 0-3-16,0 0-33 0,0 0-120 16,0 0 81-16,0 0 63 0</inkml:trace>
  <inkml:trace contextRef="#ctx0" brushRef="#br0" timeOffset="875">1781 65 0 0,'-23'-24'127'0,"23"24"70"0,0 0-36 16,-23-23-15-16,23 23-25 0,0 0-29 0,0 0-3 15,0 0-13-15,-20-18-16 0,20 18-10 16,0 0-15-16,0 0 3 0,0 0-7 0,0 0 4 16,0 0-12-16,10 33 7 0,-10-33-15 0,7 38 15 15,-7-38-15-15,20 30 9 0,-20-30-12 16,20 41 10-16,-20-41-13 0,26 45 10 0,-12-20-16 16,0 2 10-16,1 1-2 0,2-3-5 0,3 4-9 15,-6-2 11-15,-2 0-9 0,2 0 20 0,3 1-24 16,0-5 6-16,-7 4-2 0,3 0 9 15,-13-27-3-15,20 48-2 0,-20-48-10 0,13 43 3 16,-13-43-10-16,10 38-1 0,-10-38 80 0,0 0-101 16,1 39 0-16,-1-39 10 0,0 0-1 0,0 0 10 15,-11 29-8-15,11-29 18 0,0 0-11 16,0 0 11-16,-33 8-12 0,33-8 12 0,0 0-1 16,-30-12-17-16,30 12 22 0,-27-16 7 0,27 16 38 15,-23-16-49-15,23 16-4 0,-20-23 5 0,20 23-3 16,-20-25 8-16,20 25-1 0,-20-24 2 15,20 24-6-15,0 0 7 0,-20-25-7 0,20 25 24 16,0 0-23-16,0 0-7 0,0 0 6 0,0 0 5 16,0 0-11-16,0 0 15 0,0 0-17 15,0 0 14-15,0 0-9 0,0 0 9 0,0 0 56 16,0 0-69-16,0 0-2 0,0 0 7 0,-6 40-3 16,6-40 0-16,0 0 2 0,-5 34 1 0,5-34 4 15,0 0-7-15,-17 37 9 0,17-37-8 16,-15 22 6-16,15-22-8 0,-23 23 1 0,23-23-5 15,-28 23 18-15,28-23-23 0,-33 21 3 0,33-21-5 16,-40 22 8-16,40-22-7 0,-37 12 16 0,37-12-6 16,-35 10 3-16,35-10 2 0,-39 3 10 15,39-3-13-15,-38-2 14 0,38 2-21 0,-37-8 23 16,37 8-4-16,-34-10 5 0,34 10-6 0,-30-15 7 16,30 15 0-16,-30-21 15 0,30 21-5 15,-27-25 22-15,27 25-12 0,-29-23 3 0,29 23-8 16,-26-35 19-16,26 35-3 0,-28-38 3 0,28 38-18 15,-23-43 4-15,9 20 3 0,-3-1-5 0,5 0 5 16,1-1 3-16,-3-2 1 0,2 1-14 16,-2-3 4-16,4 2 6 0,-3 0-6 0,3-2-5 15,0 2 1-15,0 1-6 0,10 26 14 0,-14-52-5 16,14 52 4-16,-12-45-4 0,12 45 2 0,-11-33-9 16,11 33 51-16,0 0-77 0,-6-29 17 0,6 29-8 15,0 0 4-15,0 0-29 0,0 0 5 16,0 0-31-16,0 0 0 0,0 0-22 0,0 0-6 15,-3-35-22-15,3 35-7 0,0 0-9 0,0 0-3 16,0 0-27-16,0 0-38 0,0 0-160 16,0 0 113-16,0 0 77 0</inkml:trace>
  <inkml:trace contextRef="#ctx0" brushRef="#br0" timeOffset="1500">1395 319 56 0,'0'0'228'16,"0"0"-42"-16,0 0-39 0,0 0-12 0,0 0-34 15,0 0-10-15,0 0-32 0,0 0-5 16,0 0-17-16,0 0 1 0,0 0-16 0,0 0 3 16,0 0-15-16,0 0 8 0,0 0-13 0,30 13 5 15,-30-13 3-15,0 0-2 0,0 0-8 0,0 0 4 16,0 0-7-16,-3 38 2 0,3-38 1 0,0 0 2 16,0 0-11-16,-7 37 9 0,7-37-5 15,0 0 6-15,-13 31-9 0,13-31 13 0,0 0-13 16,-11 26 10-16,11-26-8 0,0 0 8 0,0 0-13 15,0 0 11-15,0 0-5 0,-9 27 9 16,9-27-9-16,0 0 14 0,0 0-1 0,0 0 0 16,0 0-6-16,0 0 7 0,0 0-7 0,0 0 5 15,0 0-10-15,9-38 12 0,-9 38-11 16,0 0 18-16,0 0-15 0,11-39 3 0,-11 39-12 16,0 0 10-16,13-33 13 0,-13 33-11 0,0 0-3 15,13-29 10-15,-13 29-16 0,0 0 24 16,17-25-24-16,-17 25 4 0,0 0-8 0,0 0 8 15,20-22-2-15,-20 22 6 0,0 0-12 0,0 0-2 16,0 0-3-16,0 0 18 0,0 0-13 0,26-16-27 16,-26 16 35-16,0 0 8 0,0 0-9 0,0 0 8 15,0 0-11-15,28 18 2 0,-28-18 0 16,0 0 13-16,20 23-22 0,-20-23 13 0,0 0-13 16,23 29 15-16,-23-29-10 0,17 22 7 0,-17-22-7 15,15 24 6-15,-15-24-14 0,0 0-1 0,22 29-19 16,-22-29 1-16,0 0-16 0,15 19-12 15,-15-19-22-15,0 0-8 0,0 0-28 0,0 0-22 16,17 25-188-16,-17-25 105 0,0 0 72 0</inkml:trace>
  <inkml:trace contextRef="#ctx0" brushRef="#br0" timeOffset="2344">564 442 0 0,'-12'-30'190'0,"12"30"48"16,0 0-37-16,0 0-19 0,-11-28-27 15,11 28-32-15,0 0-24 0,0 0-19 0,0 0 9 16,0 0-43-16,0 0-12 0,0 0-4 0,0 0 4 16,0 0-3-16,26 26-6 0,-26-26-1 0,23 28 1 15,-23-28-10-15,25 36-2 0,-25-36 1 16,32 38-2-16,-32-38 1 0,28 43 0 0,-11-21-10 15,-17-22-1-15,26 44 5 0,-26-44 0 0,23 45-5 16,-23-45-4-16,23 42 7 0,-23-42-5 16,17 40-3-16,-17-40-4 0,14 39-3 0,-14-39 13 15,9 35-17-15,-9-35 11 0,4 32-20 0,-4-32 4 16,0 0-11-16,3 44 3 0,-3-44-10 16,0 0 10-16,-3 38-8 0,3-38 2 0,0 0 0 15,0 0-1-15,-13 34-4 0,13-34 14 0,0 0-3 16,0 0 10-16,0 0-2 0,-31 8 4 0,31-8-7 15,0 0 13-15,0 0-2 0,-40-12 7 16,40 12-3-16,-23-19 5 0,23 19-5 0,-20-24 4 16,20 24-2-16,-23-23 17 0,23 23-9 0,-11-27 4 15,11 27-5-15,0 0 14 0,-12-36-8 0,12 36 7 16,0 0 8-16,0 0-7 0,-11-28 1 16,11 28-4-16,0 0-5 0,0 0-4 0,0 0 0 15,0 0-4-15,0 0 3 0,0 0 39 0,0 0-46 16,0 0-7-16,0 0 3 0,0 0 10 15,20 20 2-15,-20-20-8 0,0 0-2 0,3 36 0 16,-3-36 6-16,0 0-7 0,0 38 12 0,0-38-8 16,-9 27 4-16,9-27-5 0,-17 32 3 0,17-32-3 15,-23 35 0-15,23-35-9 0,-34 37 12 16,14-18-14-16,0-2 9 0,-3 2-8 0,-4-2 1 16,1 0-6-16,0-2 7 0,1 0-13 0,-1-2 12 15,-3-2-6-15,29-11 10 0,-48 18-6 0,48-18 13 16,-46 14-9-16,46-14 9 0,-44 8-9 0,44-8 12 15,-40 0-4-15,40 0 9 0,0 0-6 16,-51-6 5-16,51 6-6 0,-26-12 11 0,26 12-4 16,-26-14 8-16,26 14-14 0,-20-19 12 0,20 19 1 15,-20-27 1-15,20 27-8 0,-11-26 11 16,11 26-10-16,-6-31 8 0,6 31-19 0,-3-34 10 16,3 34-11-16,0 0 12 0,0-43-17 0,0 43-3 15,0 0-25-15,6-43-8 0,-6 43-32 16,0 0-6-16,8-37-31 0,-8 37-55 0,0 0-117 15,15-38 82-15,-15 38 64 0</inkml:trace>
  <inkml:trace contextRef="#ctx0" brushRef="#br0" timeOffset="2922">178 701 0 0,'0'0'172'15,"0"0"30"-15,0 0-37 0,10-26-35 0,-10 26-16 16,0 0-27-16,0 0-11 0,0 0-31 0,0 0-3 16,0 0-12-16,0 0-4 0,0 0-23 0,0 0 12 15,0 0 0-15,16 26 0 0,-16-26 10 0,0 0-19 16,4 35-2-16,-4-35 1 0,0 0-3 15,0 0-1-15,3 43 4 0,-3-43-7 0,0 0-5 16,0 0 10-16,-4 33-10 0,4-33-2 0,0 0 2 16,0 0 5-16,0 0-2 0,0 0 4 15,0 0 0-15,0 0-5 0,0 0 6 0,0 0 2 16,0 0 2-16,0 0-2 0,0 0-3 0,0 0 10 16,0 0-13-16,0 0 11 0,0 0 1 15,0 0-2-15,-3-32 3 0,3 32 5 0,0 0 3 16,4-32-3-16,-4 32-1 0,0 0 5 0,10-34 9 15,-10 34-1-15,0 0-3 0,9-27-11 0,-9 27 3 16,0 0-10-16,14-25 19 0,-14 25-19 0,0 0 10 16,16-23-12-16,-16 23 14 0,0 0-13 15,20-19 1-15,-20 19-1 0,0 0 1 0,0 0-12 16,0 0 9-16,0 0-7 0,0 0 7 0,0 0-8 16,37-2 8-16,-37 2-8 0,0 0 7 0,0 0-25 15,0 0 31-15,23 21-14 0,-23-21 43 16,0 0-47-16,0 0 14 0,14 23-10 0,-14-23-7 15,0 0-3-15,0 0 0 0,12 25-2 0,-12-25 2 16,0 0-3-16,0 0-11 0,0 0 0 16,8 38-12-16,-8-38-4 0,0 0-7 0,0 0-12 15,20 22-17-15,-20-22-12 0,0 0-42 0,17 18-41 16,-17-18-93-16,0 0 79 0,37 10 55 16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5-09-27T16:51:39.083"/>
    </inkml:context>
    <inkml:brush xml:id="br0">
      <inkml:brushProperty name="width" value="0.21167" units="cm"/>
      <inkml:brushProperty name="height" value="0.21167" units="cm"/>
      <inkml:brushProperty name="color" value="#C00000"/>
      <inkml:brushProperty name="fitToCurve" value="1"/>
    </inkml:brush>
  </inkml:definitions>
  <inkml:trace contextRef="#ctx0" brushRef="#br0">1964 92 0 0,'-17'-23'197'16,"17"23"-24"-16,0 0-24 0,0 0-32 0,0 0-1 15,0 0 16-15,0 0-59 0,0 0-16 0,0 0-2 16,0 0-9-16,0 0-3 0,0 0-17 0,0 0 3 16,0 0-6-16,0 0-9 0,0 0-8 15,0 0 10-15,0 0 5 0,0 0 2 0,0 0 4 16,0 0-3-16,0 0-6 0,20 29 3 0,-20-29 1 16,8 28 0-16,-8-28-13 0,12 33 7 0,-12-33-4 15,14 36 5-15,-14-36-15 0,17 40 15 16,-17-40-17-16,15 41 9 0,-15-41-9 0,17 45-5 15,-17-45 13-15,20 44 6 0,-20-44-23 0,22 47 20 16,-22-47-14-16,20 47 6 0,-8-20-9 16,-1-2 13-16,-11-25-11 0,23 50 8 0,-13-20-1 15,-10-30 9-15,23 48-22 0,-23-48 13 0,20 45-22 16,-20-45-14-16,17 43-31 0,-17-43 21 16,14 36-18-16,-14-36 31 0,12 29-51 0,-12-29-5 15,0 0-20-15,11 33 2 0,-11-33-19 0,0 0-18 16,0 0-142-16,0 0 81 0,0 0 63 0</inkml:trace>
  <inkml:trace contextRef="#ctx0" brushRef="#br0" timeOffset="734">1418 1 0 0,'0'0'25'0,"0"0"152"0,-20-16-49 0,20 16-20 16,0 0-24-16,0 0-10 0,0 0-28 0,0 0 7 15,0 0-16-15,0 0 9 0,0 0-8 16,0 0 9-16,0 0-16 0,9 38 1 0,-9-38-14 16,14 28 4-16,-14-28-9 0,17 31 5 0,-17-31-5 15,20 38 3-15,-20-38-10 0,20 46 7 16,-20-46-9-16,23 46 8 0,-12-23-12 0,1 6 12 16,2-3-15-16,0 2 13 0,-2-3-13 0,2 1 8 15,-4 1-10-15,3-4 12 0,0 2-7 0,1 2 9 16,-1-5-12-16,-13-22 10 0,20 44-14 0,-20-44 12 15,19 38-11-15,-19-38 7 0,14 35-9 16,-14-35 16-16,11 31-17 0,-11-31 8 0,0 0-6 16,6 32 5-16,-6-32-6 0,0 0-1 0,0 0 0 15,0 0 7-15,-6 37-11 0,6-37 16 16,0 0-10-16,0 0 13 0,0 0-13 0,0 0 10 16,-28 15-6-16,28-15 7 0,0 0-8 0,-29-8 8 15,29 8 0-15,0 0-1 0,-37-19-10 16,37 19 3-16,-27-14-12 0,27 14 22 0,-26-17-8 15,26 17 10-15,-23-15 4 0,23 15 3 0,0 0-5 16,-28-22 6-16,28 22-8 0,0 0 53 0,-20-18-66 16,20 18 20-16,0 0-3 0,0 0-1 15,0 0-4-15,0 0 2 0,0 0 1 0,0 0-9 16,0 0-2-16,0 0 2 0,0 0-5 0,0 0 8 16,0 0-26-16,0 0 26 0,0 0 1 0,0 0 3 15,17 31-10-15,-17-31 6 0,0 0-6 0,23 30 7 16,-23-30-4-16,17 29 3 0,-17-29-8 15,17 28 11-15,-17-28-10 0,20 40 7 0,-20-40-5 16,17 47-7-16,-17-47 7 0,16 46 5 0,-16-46 3 16,13 46-5-16,-13-46-1 0,4 46-18 15,-4-46 12-15,3 45-13 0,-3-45 2 0,-6 46 37 16,6-46-56-16,-14 43-21 0,14-43 15 0,-19 37-17 16,19-37-2-16,-25 35-23 0,25-35-10 15,-32 25-20-15,32-25-161 0,-34 18 79 0,34-18 58 16</inkml:trace>
  <inkml:trace contextRef="#ctx0" brushRef="#br0" timeOffset="1140">720 384 0 0,'-20'-34'172'16,"20"34"1"-16,-19-29-18 0,19 29-26 0,0 0-11 15,-13-25-21-15,13 25-10 0,0 0-25 0,0 0-3 16,0 0-16-16,0 0-1 0,0 0-22 0,0 0 3 15,0 0-6-15,0 0-1 0,0 0-2 0,0 0 5 16,0 0-8-16,0 0 7 0,0 0-2 16,16 32 0-16,-16-32 1 0,16 36 1 0,-16-36-7 15,17 41 2-15,-17-41-7 0,20 46 8 0,-20-46-9 16,23 50 5-16,-13-22 29 0,4-2-39 16,-1-1-7-16,0 4 8 0,4-1-5 0,-3 1 3 15,-2 0-27-15,2-1-7 0,-14-28-27 0,23 47-4 16,-12-21-22-16,-11-26-15 0,17 52-27 15,-17-52-71-15,9 34-99 0,-9-34 91 0,0 0 65 16</inkml:trace>
  <inkml:trace contextRef="#ctx0" brushRef="#br0" timeOffset="1953">557 759 0 0,'-20'-23'163'0,"20"23"4"0,0 0-47 0,0 0-19 15,-20-19-28-15,20 19-8 0,0 0-15 16,0 0-6-16,0 0-11 0,0 0-5 0,0 0-14 16,0 0-1-16,0 0-6 0,0 0 12 0,-9 33-16 15,9-33 4-15,0 0-8 0,0 0 5 0,-11 35-8 16,11-35 8-16,0 0-8 0,-14 27 8 0,14-27-10 15,0 0 9-15,-13 22-10 0,13-22 11 16,0 0-3-16,-26 22 4 0,26-22-13 0,0 0 14 16,-34 18-15-16,34-18 8 0,0 0 5 0,-37 3 1 15,37-3-4-15,0 0 3 0,0 0 0 16,-40 8 3-16,40-8-22 0,0 0 25 0,0 0-10 16,-40-8 14-16,40 8-4 0,0 0 1 0,-26-14 6 15,26 14-2-15,0 0-5 0,-23-25-6 16,23 25 3-16,0 0-12 0,-23-24 13 0,23 24-8 15,0 0 8-15,-18-21-8 0,18 21 2 0,0 0-10 16,0 0 12-16,-23-16-10 0,23 16 3 0,0 0-7 16,0 0 8-16,0 0-8 0,0 0 12 15,-40 0 7-15,40 0-17 0,0 0-6 0,-26 15 9 16,26-15-8-16,0 0 11 0,-34 22-7 0,34-22 4 16,-20 24-6-16,20-24 11 0,-20 26-5 0,20-26 0 15,-20 29 3-15,20-29 2 0,-14 28 5 0,14-28-9 16,0 0-3-16,-6 42 9 0,6-42-14 15,0 0 14-15,6 41-6 0,-6-41 4 0,0 0-10 16,20 32 14-16,-20-32-30 0,0 0 31 0,34 21-8 16,-34-21 14-16,0 0-22 0,31 6 19 15,-31-6-9-15,0 0 14 0,33-2-2 0,-33 2 2 16,0 0 3-16,0 0-4 0,37-15 3 0,-37 15-8 16,0 0 8-16,0 0 1 0,23-17 0 15,-23 17-8-15,0 0 3 0,0 0-2 0,0 0-7 16,0 0-4-16,0 0 1 0,0 0 1 0,0 0 0 15,0 0-3-15,0 0 2 0,0 0 1 16,0 0-2-16,0 0 2 0,-1 43-5 0,1-43 9 16,-10 28-16-16,10-28 12 0,-3 32 0 0,3-32 4 15,-7 37-8-15,7-37 6 0,1 40-6 0,-1-40 6 16,3 43-6-16,-3-43 0 0,3 45-4 0,-3-45 4 16,10 44-3-16,-10-44 4 0,7 40-9 15,-7-40 12-15,13 39-13 0,-13-39 9 0,16 33-11 16,-16-33 8-16,23 29-6 0,-23-29 12 0,31 25-11 15,-31-25 17-15,34 20-18 0,-34-20 19 0,31 14-12 16,-31-14 3-16,40 5-41 0,-40-5 30 16,38 0-14-16,-38 0-3 0,41-5-15 0,-41 5-2 15,37-13-21-15,-37 13 6 0,38-17-16 0,-38 17-148 16,34-22 75-16,-34 22 54 0</inkml:trace>
  <inkml:trace contextRef="#ctx0" brushRef="#br0" timeOffset="2328">631 993 0 0,'0'0'0'0,"0"0"143"15,0 0-14-15,0 0-8 0,0 0-37 0,0 0-13 16,0 0-15-16,3-37-15 0,-3 37-1 0,0 0-5 16,0 0-12-16,0 0 2 0,0 0-13 15,0 0 1-15,0 0-4 0,0 0 5 0,0 0-14 16,0 0 15-16,0 0-9 0,0 0 9 0,0 0 1 15,0 0-8-15,-17 26 3 0,17-26-2 16,0 0 0-16,0 0-8 0,0 0 9 0,0 0-13 16,-12 24 12-16,12-24-21 0,0 0-12 0,0 0-22 15,0 0-19-15,0 0-28 0,0 0-29 16,0 0-129-16,0 0 77 0,0 0 43 0</inkml:trace>
  <inkml:trace contextRef="#ctx0" brushRef="#br0" timeOffset="3546">361 1043 0 0,'0'0'0'15,"0"0"0"-15,0 0 52 0,0 0 2 0,0 0-10 16,0-37-16-16,0 37 3 0,0 0-11 15,0 0-3-15,0 0 3 0,0 0 1 0,0 0-11 16,0 0 2-16,0 0-4 0,15-28-7 0,-15 28 8 16,0 0-9-16,0 0 0 0,0 0 3 0,14-25 6 15,-14 25-12-15,0 0 10 0,0 0-17 0,0 0 24 16,14-22-4-16,-14 22 1 0,0 0-15 16,0 0 8-16,0 0-10 0,0 0 16 0,0 0-25 15,0 0 22-15,7-29-7 0,-7 29-2 0,0 0-2 16,0 0 8-16,0 0-54 0,0 0 51 0,0 0-2 15,0 0-1-15,0 0-24 0,0 0 26 16,0 0-8-16,0 0-5 0,0 0-14 0,0 0 20 16,0 0-15-16,0 0 10 0,0 0-18 0,0 0 13 15,0 0-2-15,0 0 10 0,0 0-7 16,0 0-34-16,0 0 65 0,0 0 16 0,0 0-18 16,0 0 18-16,0 0-16 0,0 0 14 0,13-24-24 15,-13 24 14-15,0 0-13 0,0 0 5 16,0 0-6-16,0 0 0 0,0 0-15 0,0 0 15 15,0 0-10-15,0 0 0 0,0 0-2 0,0 0 9 16,0 0 4-16,0 0-5 0,-17 22-19 0,17-22 18 16,0 0-10-16,0 0 16 0,-20 21-21 15,20-21 28-15,0 0-10 0,0 0 1 0,-20 25-3 16,20-25 3-16,0 0 0 0,-20 22-4 0,20-22-2 16,0 0 4-16,-20 20-5 0,20-20 6 0,0 0 4 15,-20 21-14-15,20-21-7 0,0 0 22 0,-28 20-5 16,28-20 6-16,0 0-15 0,-29 21 9 15,29-21-16-15,0 0 27 0,-34 22-15 0,34-22 3 16,0 0-13-16,-26 15 15 0,26-15-12 0,0 0 6 16,-26 18-17-16,26-18-20 0,0 0-95 15,0 0 120-15,0 0 14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5-09-27T17:38:40.263"/>
    </inkml:context>
    <inkml:brush xml:id="br0">
      <inkml:brushProperty name="width" value="0.21167" units="cm"/>
      <inkml:brushProperty name="height" value="0.21167" units="cm"/>
      <inkml:brushProperty name="color" value="#C00000"/>
      <inkml:brushProperty name="fitToCurve" value="1"/>
    </inkml:brush>
  </inkml:definitions>
  <inkml:trace contextRef="#ctx0" brushRef="#br0">158 20 0 0,'0'0'0'0,"0"0"115"16,0 0 29-16,0 0-52 0,0 0-27 0,0 0-7 16,0 0-13-16,0 0-7 0,0 0-11 15,0 0-3-15,0 0-10 0,0 0 3 0,0 0 3 16,0 0-9-16,0 0-8 0,0 0-2 0,0 0 3 16,0 0-4-16,0 0 4 0,0 0 4 15,-15-22 8-15,15 22 14 0,0 0-15 0,0 0 0 16,0 0 4-16,0 0-4 0,0 0 16 0,0 0-13 15,0 0 8-15,0 0-9 0,0 0 3 0,-40 1-14 16,40-1 7-16,0 0-2 0,0 0 2 0,0 0-9 16,0 0-1-16,0 0-1 0,0 0 8 15,-31 10-9-15,31-10 10 0,0 0-14 0,0 0 8 16,0 0-2-16,0 0 3 0,0 0-4 0,-26 11 0 16,26-11-2-16,0 0 8 0,0 0-11 0,0 0 10 15,0 0 17-15,-22 17-20 0,22-17-6 16,0 0 6-16,0 0-4 0,0 0-2 0,-15 25 2 15,15-25-8-15,0 0 8 0,0 0 3 0,0 0-2 16,-15 26-5-16,15-26 0 0,0 0 7 16,0 0 1-16,0 0-1 0,10 26-1 0,-10-26-10 15,0 0 12-15,0 0 0 0,14 23-4 0,-14-23 2 16,0 0 4-16,0 0-4 0,0 0-2 0,0 0 5 16,0 0-3-16,23 16-4 0,-23-16 6 15,0 0 0-15,0 0-2 0,0 0 5 0,0 0 4 16,0 0-7-16,0 0 1 0,39 4 9 0,-39-4-3 15,0 0 1-15,0 0 1 0,0 0 5 0,0 0-3 16,30-15 12-16,-30 15-4 0,0 0 4 16,0 0-11-16,0 0 4 0,22-17-4 0,-22 17 5 15,0 0-11-15,0 0 5 0,0 0 6 0,0 0-5 16,0 0-10-16,0 0 9 0,11-26-8 16,-11 26 7-16,0 0-15 0,0 0 12 0,0 0-15 15,0 0 9-15,0 0-8 0,0 0 9 0,0 0-20 16,0 0 14-16,0 0-6 0,0 0 10 15,0 0 43-15,-28-18-55 0,28 18-3 0,0 0 8 16,0 0-10-16,0 0 14 0,-31-11-6 0,31 11 9 16,0 0-12-16,0 0 12 0,0 0-12 0,0 0 141 15,0 0-167-15,0 0 18 0,0 0-4 0,0 0 14 16,-38 7-2-16,38-7 10 0,0 0-14 16,0 0 7-16,0 0-1 0,-17 19 10 0,17-19-11 15,0 0-1-15,0 0 5 0,0 0 9 0,0 0-9 16,0 0 9-16,0 0-12 0,0 0 9 0,0 0-3 15,0 36 5-15,0-36-8 0,0 0 5 16,0 0-9-16,0 0 19 0,0 0-9 0,0 0 2 16,0 0 37-16,0 0-34 0,0 0-7 0,0 0 10 15,0 0-13-15,37-11 14 0,-37 11-8 16,0 0 3-16,18-18-7 0,-18 18 8 0,0 0-4 16,0 0 2-16,23-22-6 0,-23 22 9 0,0 0-11 15,0 0 14-15,22-18-8 0,-22 18-2 16,0 0 3-16,0 0 10 0,0 0-8 0,0 0 5 15,0 0-8-15,0 0 6 0,0 0-16 0,0 0 8 16,0 0-12-16,0 0 3 0,0 0-1 0,0 0 16 16,0 0-10-16,0 0 4 0,-8-28-12 0,8 28 12 15,0 0-8-15,0 0 10 0,0 0-11 0,0 0 10 16,0 0-6-16,0 0 12 0,-38 4-15 16,38-4 9-16,0 0-9 0,0 0 11 0,0 0-22 15,-29 9 8-15,29-9 8 0,0 0 13 0,0 0-11 16,0 0 5-16,0 0 14 0,-20 25-22 15,20-25-4-15,0 0 7 0,0 0-5 0,0 0 3 16,0 0 1-16,0 0-5 0,6 29 0 0,-6-29 10 16,0 0-5-16,0 0 6 0,0 0-7 15,0 0 3-15,0 0-4 0,0 0 6 0,20 19-10 16,-20-19 18-16,0 0-17 0,0 0 7 0,0 0-8 16,0 0 9-16,0 0-9 0,41-4-4 0,-41 4 4 15,0 0 16-15,0 0-10 0,28-15 8 16,-28 15-7-16,0 0 2 0,24-17-2 0,-24 17 17 15,0 0-7-15,0 0 10 0,0 0-10 0,19-19 7 16,-19 19-7-16,0 0 4 0,0 0-13 0,0 0-22 16,0 0 34-16,0 0 3 0,0 0-15 15,0 0 3-15,0 0-2 0,0 0 1 0,0 0-9 16,0 0 14-16,0 0-9 0,0 0 2 0,0 0-4 16,-19-18 6-16,19 18-4 0,0 0 3 15,0 0-7-15,0 0 7 0,-44 8-11 0,44-8 6 16,0 0 0-16,-34 13 14 0,34-13-18 0,0 0 6 15,-32 16-8-15,32-16 12 0,0 0-4 0,0 0 8 16,-23 22-12-16,23-22 0 0,0 0 0 16,0 0 12-16,0 0-12 0,0 0 16 0,0 0-13 15,0 0-29-15,8 28 33 0,-8-28 9 0,0 0-12 16,0 0 15-16,0 0-5 0,0 0-2 0,0 0-9 16,42 0 10-16,-42 0-9 0,0 0 6 0,0 0-8 15,36-14 8-15,-36 14-4 0,0 0 21 16,26-18-55-16,-26 18 52 0,0 0-2 0,18-19 8 15,-18 19-8-15,0 0-2 0,0 0 3 0,0 0-3 16,0 0-11-16,0 0 3 0,0 0-8 16,0 0-5-16,0 0-6 0,0 0 18 0,0 0-14 15,0 0 23-15,0 0-20 0,-17-21 8 0,17 21-10 16,0 0 12-16,0 0-10 0,0 0 5 16,-36 8-5-16,36-8 13 0,0 0-11 0,0 0 7 15,-27 14-9-15,27-14 63 0,0 0-73 0,0 0 9 16,-27 18-6-16,27-18 10 15,0 0-9-15,0 0 7 0,0 0-9 16,0 0-2-16,0 0-15 0,-11 29-3 0,11-29-31 0,0 0-11 16,0 0-34-16,0 0-33 0,0 0-53 0,0 0-293 0,0 0 158 15,0 0 189-15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5-09-27T16:51:47.567"/>
    </inkml:context>
    <inkml:brush xml:id="br0">
      <inkml:brushProperty name="width" value="0.21167" units="cm"/>
      <inkml:brushProperty name="height" value="0.21167" units="cm"/>
      <inkml:brushProperty name="color" value="#C00000"/>
      <inkml:brushProperty name="fitToCurve" value="1"/>
    </inkml:brush>
  </inkml:definitions>
  <inkml:trace contextRef="#ctx0" brushRef="#br0">2067 149 0 0,'0'0'0'0,"0"0"143"16,0 0-12-16,-11-29-17 0,11 29-13 0,0 0-18 15,0 0 2-15,0 0-18 0,-15-24 11 0,15 24-20 16,0 0 6-16,0 0-20 0,0 0 3 0,0 0-8 15,0 0 2-15,0 0 1 0,0 0-3 0,0 0-11 16,0 0-1-16,0 0 2 0,0 0 2 16,0 0-7-16,0 0 26 0,0 0-45 0,0 0 22 15,0 0-19-15,0 0 1 0,0 0-6 0,0 0 8 16,0 0-15-16,0 0 14 0,0 0-14 16,20 15 12-16,-20-15-12 0,9 34 6 0,-9-34-1 15,11 45 14-15,-11-45-16 0,12 47 1 0,2-19-4 16,-3 1 10-16,4 1 2 0,-1 1-8 15,3-1 4-15,0 2-7 0,-1 0 1 0,1 4 4 16,0-7-10-16,0 3 14 0,-2-4-1 0,-4-1-1 16,3 1-4-16,-14-28-4 0,23 46-1 0,-23-46-6 15,17 40-6-15,-17-40-1 0,9 39-5 0,-9-39-9 16,8 28-9-16,-8-28-7 0,0 0-9 16,6 33-15-16,-6-33-16 0,0 0-11 0,0 0-39 15,0 0-34-15,0 0-103 0,0 0 80 0,0 0 57 16</inkml:trace>
  <inkml:trace contextRef="#ctx0" brushRef="#br0" timeOffset="937">1510 67 0 0,'-26'-27'150'0,"26"27"7"0,-20-18-9 15,20 18-16-15,0 0-19 0,0 0-22 16,0 0-4-16,-20-22-22 0,20 22-18 0,0 0-16 15,0 0 2-15,0 0-12 0,0 0 1 0,0 0-15 16,0 0 9-16,0 0-6 0,0 0 2 16,0 0-4-16,23 22 0 0,-23-22-12 0,0 0 15 15,17 36-4-15,-17-36 10 0,17 30-18 0,-17-30 7 16,20 39-12-16,-20-39 13 0,20 49-10 0,-8-23-1 16,-1 2-3-16,2 1 10 0,3 3-7 0,-2-3 3 15,2 2-2-15,-2-1 6 0,0-1-9 0,-2-2-10 16,-1 3-34-16,1-5 37 0,-12-25 5 15,11 47-5-15,-11-47 1 0,12 37-2 0,-12-37-1 16,11 31-2-16,-11-31 6 0,0 0 4 0,-3 33-2 16,3-33-2-16,0 0 7 0,0 0 0 15,-23 20-4-15,23-20 1 0,0 0 4 0,0 0 2 16,0 0 2-16,-48-9-5 0,48 9 1 0,0 0 3 16,-32-22 0-16,32 22 0 0,-27-19 3 15,27 19-7-15,-26-21 7 0,26 21-5 0,-20-18 9 16,20 18-11-16,-17-18 4 0,17 18 6 0,0 0-5 15,0 0 3-15,-23-24 0 0,23 24-2 16,0 0 56-16,0 0-67 0,0 0 2 0,0 0-5 16,0 0 2-16,0 0 19 0,0 0-12 0,0 0-1 15,0 0-5-15,17 38 9 0,-17-38-4 0,0 0-1 16,15 40 5-16,-15-40-6 0,0 0 5 0,11 37-2 16,-11-37 3-16,0 0 0 0,3 43-7 15,-3-43 9-15,0 0-4 0,0 46 2 0,0-46-9 16,-10 29 6-16,10-29 0 0,-13 27-5 0,13-27 4 15,-14 24-2-15,14-24 2 0,-20 18-19 16,20-18 24-16,0 0-1 0,-34 18 0 0,34-18-6 16,0 0 11-16,-43 8-5 0,43-8 1 0,-37-2-5 15,37 2 8-15,0 0-4 0,-49-6-1 16,49 6 7-16,-37-9-1 0,37 9 1 0,-33-10 16 16,33 10-5-16,-37-15 1 0,37 15-2 0,-37-18 0 15,37 18 6-15,-37-23-11 0,37 23 14 0,-37-25 1 16,37 25 0-16,-32-30 10 0,32 30-7 15,-34-34 3-15,34 34 3 0,-29-38-9 0,29 38 0 16,-27-42-12-16,27 42 3 0,-27-40 7 0,27 40-7 16,-27-48 2-16,27 48-1 0,-23-44-6 0,23 44 8 15,-23-44-7-15,23 44 1 0,-20-44 0 0,20 44-3 16,-17-36-4-16,17 36 6 0,-11-29-13 16,11 29 2-16,-12-25 1 0,12 25-11 0,0 0 11 15,-17-35 4-15,17 35-13 0,0 0 2 0,-14-27 21 16,14 27-12-16,0 0-8 0,0 0 4 15,0 0-9-15,-14-25 2 0,14 25-19 0,0 0-8 16,0 0-26-16,0 0-10 0,0 0-29 0,0 0-14 16,0 0-21-16,0 0-39 0,0 0-162 15,0 0 109-15,0 0 74 0</inkml:trace>
  <inkml:trace contextRef="#ctx0" brushRef="#br0" timeOffset="1687">1220 291 0 0,'0'0'162'0,"0"0"-29"0,0 0 0 0,20-18-54 16,-20 18-10-16,0 0-16 0,0 0-13 0,0 0-10 15,0 0-5-15,0 0-3 0,0 0-4 16,0 0 0-16,0 0-4 0,0 0-8 0,0 0 3 16,0 0 1-16,0 0-7 0,0 0-1 0,0 0 0 15,7 33-3-15,-7-33 5 0,0 0-1 16,0 0-3-16,0 0-2 0,0 0 6 0,-7 35 0 15,7-35 0-15,0 0-3 0,0 0-1 0,0 0 5 16,-9 33-3-16,9-33-6 0,0 0 4 16,0 0 2-16,0 0-4 0,0 0-2 0,0 0 1 15,0 0 6-15,0 0-3 0,-3 36 1 0,3-36-1 16,0 0 0-16,0 0-5 0,0 0 15 0,0 0-10 16,0 0-3-16,0 0 3 0,0 0 3 0,0 0 2 15,0 0 0-15,0 0 3 0,0 0 8 0,0 0-8 16,0 0 10-16,0 0-12 0,0 0 11 15,0 0 0-15,0 0-9 0,0 0 4 0,0 0-1 16,3-33-6-16,-3 33 4 0,0 0-5 0,0 0 1 16,6-36-14-16,-6 36 15 0,0 0-5 15,14-28 4-15,-14 28-3 0,0 0 4 0,12-29-2 16,-12 29-4-16,0 0 2 0,17-24-6 0,-17 24 6 16,0 0-8-16,0 0 8 0,17-23-4 15,-17 23 2-15,0 0 0 0,0 0-4 0,0 0 9 16,0 0-9-16,0 0 4 0,0 0-4 0,0 0 2 15,0 0 7-15,30-15-3 0,-30 15 0 0,0 0-10 16,0 0 13-16,0 0-5 0,0 0-7 16,26 16 8-16,-26-16-1 0,0 0 0 0,0 0 1 15,0 0-34-15,20 20 40 0,-20-20-1 0,0 0-3 16,0 0-1-16,20 19-3 0,-20-19 4 0,0 0 0 16,0 0-1-16,20 21 0 0,-20-21 1 15,0 0-6-15,0 0 2 0,0 0 0 0,17 24 1 16,-17-24-2-16,0 0-8 0,0 0 15 0,0 0-2 15,0 0-6-15,0 0-17 0,0 0-10 16,20 19-18-16,-20-19-20 0,0 0-21 0,0 0-17 16,0 0-36-16,0 0-88 0,0 0 74 0,0 0 55 15</inkml:trace>
  <inkml:trace contextRef="#ctx0" brushRef="#br0" timeOffset="2578">379 601 0 0,'0'0'70'0,"0"0"83"0,0 0-37 16,0 0-27-16,0 0-11 0,0 0-13 16,0 0-7-16,0 0-7 0,27 20-16 0,-27-20-2 15,24 15-4-15,-24-15-6 0,23 20-10 0,-23-20 5 16,27 16-13-16,-27-16 3 0,23 18 1 0,-23-18 0 15,20 18-8-15,-20-18 1 0,0 0 6 16,26 24-8-16,-26-24-4 0,0 0-2 0,0 0 6 16,11 25 3-16,-11-25-4 0,0 0-14 0,0 0 18 15,0 0-6-15,0 0 8 0,-6 33-7 16,6-33 6-16,0 0-1 0,0 0 2 0,-25 22 0 16,25-22-4-16,0 0-1 0,-29 19-3 0,29-19 5 15,0 0-6-15,-28 18 4 0,28-18 4 16,-32 11-1-16,32-11 2 0,0 0-7 0,0 0 3 15,0 0-1-15,0 0-4 0,0 0 9 0,0 0-2 16,0 0 8-16,0 0-12 0,0 0 1 0,0 0 9 16,16 23-5-16,-16-23 0 0,0 0-4 15,38 8 6-15,-38-8 1 0,0 0 0 0,49 10-4 16,-49-10-6-16,40 7 9 0,-40-7-7 0,43 11 7 16,-43-11-2-16,44 5-4 0,-44-5 1 0,43 15 2 15,-43-15-7-15,37 17 8 0,-37-17-4 16,29 13 0-16,-29-13-4 0,23 15 4 0,-23-15 0 15,0 0-1-15,19 18-3 0,-19-18 0 0,0 0-2 16,0 0 48-16,15 22-50 0,-15-22 8 16,0 0-1-16,0 0-1 0,0 0-3 0,-12 35 8 15,12-35-12-15,0 0 18 0,-25 29-22 0,25-29 23 16,-26 22-14-16,26-22 4 0,-30 24 4 16,30-24 3-16,-37 23-11 0,37-23 4 0,-43 19-13 15,43-19 20-15,-46 14-8 0,46-14 2 0,-48 17-5 16,48-17 10-16,-49 14-8 0,49-14 8 0,-48 11-8 15,48-11 1-15,-49 8-2 0,49-8 11 0,-47 7-12 16,47-7 11-16,-46 3-14 0,46-3 14 16,-43 0-3-16,43 0 3 0,-42-3-1 0,42 3 9 15,-38-7-8-15,38 7 6 0,-37-5 2 0,37 5 4 16,-31-14-9-16,31 14 14 0,-32-22-11 0,32 22 24 16,-27-21-22-16,27 21 14 0,-23-29-6 15,23 29 8-15,-20-28-8 0,20 28 8 0,-14-31-12 16,14 31 0-16,-12-35-10 0,12 35 10 0,-8-35-13 15,8 35-5-15,-3-32-11 0,3 32-3 16,0 0-19-16,0-42 7 0,0 42-26 0,0 0-15 16,6-34-21-16,-6 34-10 0,0 0-35 0,11-32-50 15,-11 32-98-15,0 0 80 0,15-32 61 0</inkml:trace>
  <inkml:trace contextRef="#ctx0" brushRef="#br0" timeOffset="3078">273 461 0 0,'0'0'26'0,"0"0"163"0,6-32-42 0,-6 32-22 15,0 0-23-15,0 0-13 0,0 0-15 0,0 0-10 16,0 0-18-16,0 0 0 0,0 0-130 16,0 0 133-16,0 0-14 0,0 0 27 0,0 0-48 15,0 0 5-15,0 0 0 0,0 0-8 0,0 0 9 16,0 0-16-16,0 0 8 0,0 0-7 15,0 0 7-15,0 0-12 0,0 0 9 0,0 0-9 16,0 0 6-16,0 0-12 0,0 0 15 0,0 0-14 16,0 0 8-16,0 0-4 0,0 0 3 0,0 0-19 15,0 0 21-15,0 0 49 0,0 0-60 0,-9 27-3 16,9-27 4-16,0 0-1 0,0 0 5 16,0 0-9-16,0 0 1 0,-11 34-9 0,11-34 3 15,0 0-6-15,0 0-1 0,0 0-2 0,6 34-2 16,-6-34-5-16,0 0-14 0,0 0 21 0,0 0-21 15,8 30-5-15,-8-30 3 0,0 0-1 16,0 0 11-16,0 0-3 0,0 0 6 0,0 0 2 16,0 0 8-16,6 29 5 0,-6-29-14 0,0 0 17 15,0 0-44-15,0 0-43 0,0 0-50 16,0 0 55-16,0 0 99 0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5-09-27T16:52:08.190"/>
    </inkml:context>
    <inkml:brush xml:id="br0">
      <inkml:brushProperty name="width" value="0.21167" units="cm"/>
      <inkml:brushProperty name="height" value="0.21167" units="cm"/>
      <inkml:brushProperty name="color" value="#C00000"/>
      <inkml:brushProperty name="fitToCurve" value="1"/>
    </inkml:brush>
  </inkml:definitions>
  <inkml:trace contextRef="#ctx0" brushRef="#br0">1853 343 0 0,'0'0'100'0,"0"0"113"0,0 0-37 15,0 0-38-15,0 0 2 0,-23-19 3 0,23 19-36 16,0 0-4-16,0 0-12 0,0 0-9 0,0 0-14 15,0 0-3-15,0 0-9 0,0 0 10 16,0 0-11-16,0 0 18 0,0 0-25 0,0 0 3 16,0 0-19-16,0 0 7 0,0 0-25 0,0 0 13 15,0 0-18-15,0 0 14 0,0 0-20 16,0 0 6-16,0 0-12 0,0 0 19 0,0 0-11 16,0 0 1-16,0 0-12 0,0 0 11 0,0 0 4 15,15 32-1-15,-15-32-15 0,0 0 53 16,17 35-41-16,-17-35-3 0,14 22-5 0,-14-22-4 15,15 25 2-15,-15-25 8 0,17 25-11 0,-17-25-4 16,11 25 8-16,-11-25 11 0,14 24-15 0,-14-24 9 16,0 0-7-16,15 32 3 0,-15-32-1 0,0 0 5 15,0 0-46-15,1 38 42 0,-1-38 2 16,0 0 0-16,0 0-2 0,0 0 12 0,0 38-15 16,0-38 3-16,0 0-11 0,0 0 23 0,-16 32-9 15,16-32-8-15,0 0 0 0,-17 23 19 16,17-23-22-16,0 0 8 0,-29 28-1 0,29-28 9 15,-22 18-15-15,22-18 5 0,-26 18-11 0,26-18 3 16,-31 22 6-16,31-22-8 0,-34 22 22 16,34-22-9-16,-39 20-18 0,39-20 13 0,-43 20-9 15,43-20 12-15,-40 17-14 0,40-17 24 0,-43 15-19 16,43-15 9-16,-43 13-2 0,43-13 3 0,-40 11-8 16,40-11 88-16,-45 12-89 0,45-12 6 15,-49 7-14-15,49-7 11 0,-47 7-9 0,47-7 1 16,-46 4 0-16,46-4 3 0,-43 2-6 0,43-2 16 15,-40 0-10-15,40 0 12 0,-37-2-12 0,37 2 15 16,0 0-10-16,-48-9 1 0,48 9-1 0,-29-9 9 16,29 9-16-16,-30-15 17 0,30 15-4 15,-27-15 11-15,27 15-20 0,-27-17 15 0,27 17-2 16,-26-19 4-16,26 19-9 0,-20-17-6 0,20 17 5 16,0 0 5-16,-20-28-13 0,20 28 16 15,0 0 20-15,-11-26-26 0,11 26-8 0,0 0 7 16,-6-38 1-16,6 38 10 0,0 0-11 0,9-27 9 15,-9 27-13-15,0 0 15 0,19-29-8 0,-19 29 5 16,0 0 8-16,20-21-2 0,-20 21-7 16,0 0 5-16,21-19-11 0,-21 19 6 0,0 0-14 15,0 0 13-15,38-10-8 0,-38 10 11 0,0 0-16 16,0 0 9-16,39 7 5 0,-39-7 2 0,0 0-5 16,33 10-3-16,-33-10-7 0,0 0 10 0,31 14-2 15,-31-14 4-15,0 0-9 0,23 17-5 16,-23-17 12-16,0 0 4 0,0 0-5 0,23 17 3 15,-23-17-7-15,0 0 5 0,0 0-9 0,0 0 9 16,0 0-7-16,-3 36 18 0,3-36-19 16,0 0 14-16,-17 28-15 0,17-28 15 0,-23 22-7 15,23-22 7-15,-29 26-5 0,29-26 2 0,-34 27-6 16,34-27-1-16,-44 30 3 0,21-16 5 16,-3 0-10-16,26-14 12 0,-40 28-10 0,9-12 17 15,5-4-21-15,-5 1 10 0,2 0-1 0,-1-1-4 16,3 1 2-16,-3-1-1 0,4 1-3 0,26-13 9 15,-54 16-16-15,54-16 16 0,-51 15-16 0,51-15-13 16,-46 13 19-16,46-13 3 0,-46 4-12 16,46-4 7-16,-40 7-5 0,40-7 11 0,-40-4-10 15,40 4 7-15,-33-7-2 0,33 7 7 0,0 0-8 16,-40-14 8-16,40 14-9 0,-25-18 11 16,25 18-5-16,-18-20 4 0,18 20-15 0,-11-30 24 15,11 30-13-15,-6-32 10 0,6 32-9 0,0 0 6 16,-3-48-6-16,3 48 2 0,0-36-4 15,0 36 9-15,0 0-8 0,0-49 9 0,0 49-10 16,0 0 12-16,-2-33-4 0,2 33 4 0,0 0-3 16,0 0-5-16,0 0-2 0,0 0-1 0,-6-32-3 15,6 32-11-15,0 0 10 0,0 0 14 0,0 0-11 16,-37 3 8-16,37-3-8 0,-32 13 8 16,32-13-12-16,-34 19 15 0,34-19-3 0,-43 26 0 15,43-26-9-15,-44 28-6 0,21-12 16 0,23-16 3 16,-40 31-11-16,40-31-7 0,-37 29-1 0,37-29 15 15,-26 29-14-15,26-29 15 0,-17 23-19 16,17-23-13-16,0 0 15 0,0 0 11 0,-8 32-2 16,8-32 15-16,0 0-25 0,0 0 14 0,31 12-10 15,-31-12 7-15,0 0 7 0,57-1-4 16,-57 1-4-16,46-5 7 0,-46 5 6 0,54-11 8 16,-54 11 1-16,50-8 4 0,-50 8 1 0,46-8 4 15,-46 8-10-15,40-5 4 0,-40 5-10 0,0 0 4 16,45-7-16-16,-45 7 8 0,0 0-5 15,0 0 2-15,0 0-7 0,0 0 7 0,37 7-5 16,-37-7 0-16,0 0-4 0,0 0 8 0,-5 32-13 16,5-32 15-16,-12 25-5 0,12-25 4 0,-20 32-14 15,20-32 10-15,-28 34-8 0,28-34 15 0,-29 41 0 16,12-18-4-16,3-1-6 0,4 2 8 16,10-24-12-16,-23 47 7 0,23-47-13 0,-16 50 17 15,16-50-17-15,-7 43 19 0,7-43-13 0,3 50 4 16,-3-50 0-16,20 47-15 0,-4-28-2 15,-16-19 11-15,40 35-2 0,-17-21 3 0,-23-14 31 16,54 22-41-16,-54-22 10 0,54 10 0 0,-54-10 7 16,60 8 1-16,-60-8-1 0,63 3 0 15,-63-3-5-15,70-3 4 0,-36-4 0 0,0 0 1 16,4-1-2-16,-4-2-4 0,3-2-15 0,-1-6-18 16,-2 4-23-16,0-3-30 0,-5-2-3 0,-1 1-34 15,-10-3-52-15,7-3-167 0,-5 0 116 0,-3 0 74 16</inkml:trace>
  <inkml:trace contextRef="#ctx0" brushRef="#br0" timeOffset="594">1062 230 0 0,'13'-31'115'16,"-13"31"75"-16,0 0-33 0,0 0-17 0,0 0-14 15,0 0-18-15,0 0-21 0,7-28-19 0,-7 28-15 16,0 0-15-16,0 0-1 0,0 0-11 16,0 0-5-16,0 0-4 0,0 0-1 0,0 0 4 15,0 0-8-15,0 0-1 0,0 0 3 0,0 0 7 16,0 0-3-16,0 0 3 0,0 0 6 16,-44 9 1-16,44-9-10 0,0 0 5 0,-40 12-6 15,40-12-4-15,-29 11 5 0,29-11-7 0,-34 12-7 16,34-12-2-16,-40 15-2 0,40-15 4 15,-43 13-1-15,43-13-7 0,-37 12 3 0,37-12 6 16,-40 7-9-16,40-7 8 0,-33 11-11 0,33-11-6 16,0 0-17-16,-43 3-1 0,43-3-25 0,0 0-7 15,-31 11-29-15,31-11 0 0,0 0-51 0,0 0-59 16,0 0-113-16,0 0 99 0,-34 6 69 0</inkml:trace>
  <inkml:trace contextRef="#ctx0" brushRef="#br0" timeOffset="1016">1612 0 0 0,'0'0'114'0,"0"0"67"16,0 0-42-16,0 0-11 0,0 0-20 15,0 0-16-15,0 0-23 0,0 0-6 0,0 0-14 16,0 0-6-16,0 0 0 0,0 0 2 0,0 0-12 16,0 0 16-16,0 0-33 0,0 0 6 15,0 0-12-15,-37 10 4 0,37-10-10 0,0 0 13 16,-29 19-17-16,29-19 11 0,-20 19 1 0,20-19-5 16,-31 16 1-16,31-16-5 0,-29 19-2 0,29-19 2 15,-34 20-5-15,34-20-20 0,-40 16-17 0,40-16-35 16,-30 20-15-16,30-20-41 0,-26 12-249 15,26-12 131-15,-28 14 78 0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5-09-27T16:52:10.706"/>
    </inkml:context>
    <inkml:brush xml:id="br0">
      <inkml:brushProperty name="width" value="0.21167" units="cm"/>
      <inkml:brushProperty name="height" value="0.21167" units="cm"/>
      <inkml:brushProperty name="color" value="#C00000"/>
      <inkml:brushProperty name="fitToCurve" value="1"/>
    </inkml:brush>
  </inkml:definitions>
  <inkml:trace contextRef="#ctx0" brushRef="#br0">10191 310 57 0,'20'-32'271'0,"-20"32"-45"0,14-22-39 16,-14 22 0-16,0 0-44 0,0 0 13 0,12-25-43 15,-12 25-15-15,0 0-15 0,0 0-19 16,0 0-19-16,0 0 7 0,0 0-12 0,0 0-18 16,0 0 1-16,0 0-2 0,0 0-7 0,0 0-7 15,0 0 4-15,-37 6-4 0,37-6 0 0,-29 21 4 16,29-21-18-16,-37 26 89 0,37-26-121 0,-29 31 32 16,29-31-13-16,-23 33 24 0,23-33-15 15,-18 31 6-15,18-31 4 0,-12 30-5 0,12-30-7 16,0 0 11-16,0 39-12 0,0-39 16 0,0 0-5 15,23 28-1-15,-23-28 3 0,26 9 40 16,-26-9-53-16,37 7 9 0,-37-7-10 0,39 0 15 16,-39 0-4-16,43-7 8 0,-43 7-13 0,48-5 12 15,-48 5-10-15,40-11 15 0,-40 11-13 16,40-9-31-16,-40 9 46 0,34-9-2 0,-34 9-10 16,0 0 10-16,30-7-18 0,-30 7 17 0,0 0 0 15,0 0-7-15,0 0-2 0,0 0 4 16,29-10-17-16,-29 10 10 0,0 0-6 0,0 0 14 15,0 0-6-15,0 0 7 0,-17 28-12 0,17-28 4 16,-26 21-8-16,26-21 8 0,-39 23-1 0,39-23 10 16,-43 25-22-16,43-25 16 0,-51 24-16 0,23-12 6 15,2-1 5-15,0 1-4 0,26-12 6 16,-54 16 8-16,54-16-5 0,-53 11 3 0,53-11-25 16,-54 4 32-16,54-4-13 0,-49-3 8 0,49 3 32 15,-49-7-52-15,49 7 17 0,-45-15 0 0,45 15-7 16,-47-20 6-16,47 20 4 0,-43-29-4 15,20 13-3-15,3-3 11 0,0-3-8 0,0-1 8 16,0-2-16-16,3-1 12 0,-3 0-9 0,6-1 6 16,0 1 3-16,2 1-4 0,-5 0-5 15,3 0 7-15,2 0 3 0,12 25 0 0,-26-43 2 16,26 43-14-16,-21-40 11 0,21 40-4 0,-20-28 3 16,20 28 3-16,0 0-5 0,-17-31-14 15,17 31 12-15,0 0 17 0,0 0-8 0,0 0-6 16,-14-23-7-16,14 23 1 0,0 0-4 0,0 0 7 15,0 0 5-15,0 0-9 0,0 0-1 0,0 0 6 16,17 31-3-16,-17-31 1 0,0 0-13 0,4 37 14 16,-4-37-14-16,0 0 15 0,0 46-1 15,0-46 2-15,-9 38-11 0,9-38 10 0,-10 43-4 16,10-43 9-16,-14 45-13 0,14-45 17 0,-17 46-19 16,17-46 11-16,-20 40-2 0,20-40 1 15,-15 42-8-15,15-42 10 0,-20 33-22 0,20-33 12 16,-16 30-7-16,16-30 11 0,-15 23-16 0,15-23 5 15,0 0 2-15,-11 27 3 0,11-27-6 0,0 0 9 16,0 0-4-16,0 0 20 0,0 0-22 0,5 33 11 16,-5-33-12-16,0 0 19 0,23 20-22 15,-23-20 19-15,24 15-6 0,-24-15 16 0,29 12 138 16,-29-12-172-16,33 13-6 0,-33-13 16 0,33 15-4 16,-33-15 6-16,31 15-7 0,-31-15 18 0,29 21-9 15,-29-21 10-15,26 13-10 0,-26-13 6 16,20 22-5-16,-20-22 3 0,0 0-7 0,22 22 7 15,-22-22-2-15,0 0 13 0,0 0-12 0,7 35 8 16,-7-35-14-16,0 0 13 0,-15 30-12 16,15-30 19-16,-23 21-8 0,23-21 5 0,-31 22 2 15,31-22-8-15,-39 20 10 0,39-20-9 0,-40 19 3 16,40-19 0-16,-40 13-5 0,40-13 27 16,-42 10-19-16,42-10 9 0,-41 2 6 0,41-2 2 15,-42 0 11-15,42 0 4 0,-49-6 3 0,49 6-4 16,-53-13 11-16,22 3 1 0,5 1-2 0,26 9-7 15,-55-23-8-15,55 23 3 0,-50-26 1 0,50 26-1 16,-46-25 49-16,46 25-93 0,-38-35 31 0,38 35-14 16,-35-32 14-16,35 32-8 0,-29-32 1 15,29 32-3-15,-25-33-41 0,25 33 49 0,-20-31-4 16,20 31-23-16,-11-27-8 0,11 27-8 0,-7-28-22 16,7 28-21-16,0 0-17 0,-3-36-39 15,3 36-9-15,0 0-41 0,0 0-14 0,0 0-74 16,9-36-191-16,-9 36 150 0,0 0 212 0</inkml:trace>
  <inkml:trace contextRef="#ctx0" brushRef="#br0" timeOffset="922">8054 391 0 0,'0'0'281'0,"-14"-26"-75"0,14 26-29 16,0 0-32-16,-19-22-16 0,19 22-27 15,0 0-27-15,0 0-10 0,0 0-14 0,0 0-13 16,0 0 12-16,-38 8-28 0,38-8 46 0,-18 21-49 16,18-21-7-16,-19 25-2 0,19-25 7 0,-18 33-9 15,18-33-3-15,-14 42-4 0,14-42 8 0,-11 33-9 16,11-33 15-16,-3 36-12 0,3-36-19 16,-1 34 18-16,1-34 8 0,6 34-3 0,-6-34 0 15,15 29-6-15,-15-29 10 0,18 25-1 0,-18-25 1 16,25 15-18-16,-25-15 11 0,26 14-1 15,-26-14 6-15,0 0-21 0,45 4 16 0,-45-4-7 16,0 0 11-16,39-12-8 0,-39 12 10 0,27-17-2 16,-27 17 5-16,13-22-14 0,-13 22 13 15,20-28 0-15,-20 28 10 0,14-32-10 0,-14 32-3 16,6-30-2-16,-6 30 5 0,0 0-5 0,3-43-4 16,-3 43 2-16,0 0 0 0,-10-40 9 0,10 40-19 15,0 0 3-15,-19-29 3 0,19 29-3 16,0 0 5-16,-24-18-15 0,24 18-5 0,0 0-11 15,0 0 17-15,-39-2-10 0,39 2 5 0,0 0-9 16,-30 16 6-16,30-16-1 0,-23 20 11 0,23-20-4 16,-25 21-3-16,25-21 1 0,-32 29 17 0,32-29-11 15,-32 28 5-15,32-28-9 0,-42 31 10 16,42-31-5-16,-38 30 3 0,10-12-3 0,4-6 9 16,24-12-6-16,-51 28 2 0,25-17-5 15,-2 0 15-15,2 3-24 0,0 0 5 0,-2-3-4 16,28-11 2-16,-53 21-12 0,24-11 1 0,29-10-13 15,-51 16 1-15,51-16-11 0,-48 14-4 16,48-14-10-16,-44 15-14 0,44-15-27 0,-39 7-33 16,39-7-181-16,-33 6 98 0,33-6 73 0</inkml:trace>
  <inkml:trace contextRef="#ctx0" brushRef="#br0" timeOffset="1734">6866 707 0 0,'0'0'122'0,"0"0"111"0,0 0-46 0,0 0-27 0,0 0-12 16,-3-36-37-16,3 36-27 0,0 0-21 0,0 0-8 16,33-14-16-16,-33 14-4 0,36-8-22 15,-36 8 14-15,43-3-8 0,-43 3 1 0,52-2-12 16,-52 2-8-16,55-2 26 0,-55 2 6 0,57-3-11 16,-57 3 9-16,47 0-9 0,-47 0 5 15,45 0-15-15,-45 0 10 0,43 3-15 0,-43-3 8 16,40 4-13-16,-40-4 6 0,34 7-5 0,-34-7 8 15,0 0-19-15,38 7 26 0,-38-7-24 16,0 0 8-16,0 0-2 0,38 11 5 0,-38-11-16 16,0 0 7-16,0 0 6 0,0 0-2 0,0 0-9 15,0 0 10-15,-26 26-2 0,26-26 13 0,-30 21-19 16,30-21 6-16,-40 21-2 0,40-21 4 0,-48 25-17 16,22-11 22-16,-3-2-7 0,1 5 7 15,-2-2 71-15,0 1-87 0,0 0-1 0,-1 2-2 16,0-1 3-16,-1-1 6 0,0 0-11 0,0 1 6 15,1-4-7-15,-3 5 5 0,3-6 0 16,-4 2 0-16,3-1 1 0,0 0-24 0,1 0 28 16,-1-2-5-16,0 0 12 0,1-1-11 0,-1 1-7 15,-2-1 9-15,2-3-5 0,-1-2 6 16,3 4-4-16,30-9 4 0,-59 12-1 0,59-12 2 16,-52 7 1-16,52-7 5 0,-43 7 0 0,43-7-22 15,-37-3 24-15,37 3 2 0,0 0-3 16,-47-4 7-16,47 4-14 0,0 0 14 0,-43-11 2 15,43 11 2-15,0 0-5 0,-26-18-14 0,26 18 17 16,0 0 1-16,-17-21 2 0,17 21-1 0,0 0-4 16,0 0-2-16,-9-32-3 0,9 32-2 0,0 0-7 15,0 0 1-15,17-32-8 0,-17 32 3 0,21-14 10 16,-21 14-7-16,28-12 7 0,-28 12-12 16,29-11 19-16,-29 11-15 0,32-6 16 0,-32 6-7 15,0 0 7-15,48-3-8 0,-48 3 9 0,0 0-10 16,49 9 0-16,-49-9 3 0,32 25 6 15,-32-25-1-15,32 23-2 0,-32-23-12 0,31 29 11 16,-31-29-1-16,28 35-2 0,-16-10-5 0,-12-25 15 16,21 40-8-16,-21-40-4 0,14 45 0 0,-14-45-7 15,5 50 0-15,-5-50-9 0,-6 52 9 16,6-52-21-16,-19 50 3 0,5-22-15 0,1-5-11 16,-6 2-20-16,-2-1-5 0,2-6-54 0,-4 4-53 15,-1-5-94-15,-2-3 79 0,-5 0 62 0</inkml:trace>
  <inkml:trace contextRef="#ctx0" brushRef="#br0" timeOffset="2172">5712 758 172 0,'0'0'334'0,"0"0"-74"16,0 0-57-16,6-36-43 0,-6 36-27 0,0 0-29 15,0 0-25-15,0 0 12 0,0 0-15 0,0 0 3 16,0 0-7-16,11 32-6 0,-11-32-17 16,4 36-17-16,-4-36 0 0,0 45-15 0,0-45 7 15,-3 52 1-15,3-52-12 0,-11 57-7 0,4-27-2 16,-1 2 10-16,-3 0 17 0,1 1-44 15,-4-2-36-15,0 1-6 0,-1-1-35 0,1 0-3 16,-2-3-18-16,-2 3-31 0,3-2-20 0,-2-3-31 16,0-1-47-16,-2-3-139 0,3-1 131 0,0 2 78 15</inkml:trace>
  <inkml:trace contextRef="#ctx0" brushRef="#br0" timeOffset="2640">4613 128 153 0,'-14'-35'337'0,"14"35"-72"0,-11-29-54 16,11 29-36-16,0 0-24 0,0 0-14 15,-9-31-24-15,9 31-18 0,0 0-12 0,0 0-4 16,0 0 5-16,0 0-12 0,20 38-12 0,-20-38-19 16,17 40-16-16,-17-40-9 0,17 54 0 15,-17-54 5-15,15 57-26 0,-4-23 21 0,-3 2-6 16,-1 0-3-16,3 2 8 0,-1 1-16 0,1 0 5 16,1-2-9-16,-2 2 9 0,4-3-2 15,-3 1-9-15,4-1-18 0,-5-3-31 0,-4 1-14 16,6-5-27-16,-2-3-37 0,-9-26-1 0,17 46-33 15,-17-46-11-15,14 35-47 0,-14-35-201 16,0 0 148-16,0 0 228 0</inkml:trace>
  <inkml:trace contextRef="#ctx0" brushRef="#br0" timeOffset="3125">4111 68 7 0,'0'0'336'0,"-34"-26"-90"16,34 26-44-16,-21-22-19 0,21 22-33 0,0 0-17 15,-17-20-27-15,17 20-34 0,0 0 4 0,0 0-27 16,0 0 12-16,0 0-9 0,0 0-3 0,-8 31-4 15,8-31-13-15,11 32 11 0,-11-32-2 0,12 34 4 16,-12-34 3-16,19 41-5 0,-19-41-9 16,18 48-3-16,-18-48-12 0,25 51-4 0,-11-22-12 15,-1 2 15-15,1-1 31 0,1 2-62 0,-4 1 7 16,2-1 8-16,3 2-6 0,-5-4-3 16,1 2 9-16,-2-3-2 0,-3 2 5 0,-7-31-2 15,9 55-2-15,-9-55-3 0,5 52-39 0,-5-52 41 16,-1 49 8-16,1-49-4 0,-13 43-13 15,13-43 6-15,-9 40-4 0,9-40 7 0,-20 38 8 16,20-38-8-16,-26 37-6 0,26-37 20 0,-32 32-14 16,32-32 3-16,-40 29-3 0,40-29-2 0,-43 28 4 15,43-28-1-15,-48 23-6 0,48-23 15 0,-47 18-8 16,47-18-7-16,-39 14-18 0,39-14-2 0,-33 11-17 16,33-11-23-16,0 0-35 0,-37 13-15 15,37-13-25-15,0 0-22 0,0 0-29 0,-40 1-79 16,40-1-134-16,0 0 140 0,0 0 249 0</inkml:trace>
  <inkml:trace contextRef="#ctx0" brushRef="#br0" timeOffset="3953">3743 1426 0 0,'0'0'163'0,"-28"-11"83"0,28 11-68 0,-27-18-6 16,27 18-14-16,-20-25-34 0,20 25-16 15,-16-31-23-15,16 31-26 0,-15-38 9 0,15 38 0 16,-8-41-3-16,8 41-5 0,-7-46-3 0,7 46-19 15,-10-57 6-15,6 25 2 0,1-3 4 0,-5 3-5 16,3-4-7-16,2 3 17 0,3 33-16 16,-1-67 10-16,1 67-12 0,7-62-5 0,-7 62 2 15,7-55-15-15,-7 55-7 0,10-46 7 0,-10 46-15 16,16-40 0-16,-16 40-9 0,23-31 7 0,-23 31-4 16,24-25 3-16,-24 25-29 0,25-19 4 0,-25 19 1 15,29-11-12-15,-29 11 16 0,0 0-1 0,41-4-1 16,-41 4 15-16,0 0-64 0,42 15 52 15,-42-15-7-15,21 16 6 0,-21-16-3 0,25 25 5 16,-25-25-13-16,11 32 44 0,-11-32-73 0,1 38 43 16,-1-38 3-16,-4 40-1 0,4-40-7 15,-14 47 0-15,3-22-7 0,11-25-6 0,-29 46 3 16,14-23-1-16,-1 1-7 0,-5-3-2 0,21-21 5 16,-37 36 1-16,14-18 7 0,1-2 14 15,2 2-14-15,20-18 10 0,-40 23-2 0,40-23-1 16,-36 14 3-16,36-14 3 0,0 0-5 0,-39 9-18 15,39-9 11-15,0 0 8 0,0 0 7 16,0 0-4-16,0 0 3 0,-44-1-16 0,44 1 5 16,0 0 4-16,0 0 4 0,0 0 4 0,0 0 5 15,-28-14 1-15,28 14-4 0,0 0 3 0,0 0 2 16,0 0-11-16,0 0 7 0,0 0-2 0,-37 6 3 16,37-6-13-16,0 0 2 0,-26 19 10 15,26-19-8-15,-24 14-5 0,24-14 6 0,-31 18-7 16,31-18 7-16,-32 19-1 0,32-19 13 0,-36 25-11 15,36-25 10-15,-38 21-18 0,38-21 21 0,-38 20-8 16,38-20 10-16,-39 16 9 0,39-16 14 0,-40 12 5 16,40-12 14-16,-46 6 56 0,46-6-53 0,-44 0-7 15,44 0 22-15,-46-11 9 0,46 11-8 0,-49-18 4 16,24 4 12-16,1 0 3 0,-2-4-2 16,-4-5 2-16,4 1-11 0,-3-5 0 0,2 1-8 15,-1-5 13-15,-3-2-20 0,1 0 11 0,-3 1-22 16,3-6-1-16,-4 3-16 0,0-3 29 15,3-2-46-15,2 1 5 0,0 0 2 0,5 2-2 16,1 1-1-16,1 4-3 0,5 2-16 0,3 4 10 16,14 26-8-16,-17-44-15 0,17 44-19 15,-12-29-54-15,12 29 3 0,0 0-36 0,-7-28-34 16,7 28-54-16,0 0-43 0,0 0-197 0,0 0 151 16,33-12 211-16</inkml:trace>
  <inkml:trace contextRef="#ctx0" brushRef="#br0" timeOffset="4468">1840 1030 0 0,'0'0'229'0,"0"0"84"0,0 0-59 0,0 0-57 16,0 0 4-16,0 0-76 0,-40-4-18 15,40 4-34-15,0 0-17 0,0 0-10 0,0 0 5 16,0 0-18-16,0 0-6 0,0 0 3 0,31 15-17 16,-31-15 4-16,0 0-37 0,30 14 28 15,-30-14 1-15,0 0-10 0,34 12 8 0,-34-12-18 16,0 0 30-16,38 11-23 0,-38-11 20 16,25 14-10-16,-25-14 3 0,29 16-14 0,-29-16 5 15,31 15-4-15,-31-15 8 0,28 18-20 0,-28-18 6 16,24 14-11-16,-24-14 5 0,0 0-19 0,26 21 18 15,-26-21-7-15,0 0 8 0,0 0-2 0,9 27 9 16,-9-27-3-16,0 0 10 0,-26 28 67 16,26-28-81-16,-27 22-2 0,27-22 5 0,-34 20-13 15,34-20 9-15,-38 27 9 0,38-27 4 0,-40 17-19 16,40-17-17-16,-34 15-31 0,34-15-31 0,-34 14-34 16,34-14-51-16,-29 7-219 0,29-7 141 0,0 0 250 15</inkml:trace>
  <inkml:trace contextRef="#ctx0" brushRef="#br0" timeOffset="4843">784 617 176 0,'-20'-36'346'0,"20"36"-65"0,-14-21-62 16,14 21-75-16,0 0 49 0,0 0-12 0,-10-29-38 16,10 29-25-16,0 0-24 0,0 0-30 15,0 0 22-15,0 0-30 0,0 0 5 0,33 22-7 16,-33-22 0-16,33 25-75 0,-33-25 90 0,43 32-22 15,-43-32-20-15,41 36 31 0,-13-15-57 16,-4-2 8-16,5 3-5 0,-3 1 9 0,2-3-20 16,1 3-7-16,0-1-33 0,-1 1-11 0,-2-3 4 15,2 3-33-15,-5-3-17 0,0 1-41 0,-2-3-9 16,-21-18-23-16,31 41-24 0,-31-41-67 16,15 33-182-16,-15-33 152 0,0 0 212 0</inkml:trace>
  <inkml:trace contextRef="#ctx0" brushRef="#br0" timeOffset="5312">856 1020 107 0,'0'0'355'0,"0"0"-93"0,0 0-47 0,-27-15-57 15,27 15-22-15,0 0-7 0,0 0-37 0,0 0-18 16,0 0-5-16,0 0-17 0,0 0 2 0,16 32-21 16,-16-32 8-16,0 0-9 0,19 30-11 0,-19-30 3 15,0 0 11-15,12 32-56 0,-12-32 61 0,0 0-12 16,3 39 16-16,-3-39-27 0,0 0 12 0,-7 50-16 16,7-50-1-16,-16 36-1 0,16-36 3 15,-26 40-39-15,8-20 40 0,1-1-3 0,-2 3-6 16,-2-3-1-16,1-1-3 0,-3-1-4 0,0 1 5 15,0 0 7-15,-3-3-15 0,-2-2 7 0,4 1 60 16,-4-2-71-16,2 2-10 0,-2-4 9 0,28-10 2 16,-55 18 6-16,55-18-11 0,-57 12 20 15,57-12-6-15,-53 12 7 0,53-12-17 0,-53 8 4 16,53-8 0-16,-52 3 15 0,52-3-11 0,-50-3 12 16,50 3-2-16,-48-7 3 0,48 7 5 0,-40-6-17 15,40 6 8-15,-35-18-9 0,35 18 19 0,-31-18-7 16,31 18-2-16,-17-22-8 0,17 22-23 15,-11-29-2-15,11 29 6 0,-3-32-13 0,3 32 10 16,0 0-12-16,2-49-13 0,-2 49-15 0,0 0-23 16,3-41-23-16,-3 41-22 0,0 0-27 0,-3-32-24 15,3 32-42-15,0 0-199 0,-3-36 145 0,3 36 233 16</inkml:trace>
  <inkml:trace contextRef="#ctx0" brushRef="#br0" timeOffset="5625">437 951 0 0,'0'0'193'0,"0"0"46"0,29-13-49 15,-29 13-16-15,0 0-15 0,0 0-36 0,0 0-1 16,0 0-33-16,0 0-12 0,0 0-25 15,0 0-25-15,0 0 9 0,0 0 13 0,0 0-19 16,0 0 14-16,0 0-14 0,0 0 9 0,-23 31-24 16,23-31 11-16,-27 18-14 0,27-18 8 0,-23 14-14 15,23-14 9-15,-25 22-13 0,25-22 14 0,-24 18-14 16,24-18 17-16,0 0-49 0,-25 22 32 16,25-22-24-16,0 0-2 0,0 0 38 0,-28 18-86 15,28-18-21-15,0 0-10 0,0 0-25 0,0 0-19 16,-27 15-41-16,27-15-218 0,0 0 142 0,0 0 246 15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5-09-27T16:52:20.065"/>
    </inkml:context>
    <inkml:brush xml:id="br0">
      <inkml:brushProperty name="width" value="0.21167" units="cm"/>
      <inkml:brushProperty name="height" value="0.21167" units="cm"/>
      <inkml:brushProperty name="color" value="#C00000"/>
      <inkml:brushProperty name="fitToCurve" value="1"/>
    </inkml:brush>
  </inkml:definitions>
  <inkml:trace contextRef="#ctx0" brushRef="#br0">6324 437 114 0,'-10'-27'262'0,"10"27"-57"0,0 0-30 0,0 0-13 16,0 0-48-16,0 0-11 0,-10-26-21 16,10 26-11-16,0 0-22 0,0 0 3 0,0 0-17 15,0 0-3-15,0 0-19 0,0 0 12 0,0 0-14 16,0 0 2-16,0 0-6 0,0 0 15 0,0 0-2 15,0 0 86-15,0 0-113 0,23 25 34 16,-23-25-8-16,0 0 5 0,20 25-5 0,-20-25-3 16,17 25-9-16,-17-25 6 0,22 31-5 0,-22-31 9 15,23 31-15-15,-23-31-31 0,21 32 32 16,-21-32 5-16,23 29-10 0,-23-29 13 0,20 28-7 16,-20-28 8-16,16 25-11 0,-16-25 5 0,0 0-6 15,12 26 6-15,-12-26-5 0,0 0-10 16,1 35 9-16,-1-35 2 0,0 0 1 0,-13 33 34 15,13-33-41-15,-17 24-6 0,17-24 12 0,-26 22-11 16,26-22-4-16,-28 21 2 0,28-21 5 0,-31 22-1 16,31-22 8-16,-32 19-1 0,32-19-3 0,-40 21 0 15,40-21 4-15,-43 20-3 0,43-20 6 0,-50 20 64 16,50-20-82-16,-54 14-5 0,54-14 10 16,-52 14-7-16,52-14 3 0,-48 11 5 0,48-11-21 15,-41 7 21-15,41-7 11 0,-39 6-7 0,39-6-1 16,-36 1-2-16,36-1 6 0,0 0 7 15,-42-1-7-15,42 1 10 0,0 0-10 0,-38-6 5 16,38 6-32-16,0 0 28 0,-29-14 21 0,29 14-14 16,-30-12-33-16,30 12 33 0,0 0 3 15,-16-29-5-15,16 29 1 0,0 0-8 0,-17-25 22 16,17 25-23-16,0 0 4 0,-22-32-9 0,22 32 10 16,-15-24-47-16,15 24 53 0,-19-21-11 15,19 21 7-15,-15-20 3 0,15 20-1 0,-17-21-7 16,17 21 9-16,0 0-19 0,-18-28 18 0,18 28-7 15,0 0-1-15,0 0 4 0,-13-33 4 0,13 33-8 16,0 0 4-16,0 0-4 0,0 0 4 0,7-35-3 16,-7 35 1-16,0 0-11 0,0 0 10 15,16-28-5-15,-16 28 10 0,0 0-9 0,0 0 8 16,0 0-12-16,0 0 9 0,20-17-6 0,-20 17 8 16,0 0-13-16,0 0 16 0,46-2-8 15,-46 2 2-15,31 9-8 0,-31-9 16 0,34 7-14 16,-34-7-2-16,35 9 13 0,-35-9 0 0,32 11-10 15,-32-11 7-15,27 12-9 0,-27-12 12 16,0 0-14-16,27 25 13 0,-27-25-12 0,0 0-1 16,17 21 15-16,-17-21-18 0,0 0 15 0,0 0-10 15,3 36 5-15,-3-36-4 0,0 0 7 0,-9 29-2 16,9-29-4-16,0 0 2 0,-20 38 5 16,20-38-2-16,-17 30 0 0,17-30-7 0,-23 27 7 15,23-27 3-15,-28 30-6 0,28-30 2 0,-36 30-1 16,36-30 9-16,-40 29-9 0,40-29 3 0,-37 27 0 15,37-27-3-15,-48 26-5 0,48-26 7 0,-46 24-1 16,46-24 2-16,-46 21-5 0,46-21-8 16,-40 16 1-16,40-16 15 0,-38 13 0 0,38-13-2 15,-34 8-13-15,34-8 12 0,0 0-6 0,-44 4 10 16,44-4-2-16,0 0-7 0,-46-4 5 16,46 4-14-16,-28-11 9 0,28 11 7 0,-21-20-11 15,21 20 2-15,-20-22 7 0,20 22-10 0,-16-29 8 16,16 29 17-16,-10-30-21 0,10 30-2 0,-8-34 1 15,8 34 0-15,-5-34 5 0,5 34-4 16,0 0 6-16,-7-39-1 0,7 39-1 0,0 0 4 16,-8-30 61-16,8 30-85 0,0 0 12 0,0 0-3 15,0 0 9-15,0 0-11 0,-11-27 3 0,11 27-5 16,0 0 4-16,0 0-3 0,-34 13 0 16,34-13 4-16,-30 17-28 0,30-17 31 0,-33 23-3 15,33-23 10-15,-36 29 1 0,36-29 0 0,-30 32-8 16,30-32-2-16,-24 30 6 0,24-30 4 0,-17 35-2 15,17-35-11-15,-11 33 14 0,11-33-7 16,0 0-7-16,-3 39 8 0,3-39-9 0,0 0 13 16,11 29-4-16,-11-29 4 0,0 0 0 0,34 16 2 15,-34-16-4-15,0 0 1 0,49 0 4 16,-49 0 2-16,40-9-3 0,-40 9 12 0,41-11 13 16,-41 11-5-16,37-15-2 0,-37 15-4 0,31-16 40 15,-31 16-36-15,24-13 4 0,-24 13-1 0,0 0-1 16,0 0-2-16,28-16-11 0,-28 16-1 15,0 0-2-15,0 0-5 0,0 0-1 0,0 0-2 16,0 0-7-16,0 0 16 0,0 0-12 0,0 0 2 16,-8 29 6-16,8-29 1 0,-14 30-3 0,14-30 6 15,-15 34-11-15,15-34 8 0,-20 46-15 16,20-46 20-16,-20 49-1 0,20-49-5 0,-17 49 2 16,17-49-13-16,-10 49 1 0,10-49 1 0,-5 44 5 15,5-44 4-15,1 39 1 0,-1-39-8 16,11 35 1-16,-11-35-4 0,17 33 9 0,-17-33 3 15,28 29 3-15,-28-29-7 0,33 29 5 0,-33-29-13 16,43 23 13-16,-43-23-5 0,51 15 29 16,-51-15-39-16,61 12 10 0,-61-12-7 0,62 2 11 15,-62-2-12-15,67-4 12 0,-33-1-5 0,0-1 2 16,-3-3-13-16,-1 0-9 0,-30 9-24 0,54-23 1 16,-28 8-32-16,-26 15-6 0,40-36-20 0,-40 36-12 15,31-43-19-15,-31 43-42 0,21-54-175 0,-13 22 116 16,-4 0 76-16</inkml:trace>
  <inkml:trace contextRef="#ctx0" brushRef="#br0" timeOffset="438">5493 28 0 0,'0'0'181'0,"0"0"2"0,0 0-47 0,0 0-26 0,0 0-15 15,0 0-11-15,0 0-5 0,0 0-8 16,-39 4-25-16,39-4 1 0,0 0-10 0,-23 19-2 16,23-19-1-16,-26 18 5 0,26-18-4 0,-30 21-6 15,30-21-1-15,-36 21-5 0,36-21-8 16,-34 22-10-16,34-22-2 0,-32 18 14 0,32-18-9 15,-30 12 6-15,30-12-9 0,0 0-10 0,-30 16-33 16,30-16-25-16,0 0-28 0,0 0-24 16,-21 16-34-16,21-16-219 0,0 0 126 0,0 0 76 15</inkml:trace>
  <inkml:trace contextRef="#ctx0" brushRef="#br0" timeOffset="782">6277 15 0 0,'0'0'221'0,"0"0"-27"16,0 0-35-16,24-15-38 0,-24 15-10 16,0 0-33-16,0 0-7 0,0 0-31 0,0 0 18 15,0 0-10-15,0 0-13 0,-23 18-9 0,23-18-3 16,0 0-4-16,-33 25-1 0,33-25 6 0,-26 18-4 16,26-18-6-16,-34 20-2 0,34-20-4 0,-37 22-3 15,37-22-2-15,-40 23-6 0,40-23-21 16,-35 21-18-16,35-21-30 0,-31 18-31 0,31-18-28 15,-23 14-94-15,23-14-72 0,0 0 88 0,-29 22 67 16</inkml:trace>
  <inkml:trace contextRef="#ctx0" brushRef="#br0" timeOffset="2219">3993 1037 0 0,'16'-25'153'0,"-16"25"131"0,0 0-62 0,0 0-37 15,10-28-35-15,-10 28-31 0,0 0-19 0,0 0-31 16,0 0-4-16,0 0-20 0,0 0-7 16,0 0-11-16,0 0-5 0,0 0-5 0,0 0-1 15,0 0 12-15,0 0-26 0,-9 28 5 0,9-28-7 16,0 0-1-16,-9 40 14 0,9-40-7 15,-5 36-7-15,5-36-2 0,0 0 4 0,-3 46 4 16,3-46 40-16,0 0-60 0,8 44 19 0,-8-44-10 16,14 29 5-16,-14-29 8 0,17 21 3 0,-17-21-17 15,23 17 15-15,-23-17-13 0,0 0 9 16,38 13 1-16,-38-13 3 0,0 0-19 0,51-1 11 16,-51 1 10-16,37-12-12 0,-37 12 9 0,33-17 7 15,-33 17 4-15,31-19-7 0,-31 19 11 0,25-15-4 16,-25 15 10-16,0 0-28 0,27-17 19 15,-27 17 1-15,0 0-1 0,0 0 32 0,0 0-55 16,0 0 8-16,25-13-12 0,-25 13 0 0,0 0-4 16,0 0 10-16,0 0-3 0,0 0 7 0,0 0-9 15,0 0 4-15,0 0-3 0,0 0-7 16,0 0 9-16,-25 23 9 0,25-23-3 0,-23 18 75 16,23-18-99-16,-32 20 15 0,32-20 9 0,-38 20-10 15,38-20 5-15,-42 19-9 0,42-19 12 16,-43 20-21-16,43-20 23 0,-47 12-9 0,47-12 8 15,-45 11-68-15,45-11 77 0,-43 3-2 0,43-3-12 16,-46-1 16-16,46 1-12 0,-43-4 16 0,43 4-16 16,-41-12 4-16,41 12-5 0,-45-16 10 0,45 16-9 15,-44-24 15-15,44 24-19 0,-43-28 6 16,18 12 2-16,4-1-1 0,1-1 9 0,-2-4-4 16,7 1-2-16,-5-1-2 0,0-3 0 0,2-3-6 15,1 3 8-15,0-1-6 0,1 1 7 0,3-4 18 16,13 29-24-16,-22-46 2 0,22 46 4 15,-15-48-3-15,15 48 2 0,-14-35 4 0,14 35-20 16,0 0 13-16,-12-36 0 0,12 36-7 0,0 0 12 16,0 0-8-16,0 0-7 0,0 0 2 15,-8-29-6-15,8 29-4 0,0 0 5 0,0 0 16 16,0 0-18-16,0 0 8 0,0 0 2 0,25 28-1 16,-25-28-3-16,15 29-4 0,-15-29 8 15,11 36-3-15,-11-36-1 0,9 43 47 0,-9-43-52 16,6 51 2-16,-6-51 3 0,2 50 2 0,-2-50-1 15,0 54-13-15,0-54 26 0,-5 47-8 0,5-47-4 16,-9 43 2-16,9-43 0 0,-14 44 15 0,14-44-22 16,-20 37 4-16,20-37 2 0,-21 39 19 15,21-39-23-15,-25 33 12 0,25-33-13 0,-25 34 8 16,25-34-7-16,-21 28 0 0,21-28-28 0,-14 23 20 16,14-23 7-16,0 0-6 0,-15 24 8 15,15-24-6-15,0 0 15 0,0 0-11 0,0 0 11 16,14 25-16-16,-14-25 15 0,0 0-1 0,35 5-10 15,-35-5 5-15,0 0 10 0,54 3-5 16,-54-3-24-16,43 4 29 0,-43-4 4 0,44 4-9 16,-44-4 7-16,48 3-11 0,-48-3 4 0,43 10-5 15,-43-10 8-15,33 7-3 0,-33-7 2 0,0 0-14 16,42 14 18-16,-42-14-14 0,0 0 10 0,23 22-11 16,-23-22 9-16,0 0-5 0,17 32 11 15,-17-32-11-15,0 0 5 0,-2 37-7 0,2-37 10 16,-15 32-20-16,15-32 17 0,-23 34-10 0,23-34 9 15,-29 34-10-15,29-34 10 0,-39 26-9 0,39-26 6 16,-41 31-7-16,41-31 10 0,-46 25-5 16,46-25-38-16,-48 19 48 0,48-19 7 0,-47 14-5 15,47-14 5-15,-48 8 1 0,48-8 12 0,-44 3-3 16,44-3 20-16,-54-3-11 0,54 3 17 16,-55-11-4-16,55 11 7 0,-54-11-7 0,54 11 23 15,-51-19 33-15,51 19-49 0,-44-23 2 0,44 23 1 16,-40-27-1-16,40 27-5 0,-32-38-15 0,32 38-2 15,-22-39-8-15,22 39 4 0,-18-45-1 16,18 45-11-16,-13-44-53 0,13 44 47 0,-3-45-29 16,3 45-6-16,0-41-18 0,0 41-17 0,2-35-34 15,-2 35-17-15,0 0-37 0,6-40-25 0,-6 40-44 16,0 0-45-16,0 0-230 0,12-25 156 0,-12 25 188 16</inkml:trace>
  <inkml:trace contextRef="#ctx0" brushRef="#br0" timeOffset="3188">2253 1142 92 0,'0'0'282'0,"0"0"-50"16,-15-22-42-16,15 22-13 0,0 0-43 0,0 0-14 15,0 0-23-15,0 0-3 0,0 0-25 0,0 0-5 16,0 0-22-16,0 0-1 0,0 0-14 15,0 0 12-15,0 0 1 0,-28 12 13 0,28-12-16 16,0 0 1-16,-20 34-6 0,20-34 4 0,-12 28-23 16,12-28 10-16,-12 33 40 0,12-33-54 15,-8 33-17-15,8-33 22 0,-2 40-14 0,2-40 11 16,5 36-3-16,-5-36 1 0,12 33-16 0,-12-33 11 16,16 31-9-16,-16-31 5 0,21 26-40 0,-21-26 49 15,26 20 4-15,-26-20-5 0,0 0-9 0,32 16 9 16,-32-16-6-16,0 0 6 0,0 0-9 0,43-4 11 15,-43 4-5-15,0 0 13 0,23-21-7 16,-23 21 6-16,0 0-2 0,17-34 6 0,-17 34 41 16,0 0-63-16,6-44-9 0,-6 44 6 0,0 0 4 15,-4-49 1-15,4 49-10 0,-12-33 12 16,12 33-11-16,-16-35 17 0,16 35-18 0,-20-33 10 16,20 33-7-16,-26-32 5 0,26 32-8 0,-29-25 1 15,29 25-2-15,-25-18 12 0,25 18-1 0,0 0-8 16,-29-17 7-16,29 17 3 0,0 0-14 15,0 0 9-15,0 0 5 0,-29 10 1 0,29-10-9 16,0 0 12-16,-14 37-19 0,14-37 7 0,-9 30-7 16,9-30 19-16,-11 33-8 0,11-33 5 0,-16 37-14 15,16-37 17-15,-19 43-17 0,19-43 1 0,-28 39 9 16,28-39 2-16,-33 38-4 0,11-19 2 16,1-3-11-16,-2 2 16 0,-2-2-3 0,1-1 3 15,-2-4-8-15,-1 3 8 0,1-3-21 16,-1 1-9-16,-1 1-2 0,0-3-2 0,28-10-12 15,-53 16-3-15,53-16-17 0,-54 13-9 0,54-13-21 16,-44 11-10-16,44-11-41 0,-37 5-14 0,37-5-25 16,0 0-48-16,-46-5-146 0,46 5 129 15,0 0 77-15</inkml:trace>
  <inkml:trace contextRef="#ctx0" brushRef="#br0" timeOffset="3985">1048 1358 0 0,'0'0'244'0,"0"0"-21"16,0 0-61-16,-16-26-39 0,16 26-20 0,0 0-22 15,20-20-20-15,-20 20-9 0,30-12-11 0,-30 12-5 16,43-11-8-16,-43 11-10 0,55-12-3 16,-55 12-2-16,62-10 7 0,-62 10-6 0,63-10 1 15,-63 10 4-15,66-11-7 0,-66 11 6 0,61-4-6 16,-61 4 2-16,54-3-1 0,-54 3 19 0,44 0-42 16,-44 0 6-16,40 0 3 0,-40 0 5 0,0 0-7 15,35 3-1-15,-35-3 3 0,0 0 0 16,0 0-1-16,0 0 1 0,0 0-1 0,13 29-8 15,-13-29 19-15,0 0-2 0,0 0-2 0,-9 36 14 16,9-36-16-16,-14 26-1 0,14-26 4 16,-17 29-5-16,17-29 0 0,-26 28-14 0,26-28 23 15,-28 31-12-15,28-31 8 0,-35 32-7 0,35-32 9 16,-42 29-15-16,18-14 17 0,-1 0-8 16,25-15 5-16,-49 31-10 0,22-15 8 0,-3-2-7 15,1 4 13-15,0-4-17 0,-2 4 15 0,1-4-9 16,-2 3 3-16,-1 2-9 0,3-5 2 0,0 2 8 15,1 1 7-15,0-2-8 0,-2 2-2 16,5-2-5-16,0-1 8 0,0 0-8 0,26-14 12 16,-47 25-11-16,47-25 9 0,-43 21-10 0,43-21 8 15,-40 19-10-15,40-19 23 0,-40 17-23 0,40-17 8 16,-35 12-8-16,35-12 12 0,-31 9-13 16,31-9 15-16,0 0-11 0,-43 9 9 0,43-9-15 15,0 0 16-15,-40-1-11 0,40 1 15 0,0 0-7 16,0 0 1-16,-31-13-7 0,31 13 12 0,0 0-5 15,0 0-1-15,-15-23 13 0,15 23-3 16,0 0-12-16,0 0 7 0,-6-36-5 0,6 36 11 16,0 0-6-16,11-35 11 0,-11 35 1 0,13-25 0 15,-13 25-10-15,20-21 4 0,-20 21-8 16,31-21 2-16,-31 21-9 0,35-12 12 0,-35 12-7 16,45-13 4-16,-45 13-5 0,50-7 3 0,-50 7 7 15,51 3-9-15,-51-3-5 0,57 10 10 16,-57-10 22-16,54 17-35 0,-54-17 0 0,50 18 9 15,-27-3-21-15,-1 3 17 0,-4 0-5 0,-18-18 3 16,29 39-56-16,-29-39 60 0,25 44-16 0,-25-44 55 16,11 46-94-16,-11-46 33 0,0 53-9 0,0-53 5 15,-10 51-16-15,-3-24-5 0,-3-2-22 16,-1 3-6-16,-3-4-19 0,-1-1-6 0,-2-2-7 16,0 0-9-16,-2-3-94 0,2-4-115 0,23-14 100 15,-52 17 73-15</inkml:trace>
  <inkml:trace contextRef="#ctx0" brushRef="#br0" timeOffset="4282">26 1547 0 0,'0'0'148'0,"0"0"103"0,-10-29-63 15,10 29-13-15,0 0-12 0,0 0-14 0,0 0-13 16,0 0-15-16,20 30-22 0,-20-30 2 0,13 38-23 16,-13-38-10-16,17 49-21 0,-17-49-7 0,9 57-15 15,-7-22 1-15,0 1-2 0,-4 1-11 16,0 1-15-16,-2-2-43 0,-1 2-12 0,-1 0-51 15,-5-4-17-15,4 1-44 0,-2-2-25 0,-1-3-253 16,0-5 151-16,-3 4 214 0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5-09-27T16:52:30.940"/>
    </inkml:context>
    <inkml:brush xml:id="br0">
      <inkml:brushProperty name="width" value="0.21167" units="cm"/>
      <inkml:brushProperty name="height" value="0.21167" units="cm"/>
      <inkml:brushProperty name="color" value="#C00000"/>
      <inkml:brushProperty name="fitToCurve" value="1"/>
    </inkml:brush>
  </inkml:definitions>
  <inkml:trace contextRef="#ctx0" brushRef="#br0">798 12 0 0,'0'0'254'0,"0"0"-45"0,0 0-45 0,0 0-19 16,0 0-11-16,0 0-41 0,0 0-6 0,-25-12-24 16,25 12 25-16,0 0-60 0,0 0 9 0,0 0-12 15,0 0 6-15,0 0-2 0,0 0 5 0,0 0-5 16,0 0 10-16,0 0-5 0,0 0 7 0,20 21-8 15,-20-21 10-15,0 0-17 0,31 25 13 16,-31-25-14-16,29 22 11 0,-29-22-17 0,38 26 17 16,-38-26-20-16,38 27 13 0,-38-27-24 0,40 32 21 15,-40-32-26-15,37 31 11 0,-37-31 0 16,37 28-6-16,-37-28-8 0,28 25 4 0,-28-25-5 16,26 24 7-16,-26-24-3 0,30 19 3 0,-30-19 59 15,0 0-64-15,16 22-19 0,-16-22 18 16,0 0-26-16,0 0 32 0,0 0-16 0,0 37 16 15,0-37-18-15,0 0 16 0,-25 23-22 0,25-23 17 16,-26 16-19-16,26-16 4 0,-29 13-9 16,29-13 14-16,0 0 30 0,-40 12-34 0,40-12-6 15,0 0 12-15,-46 0-4 0,46 0 8 0,0 0-11 16,-44-8 13-16,44 8-3 0,-30-11-1 0,30 11 5 16,-30-18 14-16,30 18-34 0,-29-22 33 15,29 22 0-15,-34-25 8 0,34 25-5 0,-32-25-5 16,32 25 6-16,-31-25 1 0,31 25 3 0,-23-19 1 15,23 19 6-15,0 0 0 0,-28-21-24 0,28 21 18 16,0 0 0-16,0 0 2 0,0 0 29 0,-21-17-51 16,21 17-16-16,0 0 17 0,0 0 2 15,0 0 5-15,0 0-13 0,0 0 13 0,0 0-4 16,0 0-2-16,0 0-3 0,0 0 8 0,35 16-34 16,-35-16 42-16,23 18-8 0,-23-18 1 15,31 22-6-15,-31-22 8 0,32 23-7 0,-32-23-9 16,32 30-16-16,-32-30 17 0,31 27-31 0,-31-27 10 15,26 30-21-15,-26-30 22 0,18 27-4 16,-18-27 10-16,0 0-8 0,13 33 18 0,-13-33-3 16,0 0 2-16,-10 29 15 0,10-29-13 0,0 0 2 15,-33 22 7-15,33-22-11 0,-29 10 9 0,29-10-6 16,-33 8 15-16,33-8-5 0,0 0 6 0,-44 4-5 16,44-4 32-16,0 0-63 0,-42-5 33 15,42 5-9-15,0 0 18 0,-30-13-10 0,30 13 16 16,0 0-6-16,-34-19 13 0,34 19-11 0,0 0 10 15,-29-26 0-15,29 26-3 0,0 0-21 16,-22-23 20-16,22 23 1 0,0 0 7 0,0 0-9 16,-18-22 8-16,18 22-16 0,0 0 6 0,0 0-5 15,0 0 7-15,0 0-12 0,0 0 4 0,0 0-29 16,0 0 28-16,0 0-5 0,0 0 2 0,0 0-13 16,0 0 8-16,38 14-8 0,-38-14 6 15,25 18 73-15,-25-18-86 0,30 18-3 0,-30-18 13 16,34 25-12-16,-34-25 20 0,34 31-3 0,-34-31 0 15,38 32-6-15,-38-32-2 0,36 33-12 0,-36-33 59 16,38 31-81-16,-38-31 18 0,35 33-15 16,-35-33 15-16,31 30-9 0,-31-30 17 0,23 27-1 15,-23-27-1-15,14 26 3 0,-14-26 8 0,0 0-19 16,4 40 25-16,-4-40-10 0,-10 25 13 16,10-25-5-16,-26 25 6 0,26-25-13 0,-30 27 11 15,30-27-10-15,-36 24 11 0,36-24-4 0,-40 21 5 16,40-21-7-16,-45 22 3 0,45-22-2 15,-49 15 11-15,49-15 26 0,-51 12-23 0,51-12-2 16,-49 7 9-16,49-7-10 0,-52 1 17 0,52-1-13 16,-52 0 23-16,52 0-12 0,-54-6-9 0,54 6 9 15,-52-8-2-15,52 8-31 0,-54-14 40 16,54 14-16-16,-52-15 7 0,52 15-8 0,-52-18 5 16,52 18-14-16,-51-17 16 0,51 17-12 0,-43-25 23 15,43 25-34-15,-39-26-3 0,39 26 21 0,-30-29 3 16,30 29 3-16,-26-27-4 0,26 27-10 0,-21-26 5 15,21 26-10-15,0 0 10 0,-19-38-12 16,19 38 8-16,-13-29-14 0,13 29-26 0,-10-30 43 16,10 30-16-16,-9-27 3 0,9 27-22 0,0 0-8 15,-6-41-8-15,6 41 0 0,0 0-11 16,0 0-2-16,-3-41-41 0,3 41 15 0,0 0-16 16,0 0-3-16,0 0-13 0,0 0-12 0,0 0-23 15,8-31-3-15,-8 31-29 0,0 0-212 16,0 0 136-16,0 0 77 0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5-09-27T16:52:33.081"/>
    </inkml:context>
    <inkml:brush xml:id="br0">
      <inkml:brushProperty name="width" value="0.21167" units="cm"/>
      <inkml:brushProperty name="height" value="0.21167" units="cm"/>
      <inkml:brushProperty name="color" value="#C00000"/>
      <inkml:brushProperty name="fitToCurve" value="1"/>
    </inkml:brush>
  </inkml:definitions>
  <inkml:trace contextRef="#ctx0" brushRef="#br0">2882 164 143 0,'0'0'339'16,"-20"-39"-55"-16,20 39-2 0,-17-26-23 0,17 26-26 15,-12-25-5-15,12 25-4 0,0 0-40 0,-11-26-22 16,11 26-18-16,0 0-15 0,0 0-19 15,0 0-3-15,-15-24 5 0,15 24-39 0,0 0-14 16,0 0-2-16,0 0-17 0,0 0-4 0,0 0-14 16,0 0-2-16,0 0-12 0,0 0 11 15,0 0-19-15,0 0 15 0,0 0 0 0,0 0-9 16,1 33-7-16,-1-33 12 0,19 35-8 0,-19-35 9 16,26 45 6-16,-11-22-12 0,-1 1-1 0,1 2-3 15,1-1 7-15,2 3-1 0,-1-2-15 0,1 4 20 16,2-1-5-16,-1 1 5 0,-1-1-7 15,0 1-12-15,2-5 15 0,0 6-16 0,-3-3 10 16,3-1-7-16,-1 1 5 0,-1-2-95 0,0 2 115 16,1-3-13-16,-5-1 8 0,-1-1-12 0,-13-23 2 15,27 43-25-15,-27-43-3 0,15 34-24 16,-15-34-5-16,11 31-20 0,-11-31-7 0,0 0-16 16,7 36-9-16,-7-36-23 0,0 0-25 0,0 0-20 15,0 0 5-15,-3 32-10 0,3-32-18 16,0 0-23-16,0 0-21 0,-34-5-40 0,34 5-175 15,-26-23 152-15,26 23 210 0</inkml:trace>
  <inkml:trace contextRef="#ctx0" brushRef="#br0" timeOffset="500">2274 141 0 0,'-24'-24'301'15,"2"5"-55"-15,4-1-23 0,18 20-2 0,-33-32-5 16,33 32-11-16,-21-22-16 0,21 22-29 16,0 0-30-16,-17-24-28 0,17 24-29 0,0 0-17 15,0 0-6-15,0 0-12 0,0 0-8 0,0 0-12 16,0 0 13-16,0 0-14 0,0 0 13 0,0 0-7 15,9 30 10-15,-9-30-5 0,19 27 16 0,-19-27-17 16,20 34 14-16,-20-34-5 0,27 41-8 16,-11-20 1-16,-1 3-8 0,5 1-13 0,-2 1 7 15,1 1-7-15,1 0 0 0,1 3 7 0,-1-1-19 16,-1 1 14-16,1-3-2 0,-4 1-16 0,3 3 10 16,-4-4-7-16,-1 0 7 0,-14-27-12 15,20 48 3-15,-20-48-1 0,12 50 17 0,-12-50-51 16,3 45 55-16,-3-45-13 0,-9 41 11 0,9-41-6 15,-20 35 1-15,20-35-10 0,-32 34 14 16,32-34-14-16,-37 31 9 0,13-17-10 0,-1-2 13 16,-3 2-8-16,1-3 5 0,1 0-6 0,26-11 5 15,-54 20-8-15,25-12 10 0,29-8-7 0,-54 21 6 16,54-21-22-16,-54 17-21 0,54-17-22 0,-49 15-12 16,49-15-22-16,-44 11-21 0,44-11-23 15,-33 10-21-15,33-10-37 0,0 0-24 0,-41 4-50 16,41-4-230-16,0 0 158 0,-28-13 184 0</inkml:trace>
  <inkml:trace contextRef="#ctx0" brushRef="#br0" timeOffset="859">1628 423 188 0,'-17'-32'318'0,"17"32"-58"0,-15-23-30 15,15 23-37-15,0 0-15 0,0 0-9 0,-11-29-32 16,11 29 25-16,0 0-76 0,0 0-18 16,0 0-4-16,0 0-11 0,0 0 2 0,0 0 18 15,31 11-3-15,-31-11-7 0,18 20-5 0,-18-20-1 16,16 23-1-16,-16-23 27 0,32 26-44 15,-32-26-5-15,37 25 1 0,-17-7-26 0,1 2 15 16,1-1-15-16,2-1 10 0,-1 0-4 0,2 0-6 16,-1 2-17-16,1-4 20 0,-2 2-62 15,-23-18 66-15,44 28-14 0,-44-28-25 0,39 25-47 16,-39-25-17-16,27 20-31 0,-27-20-23 0,20 16-30 16,-20-16-17-16,0 0-33 0,11 30-28 0,-11-30-314 15,0 0 175-15,0 0 148 0</inkml:trace>
  <inkml:trace contextRef="#ctx0" brushRef="#br0" timeOffset="1359">1479 763 0 0,'-37'-4'167'0,"37"4"114"0,0 0-60 16,0 0-53-16,-38-2-27 0,38 2-30 0,0 0-6 16,0 0-30-16,-29 11 0 0,29-11-19 15,0 0-7-15,-26 23-23 0,26-23 16 0,-23 15-19 16,23-15-3-16,-26 17-4 0,26-17 0 0,-33 18-7 16,33-18 6-16,-33 13-13 0,33-13 8 0,-40 13-11 15,40-13 7-15,-39 7-5 0,39-7 5 0,0 0-4 16,-47 3 6-16,47-3-11 0,0 0 10 15,-37-4-5-15,37 4 4 0,0 0-2 0,-29-14 3 16,29 14-10-16,0 0 15 0,-26-25-9 0,26 25 0 16,0 0 2-16,-17-36-5 0,17 36 1 15,0 0 11-15,-11-37-12 0,11 37 14 0,0 0-7 16,-3-38 14-16,3 38-5 0,0 0 15 0,0 0-8 16,6-34 4-16,-6 34-20 0,0 0 9 15,0 0-13-15,31-16 3 0,-31 16 6 0,0 0-6 16,54 4-4-16,-54-4 72 0,46 10-79 0,-46-10 12 15,50 17 0-15,-24-5-11 0,4-1 5 0,-3 1 8 16,1 3-10-16,-1-1 4 0,-2 3-3 0,0 1 4 16,-6 2-4-16,0 2-47 0,-2-1 53 15,-3 2-7-15,-14-23-27 0,12 53 0 0,-12-53-19 16,-3 57-4-16,3-57-22 0,-16 55 0 0,3-30-30 16,-3 1-3-16,-2-1-32 0,-2 0-80 15,-2-5-209-15,-2-2 147 0,-2 2 229 0</inkml:trace>
  <inkml:trace contextRef="#ctx0" brushRef="#br0" timeOffset="1984">41 544 0 0,'0'0'208'0,"-18"-36"99"16,18 36-71-16,-11-25-6 0,11 25-39 16,0 0-8-16,0 0-22 0,-12-29-20 0,12 29-29 15,0 0-27-15,0 0-10 0,0 0-6 0,0 0-1 16,0 0-5-16,0 0 1 0,34 8 4 15,-34-8 2-15,30 20-9 0,-30-20-8 0,34 27 1 16,-34-27-8-16,37 35-4 0,-19-14-3 0,2-2-11 16,0 4 11-16,0 0-31 0,2 4 22 0,-2 0-13 15,0 1 7-15,1 1-20 0,1 2 8 0,-1 0-2 16,0 2-3-16,1 1 6 0,-1 0-3 16,-2 1-15-16,2 0 11 0,-1-2-18 0,-3 1-10 15,3-1-14-15,-3 2-8 0,-2-4-1 0,2-1-9 16,-1 0-7-16,-7-4 10 0,3 0 2 0,-1-1-7 15,-11-25-13-15,17 46 25 0,-17-46-8 16,9 38 16-16,-9-38 5 0,6 30-5 0,-6-30-2 16,0 0 19-16,-6 40-8 0,6-40-10 0,0 0 25 15,-18 23 22-15,18-23-11 0,0 0 17 16,-34 10-12-16,34-10 25 0,0 0-3 0,-51-8 10 16,51 8-16-16,-44-9 6 0,44 9-3 0,-42-15-3 15,42 15 0-15,-44-19 3 0,44 19-11 16,-43-25 14-16,43 25-25 0,-39-25 21 0,39 25-9 15,-41-29 1-15,41 29 3 0,-32-26-3 0,32 26-16 16,-33-33 6-16,33 33-3 0,-26-31 3 0,26 31-4 16,-24-28 1-16,24 28-2 0,-16-21 9 15,16 21-16-15,0 0-3 0,-15-22-4 0,15 22-34 16,0 0-29-16,0 0-23 0,0 0-52 0,0 0-44 16,0 0-59-16,0 0-305 0,0 0 173 0,0 0 148 15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25-09-27T17:06:31.241"/>
    </inkml:context>
    <inkml:brush xml:id="br0">
      <inkml:brushProperty name="width" value="0.21167" units="cm"/>
      <inkml:brushProperty name="height" value="0.21167" units="cm"/>
      <inkml:brushProperty name="fitToCurve" value="1"/>
    </inkml:brush>
  </inkml:definitions>
  <inkml:trace contextRef="#ctx0" brushRef="#br0">338 27 0,'0'-37'94,"-36"74"-63,-1 0 0,37 0-15,-37-37-16,37 37 15,-37-1-15,0-36 32,37 37-17,0 0-15,-73 0 31,73 37-15,-37-1 0,37-36 15,0 0-31,0 0 16,-37-1-1,0-36-15,74 0 203,37-73-171,-38 36-17,-36 0 1,0 0-16,37 37 15,-37-36-15,37 36 16,0 0 0,0-37-16,0 0 15,-1 0 1,-36 0-16,37 37 16,-37-37-16,37 37 15,0-36-15,0-38 31,-1 74 235,1 0-250,-37 37-16,37 0 15,-37-1-15,0 1 16,37 0-16,0 0 16,-37 0-1,0 0 1,0-1-1,73 1 1,-73 0 0,0 0-1,0 0 1,0-1-16,37-36 16,-37 37-16,0 0 15,0 0-15,0 0 31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25-09-27T17:06:48.721"/>
    </inkml:context>
    <inkml:brush xml:id="br0">
      <inkml:brushProperty name="width" value="0.21167" units="cm"/>
      <inkml:brushProperty name="height" value="0.21167" units="cm"/>
    </inkml:brush>
  </inkml:definitions>
  <inkml:trace contextRef="#ctx0" brushRef="#br0">0 352 0,'37'0'110,"37"0"-110,-1 0 15,-36 0 1,37 0-16,-37 0 31,36 0-15,-36 0 0,37 0-1,-37 0 1,36 0-16,-36 0 15,37 0 17,-38 0-17,38 0 1,-37 0 0,36 0-1,-36 0-15,37 0 16,-37 0-1,36 0 1,-36 0 0,37 0 15,-37 0-15,-1 0-1,38 0-15,0 0 16,-38 0-1,38 36-15,-37-36 16,0 0-16,36 0 16,1 0-16,0 0 15,-1 0-15,-36 0 16,37 0-16,-38 0 16,75 0-16,-74 0 15,36 0 1,1 0-1,-37 0-15,36 0 16,1 0-16,-37 0 16,0 0-1,36 0-15,1 0 16,-37 0 0,36 0-1,-36 0 1,37 0-16,-37 0 15,36 0 1,1 0 0,-37 0-16,-1 0 15,1 0-15,0 0 16,0 0-16,36 0 16,1 0-16,0 0 15,-1 0 1,-36 0-16,0 0 15,0 0-15,36 0 16,1 0 0,-37 0-16,36 0 15,-36 0-15,0 0 16,0 0-16,36 0 16,1 0-1,0 37-15,-37 0 16,-1-37-16,1 0 15,0 0-15,0 0 16,36 0-16,-36 0 16,0 0-16,37 0 15,-38 0 1,38 37-16,-37-37 16,0 0-16,0 0 15,-1 0-15,75 37 16,-74-37-1,36 0 1,-36 0-16,73 0 16,1 0-16,-37 0 15,36 0-15,-36 0 16,-1 0-16,38 0 16,-75 0-16,1 0 15,37 0-15,-1 0 16,1 0-1,-37 0-15,0 0 16,36 0 0,-36 0-16,0 0 15,0 0 1,0 0-16,36 0 16,-36 0-1,37 0 1,-38 0-16,38 0 15,0 0 1,-37 0-16,36 0 16,1 0-16,-37 0 15,36 0-15,-36 0 16,73 0-16,-36-37 16,0 37-16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25-09-27T17:06:56.564"/>
    </inkml:context>
    <inkml:brush xml:id="br0">
      <inkml:brushProperty name="width" value="0.21167" units="cm"/>
      <inkml:brushProperty name="height" value="0.21167" units="cm"/>
      <inkml:brushProperty name="fitToCurve" value="1"/>
    </inkml:brush>
  </inkml:definitions>
  <inkml:trace contextRef="#ctx0" brushRef="#br0">0 369 0,'37'0'344,"0"0"-329,0 0-15,0-37 16,-1 37 187,1 0-187,0 0-1,0 0 48,36 0-48,-36 0 17,37 0-1,-37 0 0,36 0-15,-36 0 15,0 0 0,0 0-15,0 0-1,-1 0 17,1 0-32,0 0 31,0 0-15,0 0-1,36 0 1,-36 0-1,0 0 32,0 0-15,-1 0-17,1 0 1,0 0-16,0 0 15,0 0 17,36 0-17,-36 0 17,0 0-32,0 0 15,0 0 16,-1 0-15,1 0 15,0 0 1,0 0-32,0 0 46,-1 0-30,1 0-16,0 0 31,37 0-15,-1 0 0,1 0-16,0 0 15,-38 0 1,1 0-16,0 0 15,0 0-15,0 0 16,-1 0 0,1 0-1,0 0 17,0 0-17,0 0 1,36 0-1,-36 0 1,0 0-16,0 0 16,36 0-16,1 0 15,-37 0 1,36 0-16,-36 0 16,-37 37-1,74-37 1,-37 0-1,0 0-15,-1 0 16,1 0-16,37 0 16,-37 0-1,36 36 1,-36-36-16,37 0 16,-38 0-1,1 37-15,0-37 16,0 0-1,36 37-15,-36-37 16,0 37-16,0-37 16,0 0-16,0 0 15,-1 0-15,1 0 16,0 0-16,0 0 781,-37-37-718,0 0-32,0 0-15,0 1 15,-37-1-16,37 0 17,-37 0-17,37 0 1,0 0 0,0 1-1,0-1 1,0 0-16,-37 37 15,37-37 1,-36 0 0,36 74 374,0 37-390,0-37 16,0-1-16,0 1 16,36 37-16,-36-37 15,37 0 1,-37-1-1,0 1 1,37 0-16,-37 0 31,0 0 1,0-1-17,0 1 1,37-37-16,-37 37 31,0 0 110,0 0-126,0-1 1,0 1-16,0 0 16,0 0-1,0 0 16,0 0-15,-37-1-16,0-36 16,37 37-1,-37-37-15,1 74 16,-1-74-16,-37 37 16,37-1-1,0 1-15,-73 0 16,110 0-16,-74 0 15,38-1 1,-1-36-16,37 37 16,-37-37-16,0 0 203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25-09-27T17:07:00.033"/>
    </inkml:context>
    <inkml:brush xml:id="br0">
      <inkml:brushProperty name="width" value="0.21167" units="cm"/>
      <inkml:brushProperty name="height" value="0.21167" units="cm"/>
      <inkml:brushProperty name="fitToCurve" value="1"/>
    </inkml:brush>
  </inkml:definitions>
  <inkml:trace contextRef="#ctx0" brushRef="#br0">663 552 0,'-74'-36'140,"37"36"-93,-36 0-16,36 0 16,-37 0-31,38 0-16,-38 0 15,37 0-15,-73 0 16,110-37 281,0 0-266,0 0-31,37 0 16,-37 1-16,36-1 15,38-37-15,-37 1 32,0 73-32,-1-37 15,1 37 1,0-37 0,37 0-1,-1 0 1,-110 37 234,-36 37-235,-1 0 1,74 0-16,-37-37 16,1 0-1,-1 37-15,0-37 16,37 36 0,-37-36 46,0 37-46,37 0 62,-36 0-63,36 0 1,0-1 15,0 1-15,-37 0-16,37 0 31,0 0-15,0-1-1,-37 1 1,37 0-16,-37 0 16,0 0-1,37 0 142,37-1-142,0-36 1,0 0-1,0 0-15,36 74 16,-36-74-16,37 37 16,-1-37-16,-36 0 15,0 0-15,0 37 16,-1-37-16,38 0 16,0 36-16,-37-36 15,36 37-15,1 0 16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5-09-27T17:38:47.700"/>
    </inkml:context>
    <inkml:brush xml:id="br0">
      <inkml:brushProperty name="width" value="0.21167" units="cm"/>
      <inkml:brushProperty name="height" value="0.21167" units="cm"/>
      <inkml:brushProperty name="color" value="#C00000"/>
      <inkml:brushProperty name="fitToCurve" value="1"/>
    </inkml:brush>
  </inkml:definitions>
  <inkml:trace contextRef="#ctx0" brushRef="#br0">8 0 0 0,'0'0'0'0,"0"0"23"16,0 0 89-16,0 0-21 0,0 0-20 0,0 0 4 16,0 0-17-16,0 0-4 0,0 0-6 0,0 0-4 15,0 0-4-15,0 0-4 0,0 0-11 0,0 0 5 16,0 0-13-16,0 0 7 0,0 0-14 16,0 0-30-16,0 0 36 0,0 0 4 0,0 0 32 15,0 0-47-15,0 0 0 0,0 0 9 0,0 0-9 16,0 0 10-16,0 0-7 0,0 0 16 15,0 0-10-15,0 0 4 0,0 0-1 0,0 0 15 16,0 0-12-16,0 0-14 0,0 0 17 0,0 0 3 16,0 0 1-16,0 0-14 0,0 0 2 15,0 0 5-15,0 0-7 0,0 0-3 0,0 0 6 16,0 0-8-16,0 0-3 0,0 0 2 0,0 0-5 16,0 0 3-16,0 0-8 0,0 0 1 0,0 0 3 15,0 0-1-15,0 0 2 0,0 0 18 16,0 0-22-16,0 0 0 0,0 0-3 0,0 0 3 15,0 0 4-15,0 0-7 0,0 0 0 0,0 0 7 16,0 0-3-16,0 0-3 0,0 0 5 0,-8 29-6 16,8-29 6-16,0 0-1 0,0 0-5 0,0 0 1 15,0 0 0-15,0 0 8 0,0 0-2 16,0 0-2-16,-1 36 5 0,1-36-5 0,0 0 2 16,0 0 0-16,0 0-5 0,0 0 2 0,0 0 1 15,0 0-5-15,11 28-7 0,-11-28 12 16,0 0 0-16,0 0 4 0,0 0 4 0,24 18-13 15,-24-18 4-15,0 0-5 0,0 0 6 0,31 9 12 16,-31-9-18-16,0 0-4 0,0 0 9 16,31 8-5-16,-31-8 4 0,0 0 0 0,0 0-2 15,32 7 3-15,-32-7 4 0,0 0-1 0,0 0 0 16,0 0-17-16,35-2 17 0,-35 2 1 0,0 0 0 16,0 0 4-16,0 0 0 0,0 0 0 0,0 0 0 15,32-11-3-15,-32 11 17 0,0 0-11 16,0 0 9-16,0 0 4 0,0 0-9 0,0 0 1 15,0 0-4-15,0 0-11 0,0 0 12 0,0 0 4 16,0 0-6-16,3-32-2 0,-3 32 7 16,0 0-1-16,0 0 2 0,0 0-8 0,0 0-2 15,0 0 15-15,0 0-21 0,0 0 9 0,0 0-4 16,-18-22 1-16,18 22-6 0,0 0 21 16,0 0-27-16,0 0-5 0,0 0 8 0,-29-8 3 15,29 8-5-15,0 0 1 0,0 0 5 0,0 0-3 16,-42-6 1-16,42 6-1 0,0 0 6 0,0 0-2 15,0 0 0-15,-36 5-2 0,36-5 2 0,0 0 0 16,0 0-6-16,0 0 1 0,0 0-1 16,0 0 0-16,0 0 0 0,0 0 3 0,-33 8 3 15,33-8 0-15,0 0-4 0,0 0 8 0,0 0-9 16,0 0 3-16,0 0 1 0,0 0-3 0,0 0 3 16,13 25-6-16,-13-25-1 0,0 0 6 15,0 0-4-15,0 0 10 0,0 0-4 0,0 0-2 16,0 0 0-16,0 0-2 0,39 8-1 0,-39-8 4 15,0 0 1-15,0 0 4 0,0 0-4 16,0 0-1-16,0 0 0 0,0 0 9 0,37-8-3 16,-37 8 6-16,0 0-5 0,0 0 8 0,0 0-1 15,20-22 63-15,-20 22-91 0,0 0 25 0,0 0-7 16,0 0-7-16,0 0 5 0,0 0 2 16,0 0 2-16,13-24-22 0,-13 24 20 0,0 0 1 15,0 0 0-15,0 0 2 0,0 0-8 0,0 0 4 16,0 0-3-16,0 0 3 0,0 0-8 0,0 0-4 15,0 0 4-15,0 0-1 0,0 0 9 0,-30-8-10 16,30 8 3-16,0 0 8 0,0 0-4 16,0 0 2-16,-36 5 16 0,36-5-21 0,0 0-3 15,0 0 3-15,0 0 2 0,0 0-10 0,0 0 5 16,-25 14 4-16,25-14 0 0,0 0-1 16,0 0 2-16,0 0 1 0,0 0-12 0,0 0 4 15,0 0 9-15,0 0 1 0,0 0-2 0,14 22 11 16,-14-22-16-16,0 0 9 0,0 0-6 15,0 0 9-15,30 7 46 0,-30-7-56 0,0 0-4 16,0 0 6-16,0 0 10 0,0 0 4 0,0 0-1 16,34-5-6-16,-34 5 0 0,0 0 14 0,0 0 1 15,0 0-11-15,0 0 6 0,0 0 0 0,0 0 9 16,0 0-11-16,0 0 41 0,0 0-53 16,0 0-9-16,0 0-2 0,0 0 13 0,0 0-11 15,0 0-1-15,0 0 1 0,0 0 3 0,-34-14 8 16,34 14-8-16,0 0 3 0,0 0-2 15,0 0 3-15,-42-2 0 0,42 2 2 0,0 0-6 16,0 0-2-16,0 0 10 0,0 0-14 0,0 0 4 16,-36 7 5-16,36-7-13 0,0 0 0 15,0 0 2-15,0 0-2 0,0 0-2 0,0 0-10 16,0 0-11-16,0 0-27 0,0 0-5 0,0 0-21 16,0 0-22-16,0 0-26 0,0 0-32 0,0 0-255 15,0 0 147-15,0 0 230 0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5-09-27T17:07:29.792"/>
    </inkml:context>
    <inkml:brush xml:id="br0">
      <inkml:brushProperty name="width" value="0.21167" units="cm"/>
      <inkml:brushProperty name="height" value="0.21167" units="cm"/>
      <inkml:brushProperty name="fitToCurve" value="1"/>
    </inkml:brush>
  </inkml:definitions>
  <inkml:trace contextRef="#ctx0" brushRef="#br0">1095 27 0 0,'-26'-13'231'0,"26"13"86"15,0 0-59-15,0 0-32 0,0 0-40 16,0 0-12-16,0 0-9 0,0 0-2 0,0 0-31 16,0 0 16-16,0 0-20 0,0 0-29 0,-24-14-21 15,24 14-8-15,0 0-27 0,0 0 9 16,0 0-17-16,0 0-10 0,0 0-4 0,0 0-1 15,0 0 0-15,0 0-8 0,0 0-28 0,0 0 27 16,0 0-20-16,0 0 17 0,0 0-3 16,0 0-4-16,0 0 10 0,23 21-6 0,-23-21-18 15,0 0 20-15,24 25 72 0,-24-25-95 0,0 0-7 16,22 24 17-16,-22-24 3 0,23 19 2 0,-23-19-15 16,20 16 14-16,-20-16-17 0,20 18-3 15,-20-18-10-15,0 0 5 0,23 28-107 0,-23-28 124 16,0 0-1-16,11 29 8 0,-11-29-6 0,0 0-20 15,0 0-3-15,6 39 12 0,-6-39-10 0,0 0 14 16,-8 28 1-16,8-28 6 0,0 0-12 0,-18 22 11 16,18-22-4-16,0 0 28 0,-23 18-40 15,23-18 22-15,0 0-11 0,-30 10 9 0,30-10-9 16,0 0 4-16,0 0-3 0,-52-3 10 0,52 3-19 16,0 0 17-16,-40-12 5 0,40 12 12 0,-26-14-7 15,26 14 4-15,-24-18-11 0,24 18 8 16,-26-21-3-16,26 21 6 0,-23-20-11 0,23 20 14 15,0 0-8-15,-26-16 10 0,26 16-10 0,0 0 6 16,0 0-13-16,0 0 16 0,0 0-18 0,0 0 26 16,0 0-18-16,0 0-14 0,0 0 4 15,-17-20 6-15,17 20-12 0,0 0 14 0,0 0-10 16,0 0 16-16,0 0 12 0,0 0-26 0,18 25 6 16,-18-25 3-16,0 0-1 0,20 28 1 0,-20-28-17 15,0 0 6-15,17 35-14 0,-17-35 3 16,0 0-3-16,15 32 14 0,-15-32-58 0,0 0 8 15,11 35-8-15,-11-35 8 0,0 0-10 0,3 36 13 16,-3-36 1-16,0 0 15 0,-12 34-9 16,12-34 20-16,0 0-7 0,-20 25 9 0,20-25 9 15,0 0 21-15,0 0-5 0,-25 16 6 0,25-16-3 16,0 0 18-16,0 0-2 0,-49-5 13 16,49 5 4-16,0 0 8 0,-38-13-16 0,38 13 4 15,0 0 1-15,-32-18 5 0,32 18 4 0,0 0 60 16,0 0-81-16,-30-17 10 0,30 17-8 0,0 0-11 15,0 0 4-15,0 0 2 0,0 0-21 16,0 0 12-16,0 0-22 0,0 0 9 0,0 0-4 16,0 0-16-16,0 0 27 0,0 0 7 0,0 0-10 15,26 12 11-15,-26-12-11 0,0 0 6 0,33 24 1 16,-33-24 2-16,20 19-18 0,-20-19 19 16,21 21-9-16,-21-21-3 0,22 23-5 0,-22-23 4 15,18 20-18-15,-18-20 3 0,20 25 2 0,-20-25-4 16,17 26-3-16,-17-26 20 0,0 0-30 15,11 40 9-15,-11-40-1 0,0 0 3 0,-2 43-12 16,2-43 14-16,-14 36-19 0,14-36 10 0,-21 36-11 16,21-36 19-16,-26 32-4 0,26-32 9 0,-28 27 3 15,28-27 13-15,-28 21 2 0,28-21 19 16,-33 20-8-16,33-20 27 0,-33 11-6 0,33-11 6 16,-33 2-3-16,33-2 10 0,-39-2-11 0,39 2 17 15,-33-15-3-15,33 15 13 0,-34-16-9 0,34 16-3 16,-32-23-17-16,32 23 12 0,-17-25-29 0,17 25 12 15,-26-30-5-15,26 30 0 0,-20-29-17 16,20 29 6-16,-17-35-30 0,17 35 2 0,-16-31-16 16,16 31-7-16,-7-27-31 0,7 27-2 0,0 0-25 15,0-39 23-15,0 39-49 0,0 0-22 16,0 0-5-16,4-41-50 0,-4 41-168 0,0 0 125 16,0 0 78-16</inkml:trace>
  <inkml:trace contextRef="#ctx0" brushRef="#br0" timeOffset="422">319 409 165 0,'5'-38'351'16,"-5"38"-103"-16,0 0-42 0,0 0-44 0,0 0-33 15,0-35-17-15,0 35-24 0,0 0-24 16,0 0-10-16,0 0-7 0,0 0-16 0,0 0-5 16,0 0-39-16,0 0 36 0,0 0-9 0,0 0 3 15,-23 21-14-15,23-21 14 0,0 0-15 0,-22 27 24 16,22-27-13-16,-21 25 24 0,21-25-25 15,-27 25 25-15,27-25-15 0,-30 23 6 0,30-23-22 16,-31 27 17-16,31-27-19 0,-34 23 13 0,34-23-9 16,-26 23-7-16,26-23 8 0,-26 22 2 15,26-22-5-15,-23 18 1 0,23-18-16 0,0 0 11 16,0 0 2-16,-23 16-10 0,23-16-27 0,0 0-10 16,0 0-13-16,0 0 10 0,0 0-53 15,0 0-16-15,0 0-35 0,0 0-24 0,0 0-16 16,0 0-241-16,0 0 149 0,0 0 224 0</inkml:trace>
  <inkml:trace contextRef="#ctx0" brushRef="#br0" timeOffset="812">4 403 0 0,'0'0'257'0,"-4"-32"3"0,4 32-39 0,0 0-38 16,0 0-35-16,0 0-37 0,0 0-26 0,0 0-14 16,0 0 0-16,0 0 29 0,0 0-34 15,0 0 1-15,0 0 0 0,40 6-26 0,-40-6 12 16,24 13-13-16,-24-13 16 0,28 19-4 0,-28-19-5 15,27 16-14-15,-27-16-6 0,30 21-30 0,-30-21 44 16,29 24-14-16,-29-24 21 0,29 26-10 16,-29-26-2-16,31 25-16 0,-31-25-2 0,32 22-2 15,-32-22-1-15,27 27-10 0,-27-27 5 0,23 21-49 16,-23-21 39-16,24 19-15 0,-24-19-18 0,0 0 36 16,27 21-61-16,-27-21-13 0,0 0 3 15,0 0-27-15,20 19 2 0,-20-19-22 0,0 0 8 16,0 0-28-16,0 0-10 0,0 0-14 0,0 0-29 15,0 0-216-15,0 0 140 0,0 0 250 16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5-09-27T17:07:33.104"/>
    </inkml:context>
    <inkml:brush xml:id="br0">
      <inkml:brushProperty name="width" value="0.21167" units="cm"/>
      <inkml:brushProperty name="height" value="0.21167" units="cm"/>
      <inkml:brushProperty name="fitToCurve" value="1"/>
    </inkml:brush>
  </inkml:definitions>
  <inkml:trace contextRef="#ctx0" brushRef="#br0">3112 112 0 0,'-23'-15'11'0,"23"15"185"16,0 0-31-16,0 0-8 0,0 0-47 0,0 0 0 16,-26-17 14-16,26 17 13 0,0 0-19 0,0 0-2 15,0 0-18-15,0 0 5 0,0 0-23 0,0 0 16 16,0 0-11-16,0 0 7 0,0 0-18 15,0 0-2-15,0 0-16 0,0 0 14 0,0 0-24 16,0 0-3-16,0 0-16 0,0 0 5 0,0 0-23 16,0 0 8-16,0 0-22 0,0 0 23 0,0 0-11 15,0 0-1-15,0 0-15 0,0 0 27 0,0 0-30 16,0 0 32-16,0 0-7 0,0 0 14 16,0 0-5-16,12 35 4 0,-12-35 1 0,19 22 0 15,-19-22-2-15,18 24 3 0,-18-24-21 0,21 26 42 16,-21-26-49-16,27 28 3 0,-27-28 3 15,20 30 7-15,-20-30-22 0,27 31 16 0,-27-31 3 16,28 28-7-16,-28-28-4 0,27 29 4 0,-27-29-12 16,28 31-9-16,-28-31 8 0,26 32 22 15,-26-32-3-15,25 28-2 0,-25-28-14 0,24 26 15 16,-24-26-2-16,22 22 1 0,-22-22-12 0,18 23-11 16,-18-23-20-16,19 22-1 0,-19-22-25 0,0 0 0 15,18 25-28-15,-18-25-13 0,0 0-28 0,18 21-20 16,-18-21-21-16,0 0 10 0,0 0-7 15,0 0 6-15,0 0-52 0,0 0-187 0,0 0 139 16,0 0 251-16</inkml:trace>
  <inkml:trace contextRef="#ctx0" brushRef="#br0" timeOffset="797">2655 87 52 0,'0'0'212'0,"-29"-24"1"16,29 24-13-16,-20-20 4 0,20 20-48 0,0 0-16 15,-22-21-25-15,22 21-4 0,0 0-15 0,0 0-5 16,0 0-10-16,-18-22-10 0,18 22-28 16,0 0 5-16,0 0-26 0,0 0 20 0,0 0-33 15,0 0 24-15,0 0-22 0,0 0 8 0,0 0-16 16,0 0 19-16,0 0 1 0,0 0 11 16,24 22-9-16,-24-22 2 0,0 0-22 0,28 30 15 15,-28-30-8-15,23 27 4 0,-23-27-24 0,23 28 60 16,-23-28-51-16,24 31 5 0,-24-31-9 0,34 31 10 15,-34-31-8-15,28 35-5 0,-28-35 3 0,29 33 1 16,-29-33-5-16,29 33 13 0,-29-33-7 16,28 28-33-16,-28-28 31 0,24 29 17 0,-24-29-13 15,19 27 3-15,-19-27-10 0,20 23 6 16,-20-23-21-16,13 25 15 0,-13-25-11 0,10 29 8 0,-10-29-14 16,0 0 11-16,6 39-26 0,-6-39 12 15,0 0-23-15,0 36 10 0,0-36-8 0,0 0 7 16,0 0-9-16,-5 37 13 0,5-37-8 0,0 0 13 15,0 0-2-15,0 0 18 0,-17 25-8 16,17-25 22-16,0 0-19 0,0 0 13 0,-38 9 10 16,38-9 11-16,0 0 44 0,-35-7-56 0,35 7-8 15,-29-10 14-15,29 10-12 0,-28-13 2 16,28 13 3-16,-32-12 23 0,32 12-19 0,-26-17 22 16,26 17-10-16,0 0 10 0,-33-16-53 0,33 16 66 15,0 0-16-15,-23-16 19 0,23 16-13 0,0 0-8 16,0 0 14-16,0 0-15 0,0 0-5 0,0 0-2 15,0 0-6-15,0 0 8 0,0 0-16 16,0 0 12-16,0 0-12 0,0 0 10 0,0 0-11 16,0 0 6-16,0 0-5 0,0 0 13 0,0 0-19 15,30 16 13-15,-30-16-5 0,24 16 11 16,-24-16-17-16,26 18 6 0,-26-18 4 0,28 20-1 16,-28-20-3-16,26 23-1 0,-26-23 1 0,27 24-6 15,-27-24-13-15,27 28 20 0,-27-28-3 16,23 29 10-16,-23-29-20 0,21 32 10 0,-21-32-3 15,14 34-6-15,-14-34-12 0,12 32-8 0,-12-32-10 16,5 28-11-16,-5-28-33 0,-5 37-10 0,5-37-32 16,-12 32-2-16,12-32-18 0,-25 32-3 15,25-32-64-15,-23 25-181 0,23-25 136 0,-29 18 79 16</inkml:trace>
  <inkml:trace contextRef="#ctx0" brushRef="#br0" timeOffset="1688">2200 647 0 0,'0'0'155'15,"0"0"86"-15,-18-30 33 0,18 30-58 0,0 0-35 16,0 0-36-16,0 0-23 0,-12-26-36 0,12 26-1 16,0 0-26-16,0 0-5 0,0 0-22 0,0 0 8 15,0 0-3-15,0 0 7 0,0 0 1 0,35 2-19 16,-35-2-6-16,0 0 24 0,0 0-14 16,25 22 0-16,-25-22-16 0,0 0 4 0,15 23 46 15,-15-23-65-15,0 0 2 0,12 29-4 0,-12-29 2 16,0 0 9-16,6 33-11 0,-6-33-1 0,0 0 7 15,-4 36 3-15,4-36-15 0,0 0 12 16,-9 43 1-16,9-43-1 0,-14 29-8 0,14-29 4 16,-16 26-7-16,16-26-8 0,0 0 6 0,-23 28-2 15,23-28 8-15,0 0 0 0,-27 19 38 0,27-19-50 16,0 0 6-16,0 0 1 0,-36 6 1 16,36-6-1-16,0 0 9 0,-32-15 3 0,32 15 54 15,-21-20-64-15,21 20-27 0,-20-19 30 0,20 19-5 16,-22-25 10-16,22 25-6 0,-18-25 12 15,18 25-19-15,-15-22 13 0,15 22-2 0,0 0 7 16,-20-23-58-16,20 23 61 0,0 0-8 0,0 0 3 16,-22-18-8-16,22 18-2 0,0 0 5 0,0 0 2 15,0 0-4-15,-37 7 5 0,37-7-8 16,0 0 3-16,-35 22-12 0,35-22 16 0,-22 19-9 16,22-19 8-16,-18 23-6 0,18-23 8 0,-20 28-12 15,20-28 13-15,-17 32-19 0,17-32 10 0,-9 36-3 16,9-36-9-16,-8 29 11 0,8-29-13 0,0 0 9 15,3 42 1-15,-3-42-3 0,0 0-5 16,10 28 18-16,-10-28-5 0,0 0-1 0,21 15 6 16,-21-15 0-16,0 0-4 0,0 0 11 0,48-4-15 15,-48 4 8-15,29-10 4 0,-29 10 0 16,34-11-2-16,-34 11 5 0,26-13 12 0,-26 13 50 16,0 0-50-16,32-16 0 0,-32 16-3 0,0 0 4 15,0 0-6-15,0 0 3 0,0 0-22 16,0 0 10-16,26-14-5 0,-26 14-8 0,0 0 7 15,0 0 3-15,0 0-12 0,0 0 3 0,5 30 6 16,-5-30 0-16,0 0-8 0,0 43 17 0,0-43-11 16,0 0 15-16,1 50-13 0,-1-50-2 0,2 47-3 15,-2-47 3-15,1 42-7 0,-1-42 26 0,3 47-24 16,-3-47 13-16,8 43-13 0,-8-43 19 16,9 41-20-16,-9-41-21 0,16 35 25 0,-16-35 1 15,26 29 3-15,-26-29-1 0,32 23 2 0,-32-23 4 16,37 15-16-16,-37-15 20 0,46 1-15 15,-46-1 13-15,46-1-13 0,-46 1 7 0,47-9-6 16,-47 9 5-16,46-15-23 0,-46 15 2 0,40-19-27 16,-40 19-2-16,36-25-15 0,-36 25-16 15,35-38-18-15,-35 38 2 0,27-29-20 0,-27 29 0 16,19-32-26-16,-19 32-260 0,14-36 142 0,-14 36 249 16</inkml:trace>
  <inkml:trace contextRef="#ctx0" brushRef="#br0" timeOffset="1922">2543 944 0 0,'12'-35'336'16,"-12"35"21"-16,0 0-46 0,0 0-66 0,0 0-28 15,3-36-86-15,-3 36 28 0,0 0-20 16,0 0-28-16,0 0-31 0,0 0-16 0,0 0-18 15,0 0-19-15,0 0-27 0,0 0-24 0,0 0-20 16,0 0-17-16,0 0-28 0,0 0-21 0,0 0-30 16,0 0-23-16,0 0 1 0,-35 18-19 15,35-18-67-15,0 0-154 0,-45 17 141 0,45-17 250 16</inkml:trace>
  <inkml:trace contextRef="#ctx0" brushRef="#br0" timeOffset="2455">1011 844 0 0,'0'0'187'15,"-20"-20"138"-15,20 20-41 0,0 0-39 16,0 0-45-16,-17-22-29 0,17 22-2 0,0 0-35 15,0 0-4-15,0 0-26 0,0 0-9 0,0 0-31 16,0 0-4-16,0 0-20 0,0 0 3 0,0 0-21 16,0 0 12-16,0 0 6 0,0 0 28 15,0 0 12-15,0 0 2 0,31 21-19 0,-31-21 2 16,26 28-8-16,-26-28 10 0,37 36 8 16,-17-15-24-16,3-2-2 0,-2 5-14 0,4 2 2 15,-1-2-23-15,4 2 14 0,-2-1-18 0,0 4 9 16,0-4-20-16,-1 0 14 0,1 1-4 0,-3-5 0 15,0 2-11-15,2 0 12 0,-7-4-15 0,0-1-14 16,-18-18-20-16,34 32 6 0,-34-32-33 0,25 29-1 16,-25-29-27-16,21 20-12 0,-21-20-31 15,0 0 0-15,20 22-35 0,-20-22-29 0,0 0-7 16,0 0 1-16,0 0-12 0,0 0-34 0,0 0-215 16,0 0 153-16,0 0 203 0</inkml:trace>
  <inkml:trace contextRef="#ctx0" brushRef="#br0" timeOffset="2876">931 1062 0 0,'0'0'286'16,"-23"-17"0"-16,23 17-30 0,0 0-51 0,0 0-47 15,-27-14-30-15,27 14-14 0,0 0-31 0,0 0-9 16,0 0 9-16,0 0-10 0,0 0-1 16,0 0 3-16,0 0 8 0,27 14-23 0,-27-14-1 15,29 20-14-15,-29-20 22 0,31 21-2 0,-31-21-14 16,37 27-14-16,-37-27-6 0,38 25-5 0,-38-25-4 16,39 25 22-16,-39-25-26 0,38 31-13 15,-38-31 3-15,35 35-6 0,-15-18-3 0,0 2 2 16,-20-19 11-16,37 34-26 0,-37-34 11 0,34 36 1 15,-34-36 7-15,24 36-17 0,-24-36 9 0,17 31 3 16,-17-31-8-16,11 31 9 0,-11-31-54 16,0 0 55-16,5 48 7 0,-5-48-7 0,-16 38 7 15,16-38-6-15,-20 40 6 0,20-40-2 0,-26 40-4 16,26-40-19-16,-32 39 7 0,32-39-15 16,-32 38 7-16,32-38-14 0,-39 32-21 0,39-32-15 15,-26 30-11-15,26-30-14 0,-27 22-17 0,27-22-34 16,0 0-8-16,-34 18-25 0,34-18-3 0,0 0-37 15,-34-7-223-15,34 7 151 0,-29-16 219 16</inkml:trace>
  <inkml:trace contextRef="#ctx0" brushRef="#br0" timeOffset="3173">718 1308 0 0,'-20'-43'355'0,"20"43"-63"0,0 0-51 0,0 0-55 15,-17-27-39-15,17 27-28 0,0 0-21 16,0 0-9-16,0 0-3 0,0 0-33 0,0 0 31 16,37-3-4-16,-37 3-23 0,34 12 17 0,-34-12-30 15,35 18 11-15,-35-18-18 0,43 21 20 0,-43-21-18 16,38 22-5-16,-38-22-1 0,37 23-9 15,-37-23-24-15,36 23 21 0,-36-23-9 0,24 29-5 16,-24-29-12-16,31 19-39 0,-31-19-29 0,20 24-7 16,-20-24-54-16,21 20-16 0,-21-20-28 0,19 19-5 15,-19-19-30-15,0 0-269 0,16 30 158 16,-16-30 193-16</inkml:trace>
  <inkml:trace contextRef="#ctx0" brushRef="#br0" timeOffset="3689">746 1779 127 0,'0'0'360'0,"0"0"-87"16,0 0-37-16,0 0-65 0,0 0-27 0,-20-19-22 15,20 19-25-15,0 0-26 0,0 0 40 0,0 0-83 16,0 0-5-16,0 0-19 0,0 0 8 0,0 0-18 16,0 0 18-16,0 0-14 0,0 0 12 15,0 0-11-15,0 0 9 0,-42 7-11 0,42-7 7 16,0 0-10-16,0 0 23 0,-43-11-13 0,43 11 13 16,0 0-12-16,-37-18 3 0,37 18-8 15,-26-18 20-15,26 18-22 0,-21-17 30 0,21 17-17 16,-19-18 8-16,19 18-11 0,0 0 9 0,-19-30-13 15,19 30 16-15,0 0-10 0,0 0 17 0,0 0-17 16,-11-31 8-16,11 31-10 0,0 0-2 0,0 0-5 16,0 0 6-16,0 0-9 0,17-19 59 15,-17 19-65-15,0 0 11 0,36-6-4 0,-36 6 7 16,36 6 50-16,-36-6-57 0,41 5 2 0,-41-5 9 16,52 9-11-16,-52-9 12 0,54 14-7 0,-54-14-2 15,54 16-9-15,-54-16 16 0,50 21-19 16,-50-21 12-16,46 25-8 0,-46-25 9 0,43 24-11 15,-43-24 9-15,31 29 30 0,-31-29-38 0,23 25-11 16,-23-25 9-16,17 31-15 0,-17-31 12 16,9 31-37-16,-9-31-6 0,-1 44-45 0,1-44-16 15,-11 29-39-15,11-29-15 0,-25 31-27 0,25-31-295 16,-32 22 158-16,32-22 189 0</inkml:trace>
  <inkml:trace contextRef="#ctx0" brushRef="#br0" timeOffset="4236">44 1695 126 0,'0'0'351'0,"-23"-25"-53"0,23 25-63 0,0 0-34 16,-21-21-40-16,21 21-14 0,0 0-33 0,0 0-20 15,0 0-16-15,0 0 10 0,0 0-14 0,0 0 14 16,0 0-12-16,0 0 9 0,44 5-13 0,-44-5-5 16,37 13-9-16,-37-13-6 0,37 20-16 15,-37-20 3-15,37 25-14 0,-37-25 5 0,40 28-4 16,-17-12-7-16,-3 2-14 0,0 2 8 0,3 0 32 15,-3 2-43-15,0 0-10 0,1 0 9 16,-1 2-11-16,-5 0 3 0,5-2-23 0,-3-1 0 16,-17-21-13-16,23 40 11 0,-23-40-8 0,23 39 6 15,-23-39-9-15,17 33 5 0,-17-33-6 16,11 36 11-16,-11-36-7 0,0 0 6 0,-3 50-4 16,3-50 13-16,-14 32-11 0,14-32 13 0,-20 31-2 15,20-31 4-15,-23 24-3 0,23-24 15 16,-31 20-20-16,31-20 24 0,-26 15 0 0,26-15 11 15,0 0 5-15,-43 8 3 0,43-8 2 0,0 0 6 16,-43-11-4-16,43 11 23 0,-30-12-14 0,30 12 4 16,-27-17-13-16,27 17 8 0,-30-22-6 15,30 22 0-15,-26-25-18 0,26 25 8 0,-25-25-5 16,25 25-6-16,-23-25-22 0,23 25-1 0,0 0-6 16,-20-27-32-16,20 27-32 0,0 0-23 0,0 0-36 15,0 0-17-15,-9-27-29 0,9 27-51 16,0 0-201-16,0 0 152 0,0 0 212 0</inkml:trace>
  <inkml:trace contextRef="#ctx0" brushRef="#br0" timeOffset="5329">2102 1903 0 0,'0'0'156'0,"-21"-25"62"0,21 25-18 15,0 0-8-15,0 0 36 0,-16-24-87 0,16 24-22 16,0 0 0-16,0 0-7 0,0 0-8 0,0 0-19 16,0 0 5-16,0 0-20 0,0 0 1 15,0 0-22-15,0 0 7 0,0 0-15 0,0 0-13 16,0 0-10-16,0 0-2 0,0 0 24 0,0 0-24 16,0 0 7-16,0 0 12 0,0 0-5 15,0 0 16-15,0 0-11 0,50 4 5 0,-50-4 2 16,27 11-8-16,-27-11-7 0,26 13 5 0,-26-13 11 15,34 15-47-15,-34-15 17 0,37 18-2 16,-37-18 0-16,35 24 7 0,-35-24-12 0,42 23 8 16,-42-23-12-16,39 24 8 0,-39-24-11 0,42 32 16 15,-42-32-92-15,43 25 105 0,-43-25-15 0,40 31 6 16,-40-31-10-16,44 26-3 0,-44-26-3 16,37 26-2-16,-37-26 4 0,35 30 17 0,-35-30-35 15,28 31 10-15,-28-31 1 0,26 26 2 0,-26-26-11 16,20 29-10-16,-20-29 16 0,18 31-21 0,-18-31 16 15,13 33-1-15,-13-33-12 0,6 33 7 0,-6-33-12 16,0 0 1-16,6 50-1 0,-6-50-25 16,-3 32 0-16,3-32-10 0,-8 36-23 0,8-36 3 15,0 0-16-15,-10 33-42 0,10-33-8 0,0 0-127 16,0 0 131-16,-11 26-22 0,11-26-34 16,0 0-182-16,0 0 133 0,0 0 77 0</inkml:trace>
  <inkml:trace contextRef="#ctx0" brushRef="#br0" timeOffset="5767">2263 2305 0 0,'0'0'157'16,"0"0"112"-16,10-35-51 0,-10 35-9 0,0 0-26 16,0 0-31-16,0 0-24 0,0 0 1 0,4-33-37 15,-4 33 3-15,0 0-27 0,0 0-12 0,0 0-23 16,0 0 4-16,0 0-11 0,0 0-7 0,0 0-5 15,0 0 15-15,0 0-10 0,0 0 17 16,-18 19-9-16,18-19 17 0,0 0-18 0,-25 28-10 16,25-28 10-16,-24 24-11 0,24-24-2 0,-31 30 3 15,31-30 1-15,-34 35 0 0,34-35-12 16,-32 30-5-16,32-30 13 0,-35 32-15 0,35-32 16 16,-33 31-61-16,33-31 65 0,-29 24-25 0,29-24 18 15,-21 17-16-15,21-17-5 0,0 0-17 16,-26 21-10-16,26-21-22 0,0 0-19 0,-20 14-20 15,20-14-15-15,0 0-28 0,-26 11-10 0,26-11-25 16,0 0-9-16,0 0-249 0,-39 4 148 16,39-4 222-16</inkml:trace>
  <inkml:trace contextRef="#ctx0" brushRef="#br0" timeOffset="6142">1878 2248 0 0,'0'0'135'0,"0"0"145"16,-6-35-53-16,6 35-39 0,0 0-24 15,0 0-38-15,0 0-1 0,0 0-34 0,0 0 30 16,0 0-14-16,0 0 0 0,40 6 97 0,-40-6-141 15,24 12-7-15,-24-12 5 0,31 17-26 0,-31-17 16 16,31 25-11-16,-31-25 12 0,34 19-20 0,-34-19 5 16,30 27-12-16,-30-27 4 0,29 26 1 15,-29-26-7-15,31 25-2 0,-31-25-1 0,28 22-3 16,-28-22 3-16,26 22-3 0,-26-22-5 0,20 25-6 16,-20-25 4-16,21 18-4 0,-21-18 2 0,22 26-1 15,-22-26-8-15,0 0-2 0,32 22 9 16,-32-22-3-16,0 0 0 0,25 16-48 0,-25-16-12 15,0 0-28-15,0 0-29 0,26 19-32 0,-26-19-48 16,0 0-26-16,0 0-23 0,0 0-298 16,0 0 167-16,0 0 159 0</inkml:trace>
  <inkml:trace contextRef="#ctx0" brushRef="#br0" timeOffset="6626">1719 2754 188 0,'0'0'348'0,"0"0"-73"0,0 0-40 15,0 0-36-15,0 0-23 0,-17-21-40 0,17 21-27 16,0 0-20-16,0 0-18 0,0 0-26 0,0 0 4 16,0 0-65-16,0 0 66 0,0 0-25 0,-22 17-4 15,22-17-12-15,0 0 50 0,-20 16-58 0,20-16 2 16,0 0-6-16,-24 16 10 0,24-16-7 16,0 0 6-16,-31 10-14 0,31-10 16 0,0 0 0 15,0 0 3-15,-37-1-9 0,37 1-27 0,0 0 44 16,-32-18-7-16,32 18 8 0,-25-22 6 0,25 22-10 15,-20-28 15-15,20 28-24 0,-23-34 11 16,23 34-5-16,-20-39 11 0,20 39-10 0,-16-43-38 16,16 43 65-16,-11-43-10 0,11 43 3 0,-11-43-11 15,11 43 3-15,-8-37-21 0,8 37 7 16,0 0 2-16,-7-36-14 0,7 36 4 0,0 0-6 16,0 0-27-16,0 0 7 0,-5-32-35 0,5 32-28 15,0 0-17-15,0 0-11 0,0 0-27 16,0 0 2-16,0 0-15 0,0 0-1 0,0 0-20 15,12 30-43-15,-12-30-202 0,0 0 145 0,5 32 236 16</inkml:trace>
  <inkml:trace contextRef="#ctx0" brushRef="#br0" timeOffset="7032">1372 3006 176 0,'0'0'378'0,"0"0"-64"0,0 0-75 0,0 0-20 0,17-26-10 16,-17 26-8-16,0 0-59 0,0 0-7 15,0 0-36-15,0 0-28 0,0 0-14 0,0 0-11 16,0 0-29-16,0 0 1 0,0 0-21 0,0 0 14 16,0 0-38-16,-26 16 45 0,26-16-11 15,-22 20 9-15,22-20-21 0,-29 22-2 0,29-22 12 16,-31 22 3-16,31-22-14 0,-34 25 13 0,34-25-9 16,-36 31-4-16,36-31 0 0,-46 29 12 15,46-29-5-15,-45 24 8 0,45-24-26 0,-38 22 4 16,38-22-8-16,-26 14-1 0,26-14-24 0,0 0 52 15,-28 15-101-15,28-15 12 0,0 0-26 0,0 0-21 16,0 0-18-16,0 0-4 0,0 0-12 16,-23-13 3-16,23 13-84 0,0 0-140 0,-2-32 134 15,2 32 77-15</inkml:trace>
  <inkml:trace contextRef="#ctx0" brushRef="#br0" timeOffset="7376">1005 2894 0 0,'0'0'217'16,"0"0"87"-16,0 0-71 0,0 0-28 16,0 0-44-16,0 0 1 0,0 0-7 0,14-25-2 15,-14 25-20-15,0 0 6 0,32 9-1 0,-32-9-14 16,31 13-23-16,-31-13 4 0,38 14-32 0,-38-14 11 15,32 22-14-15,-32-22 0 0,33 21-9 0,-33-21-5 16,33 22-24-16,-33-22 6 0,29 22-7 16,-29-22-5-16,28 24-10 0,-28-24 3 0,28 23-12 15,-28-23 4-15,26 24-8 0,-26-24 4 0,26 19-9 16,-26-19 8-16,17 21-14 0,-17-21-17 0,0 0-51 16,26 27 34-16,-26-27-39 0,0 0-12 15,20 18-33-15,-20-18-14 0,0 0-29 0,0 0-5 16,21 21-50-16,-21-21-7 0,0 0-38 0,0 0-218 15,0 0 159-15,0 0 190 0</inkml:trace>
  <inkml:trace contextRef="#ctx0" brushRef="#br0" timeOffset="7986">448 3153 0 0,'0'0'293'0,"0"0"-64"0,-25-16-36 0,25 16-32 15,0 0-22-15,0 0-9 0,0 0 4 0,0 0-8 16,0 0-2-16,0 0-23 0,0 0 13 16,-18 20-4-16,18-20 5 0,0 0-22 0,9 31 2 15,-9-31-20-15,0 0-1 0,9 38-2 0,-9-38 20 16,5 31-39-16,-5-31 11 0,12 34-9 15,-12-34-1-15,11 35-11 0,-11-35 2 0,14 38-14 16,-14-38 6-16,20 40-12 0,-20-40 0 0,23 35-13 16,-23-35 8-16,32 34-5 0,-32-34 3 15,31 31-8-15,-11-13 3 0,-20-18-33 0,40 25 37 16,-40-25-6-16,47 19 10 0,-47-19 3 0,52 18-6 16,-52-18-7-16,48 14 3 0,-48-14-1 15,52 11 6-15,-52-11-1 0,48 2 0 0,-48-2-10 16,44 5 9-16,-44-5-11 0,46 0 3 0,-46 0-22 15,43 0 27-15,-43 0-6 0,40-2 1 0,-40 2-5 16,41-5 4-16,-41 5-8 0,36-4 1 0,-36 4-2 16,0 0 6-16,37-2-14 0,-37 2 19 15,0 0-8-15,0 0 1 0,0 0-13 0,0 0 0 16,36-5-17-16,-36 5-10 0,0 0-20 0,0 0-22 16,0 0-45-16,0 0-23 0,0 0-44 15,0 0-32-15,0 0-36 0,0 0-35 0,-23-18-75 16,23 18-156-16,0 0 163 0,-23-18 168 0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25-09-27T17:08:32.074"/>
    </inkml:context>
    <inkml:brush xml:id="br0">
      <inkml:brushProperty name="width" value="0.21167" units="cm"/>
      <inkml:brushProperty name="height" value="0.21167" units="cm"/>
    </inkml:brush>
    <inkml:brush xml:id="br1">
      <inkml:brushProperty name="width" value="0.21167" units="cm"/>
      <inkml:brushProperty name="height" value="0.21167" units="cm"/>
      <inkml:brushProperty name="fitToCurve" value="1"/>
    </inkml:brush>
    <inkml:context xml:id="ctx1">
      <inkml:inkSource xml:id="inkSrc3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1" timeString="2025-09-27T17:07:21.402"/>
    </inkml:context>
  </inkml:definitions>
  <inkml:trace contextRef="#ctx0" brushRef="#br0">3100 866 0,'36'0'125,"38"0"-110,-74 37-15,37 0 16,-37 0 0,0-1-1,0 1 1,0 0-16,0 0 15,0 0-15,0-1 16,0 1 0,0 37-1</inkml:trace>
  <inkml:trace contextRef="#ctx0" brushRef="#br0" timeOffset="1">3283 1308 265,'1'0'0,"-1"37"16,0 36 0,0-36-1,0 37 16,36-37-31,-36-1 32,0 1-17,0 0 17,0 37-17,0-38 16,0 38-15,0-37 15,0 0 1,37 0-17,-37-1 1,0 1 15,0 0-31,0 0 16,0 0-1,0-1 1,0 1 0,0 0-1,0 0-15,0 0 31,0-1-31,0 1 16,0 0 15,0 0-15,0 0-16,0-1 31,0 1-31,0 0 16,0 0 15,0 0-31,0 0 16,0-1-1,0 1 1,0 0 15,0 0-15,0 0-16,0-1 15,0 38 17,0-37-17,0 36 1,37-36 0,-37 37-1,0-37 16,0 36-15,0 1 0,0 0 15,0-38-15,0 1-16,0 0 15,37 0 1,-37 36-16,0 1 15,0-37 1,0 37 0,0-38-16,0 1 15,0 0-15,0 0 16,0 0-16,0-1 16,0 1-16,0 0 15,0 37 1,0-38-16,0 38 15,0-37 1,0 37-16,0-38 16,0 1-16,0 0 15,0 0-15,0 0 16,0-1 0,0 1-1,0 0-15,0 0 16,0 0-1,0 36 17,0-36-17,0 37 1,0-38 0,0 38-1,0-37 1,0 37-1,0-38-15,0 38 16,0-37 0,0 0-1,0 36 1,0-36 0,0 0-16,0 0 15,0 36-15,0-36 16,0 0-1,0 0 1,0 0-16,0-1 31,0 1-15,0 0-16,0 0 16,0 0-1,37 36 1,-37-36-1,0 0-15,0 0 16,0 36-16,0 1 16,0-37-1,0 36-15,0-36 16,0 74-16,0-75 16,0 38-16,37 36 15,-37-73-15,0 74 16,0-38-16,0 1 15,0-37-15,0 36 16,0 1-16,73 36 16,-73-36-16,37-37 15,-37 0-15,0 36 16,0 1 0,0 0-16,0-38 15,0 1 1,0 0-1,37 37 1,-37-38 0,0 1-1,0 0-15,0 0 32,37 0-32,-37-1 15,0 1 1,0 0-16,0 0 15,36 0 1,-36 0-16,0-1 16,0 38-1,37-37 1,-37 0 0,0-1-16,0 38 15,0-37 16,0 0-31,0-1 16,0 1 0,0 0-16,0 0 15,0 0 17,0 0 61,0-1-61,0 1-17,0 0 1,0 0-1,0 0 1,0-1 0,0 1-1,0 0-15,0 0 16,-37 0 0,37-74 546,0-37-546,0 37 15,0-36-15,0 36-1,0-37 1,0 38-1,0-1 1,0 0 0,0 0-16,0-37 15,0 38 17</inkml:trace>
  <inkml:trace contextRef="#ctx0" brushRef="#br1" timeOffset="-114227.48">3762 9296 0,'0'37'157,"-37"-74"-126,37 0 0,-36 0 0,36 1-31,0-1 16,0 0 15,0 0-31,-37 0 16,37 1-16,-37-38 16,0 37 15,37 0-31,0 0 15,-37-36 1,37 36-16,-36 37 16,-1-74-1,37 38 17,-74-38-1,74 148 203,74 36-218,-74-73-16,37 73 15,36-36-15,-73 0 16,74-38 0,-74 38-1,37-37 1,-1-37 0,-36 73-16,37-36 31,0 0 0,-37 0-15,0 0 15,37-37-31,0 36 16,-1-36 155,1 0-171,0 0 16,0-36-16,-37-38 16,74 37-16,-38 0 15,1 1-15,-37-38 16,74 0 0,-74 38-16,0-1 15,0 0 1,37 0-16,-37 0 15,0 0 1,0 1 0,0-1-16,36 0 15,-36 0 1</inkml:trace>
  <inkml:trace contextRef="#ctx1" brushRef="#br1">2415 676 0 0,'0'0'0'0,"0"0"136"0,0 0-39 15,0 0 4-15,0 0-24 0,0 0-1 0,0 0-11 16,0 0-5-16,0 0-9 0,0 0 6 0,0 0 1 15,0 0 4-15,0 0-4 0,0 0-5 0,0 0 13 16,0 0-13-16,0 0 1 0,0 0 7 16,0 0-2-16,0 0 0 0,0 0-1 0,0 0 2 15,0 0-3-15,0 0-8 0,0 0-4 0,0 0 4 16,0 0-24-16,0 0 11 0,0 0 6 0,0 0-3 16,0 0-7-16,0 0-3 0,0 0 10 15,0 0-6-15,0 0-10 0,0 0 2 0,0 0 87 16,0 0-96-16,0 0 13 0,0 0-2 0,0 0 8 15,0 0 9-15,0 0-17 0,0 0 2 16,0 0-31-16,0 0 46 0,0 0-4 0,0 0-7 16,0 0 50-16,0 0-55 0,0 0-1 0,0 0 3 15,0 0 0-15,0 0-8 0,0 0 5 16,0 0-10-16,-20-20 1 0,20 20-6 0,0 0 4 16,0 0 2-16,0 0-49 0,-17-25 53 0,17 25-1 15,0 0-10-15,-17-21 29 0,17 21-45 0,0 0 17 16,-15-20-2-16,15 20-9 0,0 0 2 15,-17-28 12-15,17 28-14 0,0 0 7 0,-18-32-1 16,18 32 2-16,-12-25-16 0,12 25-6 0,-11-25 24 16,11 25 2-16,-12-29-11 0,12 29 9 0,-14-30-6 15,14 30 8-15,-13-31-5 0,13 31-7 0,-10-30-3 16,10 30 6-16,-10-31-7 0,10 31 3 16,0 0-2-16,-4-44 12 0,4 44-12 0,0 0 10 15,-6-42-9-15,6 42 1 0,6-29-12 0,-6 29 41 16,0 0-43-16,4-51 18 0,-4 51-7 15,0 0 4-15,13-43-9 0,-13 43 8 0,10-26-9 16,-10 26 4-16,0 0-9 0,19-33 16 0,-19 33-5 16,0 0 30-16,11-26-36 0,-11 26 0 15,0 0-3-15,20-20-1 0,-20 20-11 0,0 0 24 16,0 0-18-16,32-14-18 0,-32 14 18 0,0 0 2 16,0 0-12-16,38 0-28 0,-38 0 51 0,0 0-1 15,37 10-5-15,-37-10 7 0,26 13-19 0,-26-13 7 16,0 0 4-16,37 19 10 0,-37-19-19 15,20 17 10-15,-20-17-13 0,20 21 18 0,-20-21-9 16,12 25 3-16,-12-25-12 0,8 36 20 0,-8-36-8 16,4 39 1-16,-4-39-6 0,-1 47 21 15,1-47-11-15,-12 51-1 0,12-51-18 0,-17 53 12 16,7-25-6-16,0 1 54 0,-1-3-67 0,-4 1 12 16,-1-4 11-16,1 2-8 0,1 0 46 15,-3-3-50-15,0-3 15 0,17-19-8 0,-32 36 11 16,32-36-15-16,-27 28 19 0,27-28-18 0,-20 18 21 15,20-18-9-15,0 0 9 0,-28 15-16 0,28-15-18 16,0 0 37-16,0 0-11 0,-37 3 1 0,37-3 13 16,0 0-15-16,-32-4 3 0,32 4-5 15,0 0 16-15,0 0-5 0,-25-18 7 0,25 18-20 16,0 0 23-16,0 0-5 0,0 0-15 0,0 0 9 16,0 0 3-16,0 0-23 0,0 0 23 0,0 0-3 15,0 0-4-15,0 0 6 0,0 0-3 16,0 0-7-16,0 0 13 0,0 0-18 0,0 0 5 15,0 0 0-15,0 0 2 0,0 0-2 0,0 0 3 16,0 0 1-16,8 33-28 0,-8-33 23 16,0 0 0-16,14 41 9 0,-14-41 1 0,6 34-2 15,-6-34-3-15,5 39-6 0,-5-39-5 0,1 43 2 16,-1-43 4-16,-4 48-5 0,4-48 9 0,-11 50-9 16,11-50 7-16,-17 49 0 0,17-49 2 15,-22 44-13-15,22-44 24 0,-23 42-17 0,23-42 14 16,-29 36 16-16,29-36-14 0,-26 31-18 0,26-31 14 15,-21 20-11-15,21-20 24 0,0 0-1 0,-36 14 1 16,36-14 10-16,0 0 5 0,0 0-5 0,-49-2-2 16,49 2 5-16,-29-10 5 0,29 10-10 15,-32-18 11-15,32 18 6 0,-35-23-17 0,35 23 2 16,-37-30 6-16,37 30 2 0,-32-33-6 0,32 33-13 16,-30-37 50-16,30 37-59 0,-26-40 7 15,26 40-15-15,-21-40 12 0,21 40-10 0,-16-39 8 16,16 39-16-16,-9-42 16 0,9 42-21 15,0-45-3-15,0 45-10 0,3-43-48 0,-3 43 38 16,13-44 1-16,-13 44-26 0,6-36 3 0,-6 36-16 16,0 0-12-16,10-35-46 0,-10 35-29 0,0 0-10 15,0 0-21-15,0 0-16 0,0 0-278 0,0 0 158 16,0 0 193-16</inkml:trace>
  <inkml:trace contextRef="#ctx1" brushRef="#br0" timeOffset="70670.47">1338 826 107 0,'11'-28'321'0,"-11"28"-63"16,0 0-28-16,0 0-49 0,0 0-75 0,9-31 29 15,-9 31-20-15,0 0-21 0,0 0-28 16,0 0 1-16,0 0-23 0,0 0 0 0,0 0-20 16,0 0 2-16,0 0-7 0,0 0-4 0,0 0-15 15,0 0 26-15,0 0-13 0,0 0 25 0,-31 22-6 16,31-22 13-16,-15 21-5 0,15-21-2 16,-20 30-7-16,20-30-9 0,-31 33-2 0,31-33 8 15,-31 38-15-15,31-38-1 0,-32 36-12 0,32-36 20 16,-30 35-7-16,30-35-4 0,-30 33 11 0,30-33-17 15,-23 28 2-15,23-28 22 0,-18 26-29 0,18-26-3 16,0 0 29-16,-16 19-43 0</inkml:trace>
  <inkml:trace contextRef="#ctx1" brushRef="#br0" timeOffset="70671.47">1041 1088 403 219,'-1'-1'-12'0,"1"1"-52"16</inkml:trace>
  <inkml:trace contextRef="#ctx1" brushRef="#br1" timeOffset="906">1059 783 0 0,'-10'-28'169'0,"10"28"52"0,0 0-24 15,0 0-25-15,0 0-29 0,0 0-35 0,0 0-22 16,0 0-20-16,0 0-6 0,0 0-22 0,0 0-6 15,0 0-9-15,0 0 8 0,0 0-11 16,0 0 14-16,0 0 7 0,19-20 5 0,-19 20 7 16,0 0-6-16,0 0-4 0,27 25 12 0,-27-25-4 15,0 0 9-15,28 25 7 0,-28-25-33 16,26 21 25-16,-26-21-7 0,31 27-4 0,-31-27-11 16,35 25-1-16,-35-25-6 0,34 27-10 0,-34-27-2 15,35 27 3-15,-35-27-5 0,31 23-8 16,-31-23 8-16,32 20-9 0,-32-20 2 0,23 16-1 15,-23-16 4-15,0 0 1 0,29 15-1 0,-29-15-12 16,0 0 10-16,0 0-12 0,28 15 2 0,-28-15-5 16,0 0 14-16,0 0-11 0,0 0 13 0,0 0-32 15,0 0-15-15,0 0-42 0,0 0-20 0,0 0-50 16,0 0-44-16,0 0-50 0,0 0 33 16,0 0-288-16,0 0 158 0,0 0 186 0</inkml:trace>
  <inkml:trace contextRef="#ctx1" brushRef="#br1" timeOffset="2734">3216 10095 0 0,'0'0'362'0,"-11"-31"-90"0,11 31-40 16,-12-25-31-16,12 25-21 0,0 0-1 0,-14-36-6 15,14 36-31-15,0 0-5 0,-13-33 0 0,13 33-42 16,0 0 26-16,-20-31-16 0,20 31-1 16,0 0 43-16,-17-35-70 0,17 35-17 0,-14-31-3 15,14 31-2-15,-20-26-8 0,20 26 2 0,-20-31-3 16,20 31-14-16,-23-36-3 0,23 36 0 15,-23-41 1-15,23 41-7 0,-28-45-2 0,28 45-3 16,-26-47 3-16,12 23 1 0,5-2-18 0,-1 1 6 16,-3-3-2-16,13 28-4 0,-14-51 1 0,14 51-1 15,-16-48 0-15,16 48-4 0,-8-38 4 0,8 38-7 16,-6-32 18-16,6 32-36 0,0 0 19 16,0 0-3-16,1-41-1 0,-1 41 3 0,0 0-5 15,16-25 0-15,-16 25 2 0,0 0-2 16,24-15 2-16,-24 15-4 0,0 0-2 0,42-2 1 15,-42 2-4-15,41 6-12 0,-41-6 3 0,43 11-11 16,-43-11 5-16,40 18-4 0,-40-18 2 0,43 26 24 16,-43-26-15-16,40 34 3 0,-40-34 1 0,34 38-4 15,-34-38 8-15,26 43 3 0,-26-43 0 16,17 46-2-16,-17-46-1 0,10 50-3 0,-10-50-1 16,0 52 27-16,0-52-46 0,-7 49 5 0,7-49 1 15,-16 51 9-15,5-24-7 0,-2-2-2 16,0-2 2-16,0 2 12 0,-4-5 0 0,17-20-5 15,-36 42 10-15,36-42 1 0,-39 31 7 0,39-31-8 16,-40 25 2-16,40-25 8 0,-42 15-2 16,42-15 5-16,-37 7-6 0,37-7 3 0,0 0 8 15,-56-3-5-15,56 3 4 0,0 0-4 0,-40-15 8 16,40 15-3-16,0 0-14 0,-33-16-22 0,33 16 35 16,0 0-1-16,0 0-1 0,0 0 8 0,-24-16-18 15,24 16-1-15,0 0-14 0,0 0 0 0,0 0 15 16,0 0-11-16,0 0 12 0,0 0-2 15,44 8 12-15,-44-8-8 0,33 11 0 0,-33-11 0 16,33 16 1-16,-33-16-4 0,31 22 11 0,-31-22-8 16,29 25 48-16,-29-25-49 0,31 32 2 15,-31-32-8-15,20 37-2 0,-20-37-1 0,14 43-6 16,-14-43-8-16,9 48 13 0,-9-48-7 0,0 49-4 16,0-49-6-16,-3 50 1 0,3-50 3 15,-14 50-3-15,14-50 3 0,-14 48-12 0,14-48 25 16,-20 46 2-16,6-22 13 0,14-24-10 0,-26 43 8 15,26-43-2-15,-35 30 0 0,35-30 11 0,-28 32 5 16,28-32 22-16,-36 21 2 0,36-21 0 0,-34 15 0 16,34-15 9-16,-40 3 13 0,40-3 7 15,-40-3-1-15,40 3 3 0,-43-15-1 0,43 15-2 16,-49-17 17-16,49 17-28 0,-52-26-9 0,26 12 2 16,0 0-8-16,-2-5-1 0,5 4 1 15,-3-2-3-15,3-1-15 0,23 18 4 0,-40-33-11 16,40 33-4-16,-31-31-19 0,31 31-15 0,-20-29-23 15,20 29-31-15,-17-27-33 0,17 27-15 16,0 0-21-16,-13-31-28 0,13 31-40 0,0 0-40 16,0 0-81-16,-10-28-176 0,10 28 163 0,0 0 174 15</inkml:trace>
  <inkml:trace contextRef="#ctx1" brushRef="#br1" timeOffset="3422">1830 10703 32 0,'11'-25'409'0,"-11"25"-105"0,17-45-53 16,-17 45-55-16,11-33-15 0,-11 33-17 15,11-25-11-15,-11 25-22 0,0 0-23 0,0 0-14 16,7-30-31-16,-7 30-25 0,0 0 3 0,0 0 1 15,0 0 9-15,0 0-39 0,0 0-8 16,0 0 6-16,0 0 2 0,0 0-8 0,0 0 0 16,0 0 6-16,0 0 3 0,0 0-10 0,0 0 10 15,0 0 2-15,-20 32-12 0,20-32 3 16,-17 31 3-16,17-31 3 0,-23 41 0 0,23-41-11 16,-26 43-2-16,9-21 5 0,-3 3 5 0,5-1-4 15,-2 1-3-15,-3-3 1 0,5 3 0 0,15-25-7 16,-29 39 9-16,29-39-5 0,-26 37-7 0,26-37 7 15,-17 23-5-15,17-23-2 0,0 0 8 16,0 0-17-16,-16 22 13 0,16-22 8 0,0 0-6 16,0 0 5-16,0 0-16 0,0 0 13 0,11-25-9 15,-11 25 8-15,22-34 5 0,-22 34-7 16,27-44-10-16,-10 20 20 0,-1-2-12 0,-1 2 9 16,3 1-12-16,-18 23 14 0,28-42 4 0,-28 42-20 15,20-29 15-15,-20 29-7 0,0 0 0 16,18-29 7-16,-18 29-9 0,0 0 9 0,0 0-8 15,0 0 10-15,0 0-17 0,0 0-37 0,0 0 48 16,0 0 1-16,0 0 2 0,0 0-7 0,0 0 5 16,0 0 1-16,-20 25-4 0,20-25-1 15,-18 22-3-15,18-22-1 0,-15 21-16 0,15-21-18 16,-16 22-9-16,16-22-25 0,0 0-5 0,0 0-21 16,-21 25-38-16,21-25-9 0,0 0-32 0,0 0-19 15,0 0-80-15,0 0-141 0,0 0 143 0,0 0 238 16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5-09-27T17:07:27.277"/>
    </inkml:context>
    <inkml:brush xml:id="br0">
      <inkml:brushProperty name="width" value="0.21167" units="cm"/>
      <inkml:brushProperty name="height" value="0.21167" units="cm"/>
      <inkml:brushProperty name="fitToCurve" value="1"/>
    </inkml:brush>
  </inkml:definitions>
  <inkml:trace contextRef="#ctx0" brushRef="#br0">907 1545 2 0,'0'0'305'0,"-5"-33"-75"0,5 33 5 16,0 0-41-16,0 0-27 0,0 0-25 0,0 0 4 16,0 0-22-16,0 0 11 0,0 0-23 0,0 0 7 15,0 0-32-15,0 0 2 0,0 0-30 0,0 0 4 16,0 0-22-16,0 0-3 0,0 0-11 0,0 0-47 15,0 0 56-15,0 0-17 0,0 0-1 16,0 0 2-16,0 0-6 0,0 0-18 0,0 0 22 16,0 0-12-16,0 0-3 0,0 0-4 0,0 0 2 15,19 22 0-15,-19-22 4 0,20 18-5 0,-20-18 8 16,21 20-2-16,-21-20-11 0,23 20 9 16,-23-20 0-16,29 25-8 0,-29-25 4 0,30 23 0 15,-30-23 2-15,32 22-8 0,-32-22 9 16,26 23-27-16,-26-23-48 0,21 21 70 0,-21-21-16 15,19 22 4-15,-19-22-15 0,0 0 8 0,20 30-6 16,-20-30 15-16,0 0-8 0,6 29 57 16,-6-29-66-16,0 0 13 0,0 0-3 0,-6 41 5 15,6-41-10-15,0 0 16 0,-20 25-5 0,20-25 15 16,0 0-9-16,-25 18 11 0,25-18-3 0,0 0-38 16,-35 11 35-16,35-11 20 0,0 0-20 0,-37 4 25 15,37-4-31-15,0 0 20 0,-46-3-14 16,46 3 6-16,0 0-4 0,-47-11-6 0,47 11 4 15,-28-11 4-15,28 11 4 0,-28-15 3 0,28 15 5 16,-26-13-24-16,26 13 6 0,0 0 18 0,-30-15-13 16,30 15 6-16,0 0-15 0,0 0 8 15,-27-14-6-15,27 14 10 0,0 0-10 0,0 0-11 16,0 0-19-16,0 0 32 0,0 0-12 0,0 0 14 16,0 0-12-16,0 0 2 0,0 0 9 15,0 0 7-15,0 0-5 0,22 18 6 0,-22-18-18 16,0 0-25-16,20 22 42 0,-20-22 4 0,0 0-16 15,18 27 17-15,-18-27 29 0,0 0-52 0,20 32-23 16,-20-32 8-16,0 0-10 0,13 29 6 16,-13-29-3-16,0 0-2 0,9 32 2 0,-9-32 14 15,0 0-5-15,0 0 7 0,-3 37-13 0,3-37 19 16,0 0-3-16,0 0 15 0,-23 27-7 0,23-27 10 16,0 0-5-16,-25 18 15 0,25-18-8 0,0 0 9 15,0 0-7-15,-46 0 3 0,46 0-4 16,0 0 4-16,-35-11-14 0,35 11 24 0,-25-13-5 15,25 13 6-15,0 0-8 0,-34-15 3 0,34 15-4 16,0 0-2-16,-24-13-1 0,24 13 13 16,0 0-13-16,0 0 5 0,0 0-5 0,0 0 2 15,0 0-6-15,-25-15-1 0,25 15-6 0,0 0 7 16,0 0-17-16,0 0 15 0,0 0-11 16,0 0 10-16,0 0-10 0,0 0 14 0,0 0-11 15,40 11 13-15,-40-11-22 0,0 0 28 0,29 18-17 16,-29-18 11-16,25 18-16 0,-25-18 21 0,26 18-18 15,-26-18 15-15,25 18-14 0,-25-18 17 0,27 21-18 16,-27-21 16-16,28 22-15 0,-28-22 14 16,27 22-26-16,-27-22 25 0,25 21-11 0,-25-21 7 15,25 22-2-15,-25-22 3 0,18 21-12 0,-18-21 6 16,17 21-10-16,-17-21 10 0,0 0-8 0,12 33 8 16,-12-33-4-16,0 0 6 0,2 33-7 15,-2-33 8-15,0 0-2 0,-13 37 4 0,13-37 11 16,-16 23 1-16,16-23-7 0,-24 24 46 0,24-24-56 15,-27 19 25-15,27-19-7 0,-35 17 10 16,35-17 8-16,-37 8 8 0,37-8-16 0,-40 6 17 16,40-6-20-16,-40 0 16 0,40 0-12 0,-45-7 56 15,45 7-68-15,-41-13 9 0,41 13 10 0,-40-19 2 16,40 19-24-16,-37-22 26 0,37 22-14 16,-30-34 5-16,30 34-17 0,-31-33 3 0,31 33-2 15,-23-32-48-15,23 32 41 0,-19-35 21 0,19 35-19 16,-19-33 1-16,19 33 11 0,-13-33-32 0,13 33-13 15,-9-31-12-15,9 31-10 0,0 0-9 16,-6-37-16-16,6 37-9 0,0 0-20 0,0 0-20 16,-2-46-30-16,2 46-17 0,0 0-11 0,0 0-45 15,-4-33-251-15,4 33 154 0,0 0 197 16</inkml:trace>
  <inkml:trace contextRef="#ctx0" brushRef="#br0" timeOffset="656">184 1976 0 0,'0'0'340'0,"13"-29"-53"15,-13 29-44-15,0 0-55 0,0 0-26 0,0 0-45 16,0 0-4-16,0 0-35 0,0 0 28 0,0 0-71 15,0 0 15-15,0 0-22 0,0 0-4 16,0 0-7-16,0 0-3 0,0 0-15 0,0 0 21 16,0 0-29-16,0 0 21 0,0 0-11 0,-37 23 19 15,37-23-23-15,-25 26 23 0,25-26-13 16,-27 24 7-16,27-24-17 0,-31 26 10 0,31-26-3 16,-26 31 1-16,26-31 1 0,-26 20 1 0,26-20-21 15,0 0 30-15,-25 18-24 0,25-18 10 16,0 0-16-16,0 0 65 0,0 0-79 0,0 0 10 15,0 0 2-15,0 0 8 0,0 0-2 0,0 0 6 16,0 0-9-16,0 0 6 0,0 0-4 16,14-25 4-16,-14 25 1 0,18-23-19 0,-18 23 24 15,22-27 8-15,-22 27-7 0,15-19 0 0,-15 19-4 16,20-20 8-16,-20 20-1 0,22-20 4 0,-22 20-7 16,0 0 5-16,21-16-13 0,-21 16 18 15,0 0-10-15,0 0 13 0,0 0-8 0,0 0 19 16,0 0-18-16,0 0 10 0,0 0-12 0,0 0 24 15,0 0-23-15,0 0 10 0,0 0-19 0,-20 21 18 16,20-21-11-16,0 0-3 0,-26 29-2 16,26-29 8-16,0 0-17 0,-25 25 19 0,25-25-6 15,0 0-19-15,-24 22-19 0,24-22-5 0,0 0-26 16,0 0-13-16,0 0-17 0,-14 25-20 16,14-25-32-16,0 0-17 0,0 0-80 0,0 0-133 15,0 0 131-15,0 0 78 0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5-09-27T17:08:09.698"/>
    </inkml:context>
    <inkml:brush xml:id="br0">
      <inkml:brushProperty name="width" value="0.21167" units="cm"/>
      <inkml:brushProperty name="height" value="0.21167" units="cm"/>
      <inkml:brushProperty name="fitToCurve" value="1"/>
    </inkml:brush>
  </inkml:definitions>
  <inkml:trace contextRef="#ctx0" brushRef="#br0">2323 23 0 0,'0'0'172'0,"0"0"44"0,0 0-45 16,-17-23-6-16,17 23-10 0,0 0-12 0,0 0 0 16,0 0-20-16,0 0 6 0,0 0-26 0,0 0 17 15,0 0-25-15,0 0-3 0,0 0-3 16,0 0-1-16,0 0 30 0,0 0-70 0,0 0-13 15,0 0-4-15,0 0-17 0,0 0 1 0,0 0-6 16,0 0-29-16,0 0 40 0,0 0-6 0,0 0-2 16,0 0 12-16,0 0-9 0,0 0-1 15,20 23 2-15,-20-23 12 0,22 22-16 0,-22-22 11 16,27 25-38-16,-27-25 44 0,34 26-17 0,-34-26 9 16,35 33-21-16,-35-33 10 0,40 32-1 0,-40-32 7 15,39 34-14-15,-16-18 7 0,-2 1-5 16,1 0 5-16,1 1-11 0,-2-3 4 0,2 0 1 15,-23-15 10-15,40 34-20 0,-40-34 15 0,40 29-2 16,-40-29-10-16,34 26 16 0,-34-26-16 16,33 27-1-16,-33-27 7 0,30 22-32 0,-30-22 5 15,23 19-19-15,-23-19 0 0,20 18-3 0,-20-18-22 16,0 0-25-16,24 20-23 0,-24-20-6 0,0 0-17 16,0 0-12-16,0 0-7 0,26 16-13 15,-26-16-18-15,0 0-258 0,0 0 151 0,0 0 213 16</inkml:trace>
  <inkml:trace contextRef="#ctx0" brushRef="#br0" timeOffset="922">1827 275 0 0,'0'0'146'0,"-41"-4"138"15,41 4-60-15,0 0-15 0,-37-1-35 0,37 1-15 16,0 0-29-16,0 0-12 0,0 0-26 0,0 0-10 16,0 0-18-16,0 0-11 0,0 0-15 15,0 0 14-15,0 0 2 0,0 0 8 0,0 0-1 16,0 0 1-16,6 39-20 0,-6-39 0 0,25 20-14 15,-25-20 3-15,30 23-16 0,-30-23 11 0,37 23-6 16,-37-23-2-16,40 25-16 0,-40-25 13 16,45 24-15-16,-45-24 24 0,47 26-27 0,-22-15 9 15,1 5-12-15,-1-1 20 0,-1-1-14 0,-1 2 9 16,-1 2-16-16,1-3 5 0,-3 4-6 16,-2 0 0-16,0-1-12 0,-18-18 8 0,33 36-20 15,-33-36 10-15,24 33-10 0,-24-33 8 0,23 35-7 16,-23-35 4-16,12 30-8 0,-12-30 7 15,0 0 8-15,7 43-52 0,-7-43 36 0,0 0 9 16,-10 29 4-16,10-29 0 0,0 0 6 0,-24 21 5 16,24-21-4-16,0 0 8 0,0 0-1 0,-39 9 1 15,39-9 5-15,0 0-11 0,-38 2 15 16,38-2-3-16,0 0-4 0,-38-6 27 0,38 6-36 16,0 0 4-16,-40-10 4 0,40 10 2 0,0 0 1 15,-35-9-5-15,35 9-13 0,0 0 17 0,0 0-5 16,0 0-5-16,-40-5 6 0,40 5-3 15,0 0-7-15,0 0 9 0,0 0-5 0,0 0 63 16,0 0-71-16,0 0 4 0,0 0 11 0,0 0-4 16,0 0 2-16,0 0 1 0,1 38-7 15,-1-38 12-15,0 0-5 0,11 31-1 0,-11-31 7 16,0 0-3-16,3 43-7 0,-3-43 1 0,0 0-15 16,-2 47-1-16,2-47 1 0,-4 35-2 15,4-35 1-15,-11 36 10 0,11-36-4 0,-18 37 0 16,18-37-16-16,-22 35 19 0,22-35 5 0,-21 33 1 15,21-33 17-15,-28 31-13 0,28-31 6 0,-32 30 1 16,32-30-6-16,-32 22 7 0,32-22 7 0,-34 15-11 16,34-15 27-16,-34 11-2 0,34-11 7 0,-35 11 2 15,35-11 5-15,-37 9-3 0,37-9 15 16,0 0-2-16,-52 2-1 0,52-2-8 0,0 0 8 16,-55-4-12-16,55 4 13 0,-42-9-11 0,42 9 16 15,-41-16-9-15,41 16 6 0,-40-19-1 16,40 19 10-16,-42-20-11 0,42 20 6 0,-38-22-13 15,38 22-8-15,-41-27-14 0,41 27 3 0,-40-28-7 16,40 28 10-16,-40-27-9 0,40 27-1 16,-39-28-6-16,39 28 4 0,-36-28-5 0,36 28 5 15,-37-28-6-15,37 28 10 0,-31-26-14 0,31 26 17 16,-29-21-26-16,29 21 25 0,-25-22-15 0,25 22 2 16,0 0 2-16,-29-21-7 0,29 21 4 15,0 0 0-15,0 0 10 0,-24-19-35 0,24 19 8 16,0 0-72-16,0 0 54 0,0 0-48 0,0 0-26 15,0 0-19-15,0 0-13 0,0 0-20 0,0 0-17 16,0 0-12-16,0 0-245 0,0 0 150 0,0 0 222 16</inkml:trace>
  <inkml:trace contextRef="#ctx0" brushRef="#br0" timeOffset="1547">1571 806 26 0,'14'-30'275'0,"-14"30"-62"15,0 0-27-15,0 0-18 0,0 0-36 0,8-29-25 16,-8 29-17-16,0 0-15 0,0 0-19 0,0 0-13 15,0 0-7-15,0 0-7 0,0 0-9 16,0 0 1-16,0 0-6 0,0 0-1 0,0 0 31 16,0 0-41-16,0 0 1 0,0 0-4 0,16 19 2 15,-16-19-6-15,0 0 2 0,0 0 2 16,7 35 1-16,-7-35-5 0,0 0 3 0,0 0 1 16,12 37-9-16,-12-37 10 0,0 0-2 0,9 25 0 15,-9-25 0-15,0 0 0 0,8 32 0 0,-8-32 10 16,0 0-6-16,0 0-5 0,0 0 20 0,0 0-21 15,0 0 5-15,0 0 12 0,0 0 3 0,0 0 11 16,0 0-13-16,0 0 3 0,0 0-3 16,0 0-4-16,0 0-3 0,0 0 0 0,0 0 12 15,-11-32-22-15,11 32 8 0,0 0-6 0,0 0 4 16,-11-32-5-16,11 32-1 0,0 0 7 16,-7-30-2-16,7 30-8 0,0 0 5 0,-5-33 4 15,5 33-2-15,0 0 11 0,0 0-8 0,-2-35-2 16,2 35 32-16,0 0-42 0,0 0 4 15,0 0 4-15,0 0-1 0,0 0-1 0,0 0 6 16,0 0-7-16,2-35-2 0,-2 35 6 0,0 0-6 16,0 0 0-16,0 0 1 0,0 0 2 0,0 0-3 15,0 0 1-15,34-7 1 0,-34 7-1 0,0 0-2 16,0 0 0-16,0 0 5 0,0 0-4 16,38 4 13-16,-38-4-35 0,0 0 27 0,0 0-1 15,25 17-3-15,-25-17 2 0,0 0 0 0,0 0-6 16,33 15-6-16,-33-15-21 0,0 0-12 0,30 14-16 15,-30-14-11-15,0 0-13 0,30 10-22 16,-30-10-30-16,0 0-22 0,0 0-30 0,31 8-176 16,-31-8 124-16,0 0 75 0</inkml:trace>
  <inkml:trace contextRef="#ctx0" brushRef="#br0" timeOffset="2360">891 1227 62 0,'0'0'316'0,"0"0"-61"0,0 0-40 0,0 0-31 16,0 0-33-16,0 0-16 0,0 0-31 0,0 0-17 16,0 0-15-16,0 0-8 0,0 0-12 15,0 0 17-15,0 0-11 0,0 0-3 0,0 0-17 16,46-1 16-16,-46 1 46 0,33 11-71 0,-33-11-9 16,38 14 13-16,-38-14-24 0,43 16 1 0,-43-16-4 15,46 21-34-15,-46-21 34 0,44 25 8 0,-44-25-4 16,43 25-7-16,-20-8 2 0,-23-17 14 15,46 24-33-15,-46-24-3 0,42 30-11 0,-42-30 5 16,37 27-23-16,-37-27-22 0,30 25 15 0,-30-25 7 16,0 0-8-16,25 31-23 0,-25-31 32 15,0 0 6-15,21 25-8 0,-21-25 18 0,0 0-3 16,0 0 8-16,0 0-2 0,0 0 17 0,-4 36-12 16,4-36 17-16,0 0-34 0,0 0 38 15,0 0-7-15,-35 3 11 0,35-3-1 0,0 0-1 16,-34-9-2-16,34 9 10 0,0 0-9 0,-32-12 9 15,32 12-10-15,0 0 10 0,-36-9-14 16,36 9 14-16,0 0-4 0,-27-15 7 0,27 15-6 16,0 0 3-16,0 0-15 0,0 0 16 0,0 0-11 15,0 0 0-15,0 0 0 0,0 0 10 0,0 0-14 16,0 0 10-16,0 0-6 0,0 0 5 0,0 0-13 16,18 27 12-16,-18-27-5 0,0 0-2 15,26 29 0-15,-26-29 10 0,0 0-11 0,23 26 7 16,-23-26-3-16,15 28 12 0,-15-28-16 0,13 26 12 15,-13-26-12-15,9 28 1 0,-9-28-2 0,6 32 14 16,-6-32-17-16,-1 33 15 0,1-33-12 16,-7 38 15-16,7-38-15 0,-16 39-14 0,16-39 23 15,-22 40 8-15,22-40-13 0,-24 39-4 0,24-39 2 16,-31 37 7-16,15-10 1 0,16-27-4 16,-32 29 1-16,32-29 7 0,-34 27-11 0,34-27 15 15,-35 22 0-15,35-22 12 0,-32 20-13 0,32-20 23 16,-40 13-12-16,40-13 11 0,-41 10-12 15,41-10 14-15,-40 7-16 0,40-7 10 0,-42 3-10 16,42-3 7-16,-35-4-11 0,35 4 10 0,-35-7 24 16,35 7-42-16,-31-13-17 0,31 13 1 0,-28-16-22 15,28 16-3-15,-20-20-16 0,20 20-13 0,-20-23-14 16,20 23-5-16,-18-25-18 0,18 25-5 0,-14-27-27 16,14 27-18-16,-10-26-76 0,10 26-156 15,-13-29 133-15,13 29 77 0</inkml:trace>
  <inkml:trace contextRef="#ctx0" brushRef="#br0" timeOffset="2906">735 1679 117 0,'0'0'301'0,"0"0"-99"0,0 0-8 0,10-30-47 15,-10 30-26-15,0 0-26 0,0 0 0 16,0 0-14-16,0 0-2 0,36-10-20 0,-36 10-1 16,0 0-17-16,0 0-3 0,41 8-9 0,-41-8-4 15,0 0-2-15,0 0-5 0,36 14-17 16,-36-14 17-16,0 0-5 0,21 17-2 0,-21-17-9 16,0 0 2-16,0 0-9 0,20 25 15 0,-20-25-15 15,0 0 6-15,0 0-6 0,0 0 7 16,0 0-5-16,12 23 4 0,-12-23-6 0,0 0 43 15,0 0-39-15,0 0-10 0,0 0 11 0,0 0 0 16,0 0 18-16,0 0 10 0,0 0-13 0,0 0-8 16,0 0 4-16,0 0-8 0,-23-15 9 0,23 15-35 15,0 0 38-15,0 0-2 0,0 0 7 0,-9-33-10 16,9 33 14-16,0 0-16 0,0 0 18 16,-6-31-6-16,6 31 3 0,0 0-12 0,0 0 7 15,0 0-11-15,0 0 14 0,0 0-20 0,0 0 14 16,0 0-10-16,1-36 7 0,-1 36-15 15,0 0 9-15,0 0 15 0,36-15-25 0,-36 15 0 16,0 0 5-16,43-11-7 0,-43 11 8 0,32-7-12 16,-32 7 16-16,0 0-12 0,41-7 9 15,-41 7 10-15,0 0 16 0,0 0-29 0,37-9-6 16,-37 9-8-16,0 0 2 0,0 0 5 0,0 0 13 16,0 0-31-16,0 0 11 0,0 0-12 0,0 0-14 15,0 0-16-15,0 0-12 0,0 0-9 0,0 0-14 16,32 7-33-16,-32-7-19 0,0 0-41 15,0 0-70-15,0 0-154 0,0 0 142 0,0 0 245 16</inkml:trace>
  <inkml:trace contextRef="#ctx0" brushRef="#br0" timeOffset="3797">2903 1203 0 0,'0'0'261'0,"0"0"-23"0,-20-17-28 16,20 17-22-16,0 0-20 0,0 0-17 0,0 0-11 15,0 0-15-15,-23-18-10 0,23 18-14 0,0 0-23 16,0 0-7-16,0 0-17 0,0 0-13 16,0 0-11-16,0 0 9 0,0 0-15 0,0 0 0 15,0 0-8-15,0 0 7 0,0 0 3 0,0 0 11 16,0 0-1-16,35-7 15 0,-35 7-19 0,0 0 13 16,48 4-15-16,-48-4 13 0,34 5-4 15,-34-5 0-15,37 6-17 0,-37-6 8 0,35 5-8 16,-35-5-1-16,40 9 7 0,-40-9-15 0,40 9-11 15,-40-9 11-15,37 11-17 0,-37-11 17 16,39 19-6-16,-39-19-5 0,36 18-33 0,-36-18 44 16,34 23-9-16,-34-23-8 0,32 27 49 0,-32-27-44 15,24 25-11-15,-24-25 6 0,19 33 4 0,-19-33 2 16,17 33-6-16,-17-33 7 0,12 36-8 16,-12-36 7-16,12 38-30 0,-12-38-2 0,8 37-120 15,-8-37 136-15,7 43-35 0,-7-43 7 0,4 39-22 16,-4-39 5-16,3 40-30 0,-3-40-3 15,-2 33-38-15,2-33-2 0,0 0-36 0,-1 49-7 16,1-49-46-16,0 0-245 0,-7 32 154 0,7-32 204 16</inkml:trace>
  <inkml:trace contextRef="#ctx0" brushRef="#br0" timeOffset="4438">2906 1797 52 0,'0'0'288'0,"0"0"-72"0,-12-26-16 15,12 26-25-15,0 0-21 0,0 0-56 0,0 0 20 16,0 0-22-16,0 0-4 0,0 0-29 0,0 0-10 16,0 0 0-16,0 0 1 0,0 0-3 0,0 0 1 15,0 0-7-15,-37 10-4 0,37-10 0 0,-17 19 0 16,17-19-23-16,-20 26 23 0,20-26-29 15,-29 25 4-15,29-25 1 0,-29 32-12 0,29-32 6 16,-37 36 6-16,19-18-9 0,-2-2-13 0,0 1 18 16,-2 0-17-16,1 1 12 0,1-3-24 0,20-15 16 15,-38 31-14-15,38-31 4 0,-31 25-11 16,31-25 2-16,-28 22-7 0,28-22 2 0,0 0-10 16,-24 19 12-16,24-19-12 0,0 0 3 0,0 0 17 15,0 0 26-15,0 0-19 0,0 0 6 16,0 0-16-16,0 0 10 0,0 0 2 0,0 0 0 15,29-26 2-15,-29 26 10 0,29-25-9 0,-29 25 2 16,35-29-2-16,-35 29 3 0,36-35-9 16,-36 35 13-16,41-32-5 0,-21 15 11 0,1 2-7 15,-21 15 2-15,31-30-7 0,-31 30 18 0,29-18-12 16,-29 18 13-16,0 0-8 0,26-18 10 0,-26 18-1 16,0 0-2-16,0 0-19 0,0 0 16 15,0 0-7-15,0 0-3 0,0 0-8 0,0 0 13 16,0 0-14-16,0 0 9 0,-27 22-11 0,27-22 45 15,0 0-64-15,-29 25 0 0,29-25-13 0,0 0-8 16,-20 21-27-16,20-21-19 0,0 0-65 16,-28 23 23-16,28-23-40 0,0 0-64 0,-23 20-167 15,23-20 142-15,0 0 246 0</inkml:trace>
  <inkml:trace contextRef="#ctx0" brushRef="#br0" timeOffset="4984">1984 2909 0 0,'0'0'270'0,"0"0"-40"0,0 0-30 0,0 0-45 16,0 0-17-16,0 0-41 0,0 0-14 16,0 0-25-16,-29-13 2 0,29 13-17 0,0 0-8 15,0 0-32-15,-34 13 32 0,34-13-18 0,0 0 7 16,0 0 3-16,-29 12 16 0,29-12-17 0,0 0 18 15,0 0-4-15,-42 5 5 0,42-5-11 0,-40-3-34 16,40 3 40-16,0 0-2 0,-44-10-6 16,44 10-2-16,-37-11 0 0,37 11-3 0,-35-14 0 15,35 14 4-15,-35-22-13 0,35 22 19 0,-31-29-15 16,31 29 2-16,-29-34-6 0,29 34 11 16,-23-44 1-16,12 19 8 0,11 25-21 0,-20-56 6 15,12 27 2-15,1-4 4 0,-1-1-17 0,3 1 9 16,1-1-11-16,-1 4 4 0,5 30-7 15,-7-59 15-15,7 59-4 0,-4-44-7 0,4 44-6 16,-3-36 1-16,3 36-6 0,0 0 2 0,-1-36-14 16,1 36-5-16,0 0-25 0,0 0-7 0,0 0-32 15,0 0-17-15,0 0-27 0,0 0-8 16,0 0-8-16,0 0-7 0,0 0-32 0,0 0-56 16,0 0-207-16,23 20 151 0,-23-20 216 0</inkml:trace>
  <inkml:trace contextRef="#ctx0" brushRef="#br0" timeOffset="5563">1428 3297 185 0,'0'0'380'0,"0"0"-68"16,16-20-43-16,-16 20-30 0,0 0-40 0,0 0-16 15,0 0-24-15,0 0-41 0,0 0-38 16,0 0-15-16,0 0-26 0,0 0 3 0,0 0-13 15,0 0-1-15,0 0-12 0,0 0-1 0,0 0-4 16,0 0-10-16,-26 21 11 0,26-21-8 16,-25 24 9-16,25-24-4 0,-31 26-2 0,31-26-3 15,-32 32-5-15,32-32 1 0,-32 29-9 0,32-29 3 16,-31 23-13-16,31-23-3 0,-20 18-9 0,20-18 9 16,0 0 0-16,0 0 3 0,-27 17-46 0,27-17 67 15,0 0-3-15,0 0-5 0,0 0 5 16,0 0-3-16,0 0 0 0,0 0 0 0,0 0-1 15,12-31 0-15,-12 31 0 0,21-26-5 0,-21 26-4 16,28-28 6-16,-28 28-1 0,35-28 42 0,-35 28-40 16,34-25 2-16,-34 25 2 0,29-19 4 15,-29 19-9-15,0 0 6 0,26-19 10 0,-26 19-20 16,0 0 7-16,0 0 2 0,0 0 5 0,0 0-17 16,0 0 8-16,0 0 16 0,0 0-3 15,0 0-9-15,0 0-5 0,0 0 0 0,-20 28 9 16,20-28 3-16,-18 18 2 0,18-18-11 0,0 0-51 15,-26 23 17-15,26-23-28 0,0 0-25 0,0 0-19 16,-25 19-27-16,25-19-37 0,0 0-47 16,0 0-242-16,-30 9 154 0,30-9 203 0</inkml:trace>
  <inkml:trace contextRef="#ctx0" brushRef="#br0" timeOffset="6297">35 3567 60 0,'0'0'314'16,"0"0"-95"-16,0 0-1 0,-12-29-25 0,12 29-28 16,0 0-42-16,0 0 3 0,0 0-25 0,0 0-5 15,0 0-26-15,0 0-4 0,0 0 0 0,0 0 20 16,0 0-27-16,0 0 22 0,0 0-23 16,-19 32 19-16,19-32-70 0,0 0 67 0,-4 41-12 15,4-41-4-15,0 0-15 0,1 50 5 0,-1-50-20 16,3 35 14-16,-3-35-20 0,8 40 17 0,-8-40-28 15,14 43 8-15,-14-43-10 0,18 44 15 16,-18-44-21-16,25 45 7 0,-11-22-9 0,-1 1-14 16,3-2 21-16,-16-22 5 0,29 42-8 0,-12-20 4 15,0-3-9-15,-17-19 10 0,35 37-14 16,-17-17 10-16,4-2-1 0,-22-18-1 0,44 29-6 16,-19-15 9-16,-25-14-7 0,49 21 10 0,-21-6-8 15,-28-15 2-15,53 14-11 0,-53-14 7 16,51 11 3-16,-51-11 3 0,49 8-12 0,-49-8 6 15,48 2-7-15,-48-2 0 0,49-3-8 0,-49 3 15 16,47-7-9-16,-47 7 2 0,49-17 3 0,-49 17 8 16,51-11-16-16,-51 11 10 0,52-19-21 15,-52 19 21-15,48-18-1 0,-48 18-8 0,47-16 0 16,-47 16 12-16,37-16-18 0,-37 16 17 0,31-14-4 16,-31 14 1-16,0 0-22 0,32-18 31 0,-32 18-4 15,0 0-4-15,0 0-22 0,26-16 2 16,-26 16-22-16,0 0-4 0,0 0-25 0,0 0-16 15,16-21-66-15,-16 21 19 0,0 0-53 0,0 0-26 16,0 0-66-16,0 0-214 0,-7-40 157 16,7 40 187-16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5-09-27T17:08:17.339"/>
    </inkml:context>
    <inkml:brush xml:id="br0">
      <inkml:brushProperty name="width" value="0.21167" units="cm"/>
      <inkml:brushProperty name="height" value="0.21167" units="cm"/>
      <inkml:brushProperty name="fitToCurve" value="1"/>
    </inkml:brush>
  </inkml:definitions>
  <inkml:trace contextRef="#ctx0" brushRef="#br0">1080 53 0 0,'0'0'145'16,"0"0"86"-16,0 0-43 0,-16-26-14 15,16 26-10-15,0 0-13 0,0 0-35 0,0 0 10 16,0 0-23-16,0 0 0 0,0 0-3 0,0 0-48 16,0 0 7-16,0 0 22 0,0 0-19 0,0 0 7 15,0 0-18-15,0 0 0 0,-11-27-21 16,11 27 6-16,0 0-16 0,0 0 8 0,0 0-13 16,0 0 25-16,0 0-8 0,31 21 13 0,-31-21-13 15,29 18 0-15,-29-18-7 0,40 20-2 0,-40-20-15 16,41 19 9-16,-16-3 0 0,-25-16 4 0,50 23-21 15,-25-6 16-15,-2-1-11 0,3-2 2 16,-3 4-12-16,1-2 38 0,-2 0-43 0,-1 2 18 16,2-4-16-16,-3 4 17 0,0 0-13 0,0 2 7 15,6-4 4-15,-26-16 1 0,37 32-8 16,-37-32 7-16,37 26-47 0,-37-26-46 0,31 24 27 16,-31-24-5-16,29 23-25 0,-29-23-7 0,21 18-39 15,-21-18 2-15,0 0-29 0,23 18-12 16,-23-18-16-16,0 0-11 0,0 0-229 0,0 0 149 15,0 0 225-15</inkml:trace>
  <inkml:trace contextRef="#ctx0" brushRef="#br0" timeOffset="765">786 227 22 0,'0'0'292'0,"0"0"-75"0,-26-13-24 0,26 13-25 16,0 0-34-16,0 0-36 0,0 0-4 0,0 0-25 15,0 0 6-15,0 0-17 0,0 0 10 0,0 0-23 16,0 0-1-16,37 11 0 0,-37-11 23 0,29 14-43 16,-29-14 8-16,33 12-9 0,-33-12 2 15,37 17-7-15,-37-17 1 0,31 21-23 0,-31-21 24 16,32 25-15-16,-32-25 7 0,31 27-6 0,-31-27-40 16,37 31 32-16,-37-31 19 0,37 33-19 15,-19-12 12-15,2-1 46 0,0-1-64 0,0 2 4 16,-2 2 0-16,-18-23-21 0,34 39 7 0,-19-19-14 15,-1 3 3-15,-14-23 5 0,23 37-1 0,-23-37-6 16,23 35 11-16,-23-35-9 0,11 30 13 16,-11-30-9-16,0 0 11 0,9 41-3 0,-9-41-20 15,0 0 21-15,0 0 13 0,-3 33-9 0,3-33 13 16,0 0-3-16,0 0-1 0,-15 26 3 16,15-26 10-16,0 0-8 0,0 0 14 0,-28 13-15 15,28-13 18-15,0 0-17 0,0 0 17 0,-37-7-23 16,37 7 9-16,0 0-2 0,-33-14 13 0,33 14-13 15,0 0 8-15,-31-18-13 0,31 18 15 0,0 0-19 16,-32-18 12-16,32 18 1 0,0 0 10 16,-34-15-17-16,34 15 8 0,0 0 6 0,0 0 6 15,-29-14-6-15,29 14 41 0,0 0-55 0,0 0 0 16,0 0-6-16,0 0 6 0,0 0-7 16,0 0 10-16,0 0-6 0,0 0 14 0,0 0-9 15,0 0 1-15,0 0 6 0,0 0 2 0,37 15-11 16,-37-15 5-16,29 14-10 0,-29-14 15 15,30 15-20-15,-30-15 28 0,40 14-21 0,-40-14 16 16,43 18-12-16,-43-18 3 0,43 21-2 0,-43-21 6 16,43 25-16-16,-43-25 13 0,45 26-11 0,-45-26 12 15,40 30-8-15,-40-30 10 0,35 33-8 0,-35-33-4 16,28 37-15-16,-28-37 20 0,19 38-30 16,-19-38 6-16,17 41-17 0,-17-41 5 0,6 47-12 15,-6-47-5-15,2 47-27 0,-2-47-2 0,-14 50-25 16,14-50 0-16,-17 50-26 0,17-50-12 15,-20 48-240-15,20-48 133 0,-21 38 79 0</inkml:trace>
  <inkml:trace contextRef="#ctx0" brushRef="#br0" timeOffset="1187">379 918 52 0,'0'0'313'0,"-23"-20"-72"16,23 20-33-16,0 0-34 0,-23-17-34 0,23 17-27 15,0 0-23-15,0 0-16 0,0 0 1 16,0 0-7-16,0 0 11 0,0 0-13 0,0 0 5 16,35 5-6-16,-35-5 8 0,0 0-20 0,45 13-3 15,-45-13-12-15,32 13-21 0,-32-13 23 0,34 19-7 16,-34-19-14-16,37 21 9 0,-37-21-9 15,40 25 5-15,-40-25-13 0,44 23-2 0,-21-5-18 16,0-4-16-16,3 2-29 0,-3-1-14 16,-1 1-38-16,4-2-21 0,-3 1-20 0,-3 0-9 15,-20-15-24-15,40 28-18 0,-40-28-255 0,30 22 151 16,-30-22 211-16</inkml:trace>
  <inkml:trace contextRef="#ctx0" brushRef="#br0" timeOffset="1984">456 1276 7 0,'0'0'259'0,"0"0"-69"0,0 0-26 16,0 0-22-16,0 0-2 0,0 0-29 0,0 0-12 15,0 0-31-15,0 0 10 0,0 0-28 16,0 0 3-16,0 0-26 0,0 0 13 0,20 28-23 16,-20-28 11-16,0 0-5 0,14 23-4 0,-14-23 1 15,0 0-1-15,6 37-16 0,-6-37 17 0,0 0-10 16,-9 47 2-16,9-47-15 0,-14 35 3 0,14-35 3 16,-14 36 12-16,14-36 18 0,-20 35-46 15,20-35-13-15,-17 32 9 0,17-32-13 0,-12 28 14 16,12-28-10-16,-20 20 19 0,20-20-4 0,0 0 9 15,-28 20-16-15,28-20 6 0,0 0 3 0,-30 12 8 16,30-12-14-16,0 0 7 0,0 0-6 16,-46-4 10-16,46 4-9 0,-27-14 11 0,27 14-6 15,0 0 8-15,-26-26-6 0,26 26 6 0,-24-21-7 16,24 21 20-16,-23-21-10 0,23 21 13 16,0 0-9-16,-37-18-7 0,37 18 7 0,0 0 1 15,0 0-14-15,-40-5 139 0,40 5-160 0,0 0 14 16,0 0-6-16,-40 11 11 0,40-11 11 0,0 0-15 15,-26 22 0-15,26-22 9 0,0 0-2 16,-20 32 2-16,20-32-7 0,-17 32 4 0,17-32-6 16,0 0 10-16,-7 30-3 0,7-30 25 0,0 0-29 15,0 0-1-15,10 38-3 0,-10-38 3 0,0 0 0 16,33 19 10-16,-33-19-7 0,0 0 14 16,47 7-14-16,-47-7 10 0,43-7-12 0,-43 7 13 15,48-7-13-15,-48 7 11 0,46-18-10 0,-46 18 12 16,43-19 9-16,-43 19-6 0,33-17-7 15,-33 17 21-15,31-21-13 0,-31 21 18 0,0 0-5 16,0 0 6-16,29-12-14 0,-29 12 2 0,0 0-15 16,0 0 7-16,0 0-2 0,0 0 0 0,0 0-18 15,17 26 17-15,-17-26-9 0,0 0-14 16,9 45 23-16,-9-45 9 0,2 42-7 0,-2-42 8 16,3 49-11-16,-3-49 3 0,3 52 4 0,-3-52-5 15,3 56 0-15,-3-56 1 0,3 57 0 0,-3-57-7 16,11 57-6-16,-11-57 14 0,12 49 28 0,-12-49-38 15,17 42 3-15,-17-42-5 0,28 32 2 16,-28-32 2-16,35 21-2 0,-35-21 5 0,41 11-4 16,-41-11 6-16,46 1-2 0,-46-1-1 0,51-7-28 15,-51 7 26-15,46-11-15 0,-46 11 5 16,40-17-20-16,-40 17 2 0,37-22-19 0,-37 22-5 16,37-30-10-16,-37 30 3 0,30-30-18 0,-30 30-2 15,26-36-46-15,-26 36 0 0,17-41-230 16,-17 41 119-16,6-43 76 0</inkml:trace>
  <inkml:trace contextRef="#ctx0" brushRef="#br0" timeOffset="2281">836 1568 81 0,'0'0'257'0,"0"0"-63"16,0 0-21-16,0 0-28 0,0 0-7 15,0 0-29-15,0 0-7 0,0 0-3 0,0 0-10 16,0 0-14-16,0 0-12 0,-6 29-12 0,6-29 9 16,0 0-25-16,0 0-4 0,6 36 66 0,-6-36-87 15,0 0 6-15,0 0-6 0,0 0-3 16,7 33-3-16,-7-33-4 0,0 0 6 0,0 0-34 15,0 0 1-15,0 0-32 0,0 0-23 0,0 0-43 16,0 0-35-16,0 0-100 0,0 0-174 0,0 0 148 16,0 0 222-16</inkml:trace>
  <inkml:trace contextRef="#ctx0" brushRef="#br0" timeOffset="3499">2943 453 0 0,'0'0'264'0,"0"0"-41"15,0 0-37-15,-27-14-9 0,27 14-21 0,0 0-12 16,0 0-24-16,0 0-4 0,0 0-9 0,0 0-3 16,0 0-19-16,0 0-8 0,0 0-15 0,0 0 0 15,0 0-23-15,0 0 7 0,0 0-13 16,0 0 4-16,0 0-21 0,0 0 13 0,0 0-5 15,0 0 12-15,0 0 4 0,0 0-1 0,38 0 0 16,-38 0 3-16,32 7-7 0,-32-7 15 0,39 5-7 16,-39-5 2-16,38 6-22 0,-38-6 3 15,43 7-3-15,-43-7 5 0,42 8-6 0,-42-8 5 16,44 12-13-16,-44-12 8 0,48 13-20 0,-48-13 12 16,49 19-7-16,-49-19 1 0,44 21 3 15,-44-21-8-15,48 24-22 0,-48-24 33 0,47 26-13 16,-47-26 3-16,45 31-5 0,-21-14 4 0,-2-2-6 15,-22-15 8-15,41 34-5 0,-41-34 2 16,25 32 36-16,-25-32-40 0,37 29-8 0,-37-29 11 16,29 37-2-16,-29-37-4 0,21 39-7 0,-21-39 8 15,17 43-2-15,-17-43 7 0,11 48-7 0,-11-48-6 16,6 47-71-16,-6-47 53 0,2 45-22 0,-2-45-5 16,-3 40-5-16,3-40-19 0,-3 35-20 15,3-35-18-15,0 0-29 0,-3 37-8 0,3-37-25 16,0 0-13-16,0 0-25 0,-11 27-246 0,11-27 154 15,0 0 203-15</inkml:trace>
  <inkml:trace contextRef="#ctx0" brushRef="#br0" timeOffset="4015">3137 1123 80 0,'0'0'279'0,"0"0"-59"0,0 0-24 16,20-22-25-16,-20 22-35 0,0 0-15 0,0 0-9 16,0 0-22-16,0 0-8 0,0 0-20 0,0 0-10 15,0 0-9-15,0 0 6 0,0 0-8 0,0 0 25 16,0 0-6-16,0 0 10 0,0 0-20 0,-12 25 18 15,12-25-29-15,-22 21 3 0,22-21-17 16,-25 26-1-16,25-26-16 0,-29 32 11 0,29-32 3 16,-35 36-5-16,14-16-11 0,1 0 7 0,0 1-4 15,-2 1 3-15,4-3-9 0,-1 1 10 16,19-20 37-16,-33 36-73 0,33-36-15 0,-27 28 21 16,27-28-22-16,-18 23 3 0,18-23-16 0,0 0 2 15,-21 24-26-15,21-24-4 0,0 0-25 16,0 0-12-16,0 0-46 0,0 0 22 0,0 0-42 15,0 0-37-15,0 0-184 0,0 0 140 0,0 0 249 16</inkml:trace>
  <inkml:trace contextRef="#ctx0" brushRef="#br0" timeOffset="4405">2758 1213 0 0,'-14'-30'167'16,"14"30"96"-16,0 0-66 0,0 0-26 0,0 0-41 15,0 0-19-15,0 0-22 0,-9-25-10 0,9 25-3 16,0 0 0-16,0 0-7 0,0 0 10 0,0 0 3 16,26 22-1-16,-26-22 4 0,0 0 7 15,32 22-2-15,-32-22 4 0,23 20-22 0,-23-20 11 16,28 21-18-16,-28-21 7 0,24 22-10 0,-24-22-1 15,23 24-5-15,-23-24-10 0,29 25-5 0,-29-25-8 16,33 25-4-16,-33-25-7 0,32 28 3 0,-32-28-6 16,35 26-10-16,-35-26 4 0,39 27 0 15,-39-27 3-15,38 23-14 0,-38-23 4 0,34 24-12 16,-34-24 20-16,30 22-22 0,-30-22 25 0,26 17-26 16,-26-17 9-16,0 0-1 0,34 18 3 15,-34-18-25-15,0 0 5 0,0 0-32 0,23 15-23 16,-23-15-18-16,0 0-29 0,0 0-33 0,0 0-2 15,0 0-50-15,0 0-22 0,0 0-50 16,0 0-243-16,0 0 161 0,0 0 172 0</inkml:trace>
  <inkml:trace contextRef="#ctx0" brushRef="#br0" timeOffset="4905">2526 2081 0 0,'0'0'270'0,"0"0"25"16,0 0-20-16,0 0-79 0,0 0-34 0,0 0-24 16,0 0-21-16,0 0-22 0,0 0-28 0,0 0-12 15,0 0-15-15,-6 29 4 0,6-29-20 0,0 0 36 16,0 0-68-16,0 0 27 0,0 0-4 16,-35 7 8-16,35-7 10 0,0 0 3 0,0 0 1 15,-40-4 6-15,40 4-2 0,0 0-3 0,-40-14-5 16,40 14 31-16,-28-16-58 0,28 16 17 15,-30-20 1-15,30 20-11 0,-30-21 4 0,30 21-3 16,-30-27-3-16,30 27 2 0,-26-34-4 0,26 34 2 16,-28-37 1-16,28 37-31 0,-22-39 25 15,22 39 3-15,-18-43-4 0,18 43 8 0,-17-42-6 16,17 42-1-16,-15-37 5 0,15 37-3 0,-11-34-6 16,11 34 0-16,0 0-2 0,-8-33-2 0,8 33-19 15,0 0-16-15,0 0-15 0,0 0-50 0,-9-30 24 16,9 30-27-16,0 0 3 0,0 0 23 0,0 0-60 15,0 0-22-15,0 0-17 0,25 25-49 16,-25-25-215-16,0 0 151 0,9 40 219 0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5-09-27T17:08:22.854"/>
    </inkml:context>
    <inkml:brush xml:id="br0">
      <inkml:brushProperty name="width" value="0.21167" units="cm"/>
      <inkml:brushProperty name="height" value="0.21167" units="cm"/>
      <inkml:brushProperty name="fitToCurve" value="1"/>
    </inkml:brush>
  </inkml:definitions>
  <inkml:trace contextRef="#ctx0" brushRef="#br0">1153 48 0 0,'23'-25'307'16,"-23"25"-2"-16,0 0-29 0,0 0-53 0,14-23-15 16,-14 23-36-16,0 0 1 0,0 0-45 15,0 0-10-15,0 0-102 0,0 0 69 0,0 0-36 16,0 0-8-16,0 0-5 0,0 0-4 0,0 0-18 16,0 0 0-16,0 0-6 0,0 0 15 15,0 0-18-15,-26 26 6 0,26-26-8 0,-23 25 2 16,23-25-1-16,-25 25 3 0,25-25 26 0,-29 28-34 15,29-28-14-15,-25 26 13 0,25-26 3 0,-29 27 8 16,29-27-13-16,-30 21-6 0,30-21 0 0,-20 20-4 16,20-20-9-16,0 0-7 0,-23 22 3 15,23-22 3-15,0 0 0 0,0 0 57 0,0 0-67 16,0 0 10-16,0 0 1 0,0 0 11 0,0 0-7 16,0 0-5-16,0 0 5 0,0 0 2 15,23-29-4-15,-23 29 21 0,29-32-11 0,-29 32 7 16,35-36-5-16,-35 36 7 0,29-33-7 0,-29 33 18 15,28-24-17-15,-28 24 9 0,0 0 8 16,23-22 4-16,-23 22-10 0,0 0 3 0,0 0 13 16,0 0-9-16,0 0-13 0,0 0 5 0,0 0-9 15,0 0 7-15,0 0-15 0,0 0 16 16,0 0 1-16,0 0 9 0,0 0-16 0,-11 29 5 16,11-29-11-16,-24 25 22 0,24-25-15 0,-25 29 39 15,25-29-74-15,-25 23 23 0,25-23-27 0,-26 21-13 16,26-21-27-16,-20 20-15 0,20-20-25 0,-13 23-13 15,13-23-56-15,0 0-276 0,0 0 155 0,0 0 201 16</inkml:trace>
  <inkml:trace contextRef="#ctx0" brushRef="#br0" timeOffset="703">142 529 0 0,'-33'-18'162'0,"33"18"66"16,0 0-52-16,-33-11-23 0,33 11-17 0,0 0-17 15,0 0-23-15,0 0-12 0,-37 9 1 16,37-9-8-16,0 0-3 0,0 0 45 0,-20 23-61 16,20-23 1-16,0 0 0 0,-9 29 3 0,9-29-8 15,0 0 5-15,-8 38 5 0,8-38-3 16,0 0 0-16,0 48 0 0,0-48-6 0,6 34 33 16,-6-34-47-16,11 35 3 0,-11-35-8 0,14 38 8 15,-14-38 4-15,26 39 8 0,-26-39-6 16,29 34-10-16,-29-34-6 0,34 36 7 0,-17-16-4 15,6-1-2-15,-23-19 2 0,44 30-2 0,-44-30-7 16,43 27 10-16,-17-12-26 0,-1-1 9 16,-25-14-16-16,49 23 7 0,-22-10-4 0,0 1-3 15,-1-3-1-15,1 3-2 0,-1-3-1 0,2 0 4 16,-2 0-10-16,-26-11-21 0,51 15 31 0,-51-15 4 16,46 11-4-16,-46-11 4 0,50 5-3 15,-50-5 5-15,49 1-10 0,-49-1 4 0,40-6-5 16,-40 6 29-16,43-7-37 0,-43 7 7 0,39-9 2 15,-39 9 4-15,29-9-10 0,-29 9 5 0,0 0-10 16,34-12 15-16,-34 12 0 0,0 0-9 0,26-14-4 16,-26 14-15-16,0 0-8 0,27-19-18 15,-27 19-8-15,0 0-8 0,0 0-24 0,25-20-21 16,-25 20-23-16,0 0-18 0,0 0-21 0,0 0-35 16,0 0-31-16,24-17-42 0,-24 17-240 15,0 0 161-15,0 0 172 0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5-09-27T17:08:36.963"/>
    </inkml:context>
    <inkml:brush xml:id="br0">
      <inkml:brushProperty name="width" value="0.21167" units="cm"/>
      <inkml:brushProperty name="height" value="0.21167" units="cm"/>
      <inkml:brushProperty name="fitToCurve" value="1"/>
    </inkml:brush>
  </inkml:definitions>
  <inkml:trace contextRef="#ctx0" brushRef="#br0">857 19 0 0,'0'0'114'0,"0"0"36"0,0 0-26 0,0 0-23 0,0 0 0 16,-22-19 4-16,22 19-8 0,0 0-10 16,0 0-9-16,0 0-14 0,0 0-3 0,0 0-6 15,0 0-2-15,0 0-5 0,0 0 10 0,0 0 49 16,0 0-65-16,0 0-8 0,0 0 2 16,0 0-15-16,0 0 18 0,0 0-11 0,0 0 9 15,0 0-15-15,0 0 13 0,0 0-2 0,0 0 0 16,0 0-16-16,0 0 7 0,0 0-11 0,0 0 5 15,0 0-12-15,0 0-1 0,0 0-1 16,0 0-2-16,0 0-7 0,0 0 18 0,0 0-11 16,0 0-34-16,0 0 43 0,0 0 11 0,9 42-2 15,-9-42 9-15,22 20-10 0,-22-20 6 0,23 25-14 16,-23-25 13-16,29 22-27 0,-29-22 13 16,28 23-91-16,-28-23 105 0,29 27-14 0,-29-27 7 15,31 22 32-15,-31-22-43 0,35 25-18 0,-35-25 22 16,37 28-17-16,-37-28 17 0,37 25-7 15,-37-25-3-15,32 22-6 0,-32-22 14 0,30 26-8 16,-30-26 5-16,31 21-16 0,-31-21 18 0,25 22-15 16,-25-22 12-16,26 20-6 0,-26-20 14 15,0 0-14-15,26 26 2 0,-26-26-13 0,0 0 7 16,26 18-17-16,-26-18-5 0,0 0-14 0,23 15-2 16,-23-15-22-16,0 0-2 0,0 0-23 0,0 0-10 15,0 0-17-15,0 0-14 0,26 14-14 16,-26-14-22-16,0 0-230 0,0 0 138 0,0 0 257 15</inkml:trace>
  <inkml:trace contextRef="#ctx0" brushRef="#br0" timeOffset="1016">435 332 0 0,'0'0'193'15,"-31"-11"44"-15,31 11-68 0,0 0-16 0,0 0-32 16,0 0-19-16,0 0-19 0,0 0-6 0,0 0-5 16,0 0-7-16,0 0-17 0,0 0 3 15,0 0-15-15,0 0 8 0,37 14-18 0,-37-14 10 16,27 13-7-16,-27-13 5 0,34 16-17 0,-34-16 28 16,43 18-33-16,-43-18 4 0,45 19-3 15,-45-19-1-15,47 19-4 0,-47-19 0 0,46 23-8 16,-23-9 3-16,-23-14-13 0,45 20 12 0,-45-20 16 15,47 24-40-15,-47-24 17 0,39 25 14 16,-39-25-8-16,38 25-1 0,-38-25-6 0,37 28 14 16,-37-28-15-16,31 22 0 0,-31-22-10 0,24 29 8 15,-24-29-11-15,23 31 3 0,-23-31 2 0,17 26 5 16,-17-26-9-16,0 0-10 0,11 36 10 0,-11-36-11 16,0 0 11-16,0 0 3 0,1 41-5 15,-1-41 1-15,0 0 4 0,0 0 5 0,0 0 3 16,-9 31-5-16,9-31 8 0,0 0-6 0,0 0 8 15,0 0 3-15,-40 7-8 0,40-7-1 16,0 0 6-16,-37-4 6 0,37 4-8 0,0 0-1 16,-41-2 2-16,41 2-3 0,0 0 14 0,-37-1-6 15,37 1-2-15,0 0-2 0,0 0-1 0,0 0 0 16,0 0-25-16,-38 1 21 0,38-1 7 16,0 0-12-16,0 0 19 0,0 0-4 0,0 0 0 15,0 0 0-15,11 35-4 0,-11-35-1 0,0 0 4 16,15 29-1-16,-15-29-5 0,0 0 3 0,14 31-3 15,-14-31 3-15,0 0 0 0,12 37 6 0,-12-37-9 16,0 0 7-16,12 36-1 0,-12-36 0 16,0 0-2-16,14 43 3 0,-14-43-6 0,0 0 6 15,-4 42-7-15,4-42 9 0,0 0-2 0,-11 37-1 16,11-37 0-16,-14 23 12 0,14-23-11 16,-18 22-4-16,18-22 6 0,-22 19 8 0,22-19 11 15,-21 18-7-15,21-18 5 0,0 0 14 0,-36 18 1 16,36-18 10-16,0 0-13 0,-37 9-14 15,37-9 9-15,0 0 1 0,-49 5-1 0,49-5 7 16,-41 0-9-16,41 0-6 0,-38 0-8 0,38 0 18 16,-43-3-6-16,43 3 3 0,-39-2-11 0,39 2 15 15,-41-8-2-15,41 8-2 0,-39-12 0 16,39 12 1-16,-35-13-5 0,35 13 1 0,-37-15-14 16,37 15 23-16,-35-18-16 0,35 18 1 0,-38-20 2 15,38 20-4-15,-37-23 0 0,37 23-1 0,-39-22 5 16,39 22-6-16,-36-25-2 0,36 25 10 0,-36-21 1 15,36 21 9-15,-26-18-21 0,26 18 18 16,0 0-6-16,-27-22-6 0,27 22 3 0,0 0-5 16,-23-19 0-16,23 19 1 0,0 0-5 0,0 0 2 15,-23-23-17-15,23 23 2 0,0 0 18 16,0 0-4-16,0 0-19 0,0 0 1 0,0 0-21 16,-20-19-5-16,20 19-23 0,0 0-5 0,0 0-10 15,0 0-4-15,0 0-22 0,0 0-26 16,0 0-21-16,0 0-12 0,0 0-9 0,0 0-13 15,0 0-16-15,0 0-228 0,0 0 145 0,0 0 233 16</inkml:trace>
  <inkml:trace contextRef="#ctx0" brushRef="#br0" timeOffset="1750">504 778 0 0,'0'0'135'0,"26"-19"131"0,-26 19-53 0,0 0-14 16,0 0-35-16,0 0-26 0,0 0-22 0,0 0-7 15,0 0-21-15,0 0-8 0,0 0-16 0,0 0-2 16,0 0-23-16,0 0 8 0,0 0-26 15,0 0 9-15,0 0-18 0,0 0 2 0,0 0-12 16,0 0 7-16,0 0 0 0,0 0-5 0,0 0-8 16,0 0-4-16,0 0-3 0,0 0 51 15,0 0-52-15,0 0 4 0,28 16-3 0,-28-16 13 16,0 0-23-16,0 0 25 0,13 22-4 0,-13-22 1 16,0 0-2-16,0 0-2 0,0 0-9 15,20 25 10-15,-20-25-5 0,0 0-5 0,0 0 7 16,0 0-8-16,0 0 6 0,0 0-4 0,0 0 5 15,13 24 9-15,-13-24-10 0,0 0 4 16,0 0 1-16,0 0-1 0,0 0-5 0,0 0 2 16,0 0 11-16,0 0-12 0,0 0 7 0,0 0 21 15,0 0-27-15,0 0 12 0,0 0-11 0,0 0 20 16,0 0-18-16,0 0 16 0,0 0-6 0,-8-36 7 16,8 36-14-16,0 0 11 0,-9-26-3 0,9 26 0 15,0 0-7-15,-17-36 8 0,17 36-2 16,0 0 6-16,-11-33-22 0,11 33 22 0,0 0-10 15,-11-35 6-15,11 35-23 0,0 0 22 0,-6-30-7 16,6 30-2-16,0 0 1 0,0 0 7 16,0 0-7-16,2-42 3 0,-2 42 33 0,0 0-37 15,0 0-21-15,0 0 18 0,0 0-3 0,0 0 5 16,4-32-3-16,-4 32 5 0,0 0-3 16,0 0 0-16,0 0-3 0,0 0-2 0,0 0-21 15,0 0 33-15,0 0-3 0,0 0-2 0,0 0 86 16,0 0-92-16,0 0-8 0,37-7 11 0,-37 7-3 15,0 0 6-15,0 0-10 0,0 0 16 0,0 0-24 16,29 10 16-16,-29-10 4 0,0 0-2 16,0 0-45-16,0 0 53 0,33 7-3 0,-33-7 4 15,0 0 20-15,0 0-49 0,0 0-9 0,36 11-8 16,-36-11-14-16,0 0-1 0,0 0-11 16,0 0-12-16,36 8-96 0,-36-8 105 0,0 0-16 15,0 0-10-15,0 0-10 0,0 0-72 0,24 14-146 16,-24-14 101-16,0 0 72 0</inkml:trace>
  <inkml:trace contextRef="#ctx0" brushRef="#br0" timeOffset="2547">313 1288 0 0,'0'0'204'0,"0"0"-5"0,0 0-51 15,0 0 3-15,0 0-57 0,0 0-3 0,0 0-1 16,0 0-20-16,0 0-10 0,0 0-14 0,33 6-5 15,-33-6-13-15,0 0 4 0,37 8-9 16,-37-8-4-16,0 0-18 0,41 13 21 0,-41-13-14 16,25 12 8-16,-25-12-16 0,0 0 10 0,33 21-10 15,-33-21 9-15,0 0-12 0,20 22 11 0,-20-22-9 16,0 0 6-16,13 30-13 0,-13-30 11 16,0 0-8-16,0 0 10 0,3 41 3 0,-3-41-7 15,0 0-5-15,-7 33 8 0,7-33-14 0,0 0 14 16,-7 27-12-16,7-27 13 0,0 0-6 15,0 0 3-15,0 0-8 0,-11 28 2 0,11-28-10 16,0 0 12-16,0 0-2 0,0 0 1 0,0 0-5 16,0 0 13-16,0 0-10 0,0 0 9 15,0 0-7-15,0 0 7 0,0 0-3 0,0 0 9 16,34 9-15-16,-34-9 15 0,0 0-6 0,29-11 11 16,-29 11-8-16,0 0-2 0,40-14-6 15,-40 14 8-15,0 0 11 0,40-12-12 0,-40 12-13 16,0 0 11-16,38-8-6 0,-38 8 6 0,0 0-8 15,0 0 5-15,45 2-10 0,-45-2 16 0,0 0-12 16,0 0 38-16,33 12-50 0,-33-12 12 0,0 0-8 16,25 13 11-16,-25-13-3 0,0 0 4 15,14 25-9-15,-14-25 10 0,0 0-6 0,9 27 10 16,-9-27-10-16,0 0-9 0,3 32 12 0,-3-32 11 16,0 0-13-16,-5 39 8 0,5-39-7 15,-7 28 8-15,7-28-6 0,-6 33 6 0,6-33-16 16,-23 36 16-16,23-36-9 0,-23 37 2 0,23-37-6 15,-30 34 5-15,30-34-2 0,-33 32 5 16,33-32-2-16,-33 29 5 0,33-29-8 0,-32 25 9 16,32-25-6-16,-35 22 9 0,35-22-17 0,-32 21 27 15,32-21-11-15,-37 14 9 0,37-14-6 0,-35 12 4 16,35-12 10-16,-40 7 6 0,40-7-6 0,-40 6 7 16,40-6-12-16,-39 4 7 0,39-4-8 15,0 0 4-15,-52-6-12 0,52 6 10 0,-34-7-8 16,34 7 6-16,-33-11-9 0,33 11-6 0,-29-14-18 15,29 14-12-15,-31-16-17 0,31 16-9 16,-25-20-20-16,25 20-14 0,-27-14-30 0,27 14-18 16,-26-16-42-16,26 16-175 0,-30-19 120 0,30 19 74 15</inkml:trace>
  <inkml:trace contextRef="#ctx0" brushRef="#br0" timeOffset="3000">2 1564 0 0,'0'0'0'0,"0"0"129"0,0 0-16 0,0 0-15 16,0 0-23-16,-2-35 11 0,2 35-8 0,0 0 21 15,0 0-36-15,0 0 9 0,0 0-12 0,0 0 11 16,0 0-22-16,0 0 9 0,0 0-12 0,0 0-1 16,0 0-10-16,0 0 1 0,0 0-12 15,0 0-7-15,0 0-3 0,0 0 6 0,0 0-12 16,0 0 22-16,0 0-22 0,0 0 2 0,0 0-3 15,0 0-1-15,0 0-4 0,0 0 8 16,0 0-13-16,0 0 11 0,0 0-8 0,0 0 14 16,0 0-23-16,0 0 16 0,0 0 4 0,0 0-5 15,0 0-9-15,0 0 12 0,0 0-1 16,0 0-1-16,0 0-7 0,0 0 8 0,0 0-12 16,0 0 11-16,0 0-24 0,0 0-10 0,0 0-27 15,0 0-18-15,0 0-29 0,0 0-30 0,0 0-18 16,0 0-213-16,0 0 122 0,0 0 76 0</inkml:trace>
  <inkml:trace contextRef="#ctx0" brushRef="#br0" timeOffset="4063">2249 587 0 0,'0'0'135'15,"0"0"40"-15,0 0-23 0,-25-12-10 0,25 12-14 16,0 0-19-16,0 0-3 0,-24-14-21 0,24 14 2 16,0 0-10-16,0 0-1 0,0 0-12 0,0 0 6 15,0 0-52-15,0 0 47 0,-22-18-12 0,22 18 14 16,0 0-11-16,0 0 1 0,0 0-23 0,0 0 11 15,0 0-7-15,0 0 3 0,0 0-5 16,0 0-11-16,0 0-12 0,0 0 9 0,0 0-14 16,0 0 9-16,0 0-5 0,0 0-8 0,0 0-7 15,0 0 15-15,0 0-8 0,0 0-3 16,0 0 10-16,0 0-7 0,0 0-14 0,0 0 67 16,37 1-79-16,-37-1 17 0,0 0-7 0,41 6 13 15,-41-6-8-15,36 8 6 0,-36-8 0 16,40 10-1-16,-40-10-6 0,41 7 11 0,-41-7 3 15,46 9-8-15,-46-9 1 0,37 12 5 0,-37-12-14 16,40 15 18-16,-40-15-16 0,33 15 23 0,-33-15-18 16,34 15 1-16,-34-15-10 0,29 20 20 15,-29-20-7-15,26 23 7 0,-26-23-20 0,25 25 9 16,-25-25 6-16,23 25-3 0,-23-25-12 0,23 25 6 16,-23-25 0-16,23 29 17 0,-23-29-20 0,20 28 15 15,-20-28-19-15,17 29 5 0,-17-29 2 16,14 37-1-16,-14-37-13 0,9 39 0 0,-9-39-3 15,5 42 3-15,-5-42-10 0,0 43-9 0,0-43-3 16,-4 39-13-16,4-39-8 0,-1 36-12 0,1-36-9 16,0 0-6-16,-3 43-17 0,3-43-6 15,0 0-9-15,0 0-28 0,0 33-232 0,0-33 132 16,0 0 79-16</inkml:trace>
  <inkml:trace contextRef="#ctx0" brushRef="#br0" timeOffset="4953">2282 1183 0 0,'0'0'218'0,"0"0"11"15,0 0-34-15,0 0-29 0,0 0-24 0,0 0-29 16,0 0 0-16,0 0-8 0,0 0-8 0,0 0-13 16,0 0 6-16,0 0-21 0,0 0 7 0,0 0-25 15,0 0 5-15,0 0-13 0,0 0 6 0,0 0-32 16,0 0 14-16,0 0-16 0,0 0 11 0,0 0 25 16,0 0-51-16,-30 15 3 0,30-15-8 15,0 0 19-15,-17 31-11 0,17-31 2 0,-19 30-13 16,19-30 13-16,-16 32-15 0,16-32 9 0,-19 32 1 15,19-32 0-15,-21 34 2 0,21-34 0 16,-23 31-12-16,23-31 3 0,-22 32-55 0,22-32 72 16,-23 31-26-16,23-31 21 0,-24 24-4 0,24-24-17 15,0 0-7-15,-20 26 5 0,20-26-12 16,0 0 13-16,0 0 3 0,0 0 10 0,0 0-3 16,0 0 6-16,0 0-2 0,0 0-6 0,0 0-7 15,0 0 17-15,0 0-2 0,0 0 1 16,16-20-7-16,-16 20 5 0,19-27-7 0,-19 27 10 15,29-31-1-15,-29 31 3 0,29-35-2 0,-29 35 11 16,36-37-22-16,-18 16 11 0,0 0-4 0,-18 21 15 16,36-32 23-16,-36 32-36 0,30-30-14 0,-30 30 8 15,23-25 5-15,-23 25-1 0,0 0-16 16,23-24 20-16,-23 24 11 0,0 0 0 0,0 0-16 16,0 0 1-16,0 0-2 0,0 0-11 0,0 0 15 15,0 0-14-15,0 0 17 0,0 0-6 16,0 0-1-16,0 0 15 0,-13 25-11 0,13-25 7 15,-23 27-6-15,23-27 2 0,-27 23-8 0,27-23 8 16,-23 28-10-16,23-28 5 0,-18 21-13 16,18-21-6-16,0 0-23 0,-23 22 0 0,23-22-24 15,0 0 0-15,0 0-29 0,0 0-13 0,-17 21-14 16,17-21-18-16,0 0-70 0,0 0-125 0,0 0 110 16,0 0 76-16</inkml:trace>
  <inkml:trace contextRef="#ctx0" brushRef="#br0" timeOffset="5500">1939 1987 0 0,'0'0'241'0,"0"0"20"0,0 0-65 16,0 0-19-16,0 0-52 0,0 0-21 0,0 0-25 16,0 0-13-16,0 0-23 0,0 0-1 15,0 0-11-15,0 0-8 0,0 0-8 0,-26 21 2 16,26-21-16-16,0 0 8 0,-27 25-10 0,27-25 10 15,0 0-15-15,-24 23 18 0,24-23-11 16,0 0 4-16,-37 21-3 0,37-21 8 0,0 0-1 16,-37 10 12-16,37-10 0 0,0 0 8 0,-40 3-10 15,40-3 10-15,0 0-6 0,-40-10 12 0,40 10-1 16,-27-13 4-16,27 13-12 0,-26-18 17 0,26 18-20 16,-29-23 8-16,29 23-17 0,-30-31 15 15,30 31 9-15,-30-33-3 0,30 33-9 0,-34-39-52 16,17 20 68-16,0-6 0 0,-3 5-8 0,5-3-4 15,15 23-6-15,-22-44 2 0,22 44-20 0,-20-42 23 16,20 42-1-16,-18-37-7 0,18 37-15 16,-12-28 6-16,12 28 1 0,0 0-5 0,-12-29-11 15,12 29 13-15,0 0-23 0,0 0 16 0,0 0-17 16,0 0-13-16,-14-25-20 0,14 25-5 16,0 0-32-16,0 0-13 0,0 0-26 0,0 0 9 15,0 0-14-15,0 0-4 0,0 0-12 0,21 19-19 16,-21-19-87-16,0 0-119 0,23 28 126 15,-23-28 77-15</inkml:trace>
  <inkml:trace contextRef="#ctx0" brushRef="#br0" timeOffset="5938">1708 2275 0 0,'0'0'253'0,"20"-17"-10"0,-20 17-61 0,0 0-18 0,0 0-38 15,0 0-14-15,0 0-32 0,0 0-5 16,0 0-22-16,0 0-9 0,0 0-11 0,0 0-8 16,0 0-11-16,0 0 31 0,0 0-37 0,0 0 10 15,-20 34-2-15,20-34 6 0,-24 29-7 0,24-29 8 16,-25 30-13-16,25-30 5 0,-32 34-12 16,32-34 11-16,-31 35-10 0,31-35 43 0,-33 34-51 15,33-34 12-15,-45 32-11 0,45-32 58 16,-20 28-86-16,20-28 26 0,-15 21-3 0,15-21 0 15,0 0-10-15,-19 27 5 0,19-27-13 0,0 0 0 16,0 0-15-16,-15 23 5 0,15-23 37 16,0 0-62-16,0 0-29 0,0 0-11 0,0 0-21 15,0 0-46-15,0 0-218 0,0 0 135 0,0 0 77 16</inkml:trace>
  <inkml:trace contextRef="#ctx0" brushRef="#br0" timeOffset="6328">1360 2318 0 0,'-15'-26'169'0,"15"26"34"15,0 0-42-15,0 0-35 0,0 0-10 0,0 0-33 16,0 0-15-16,0 0-13 0,0 0 7 0,0 0-12 15,0 0 6-15,0 0 5 0,26-17 6 0,-26 17-4 16,0 0 1-16,38 13-17 0,-38-13 3 0,29 12-7 16,-29-12 9-16,31 14-8 0,-31-14 11 15,37 14-26-15,-37-14 16 0,34 12-10 0,-34-12 3 16,35 10-17-16,-35-10 7 0,37 15-19 0,-37-15 17 16,34 14-15-16,-34-14 5 0,33 14-10 0,-33-14 4 15,33 14-2-15,-33-14-5 0,26 8-2 16,-26-8 6-16,27 14-9 0,-27-14 22 0,0 0-24 15,34 16 2-15,-34-16-9 0,0 0 7 0,32 11-36 16,-32-11 7-16,0 0-19 0,0 0-6 16,34 15-15-16,-34-15-8 0,0 0-22 0,0 0-14 15,0 0-13-15,0 0-21 0,25 11-45 0,-25-11-191 16,0 0 135-16,0 0 77 0</inkml:trace>
  <inkml:trace contextRef="#ctx0" brushRef="#br0" timeOffset="7000">648 2745 36 0,'0'0'263'0,"0"0"-62"16,0 0-39-16,0 0-28 0,0 0-15 0,0 0-13 15,0 0-16-15,0 0 9 0,0 0-6 16,0 0-6-16,0 0-17 0,0 0 6 0,0 0-3 16,0 0-5-16,0 0-3 0,0 0 15 0,0 0-17 15,11 28 3-15,-11-28-11 0,0 0 0 16,0 0-22-16,26 22 13 0,-26-22-13 0,0 0 5 16,23 21-8-16,-23-21-1 0,23 15-40 0,-23-15 53 15,24 17-15-15,-24-17 7 0,31 19-12 0,-31-19-6 16,32 18 2-16,-32-18-9 0,34 18 3 15,-34-18 6-15,35 19-12 0,-35-19 10 0,37 18-13 16,-37-18 12-16,37 20-8 0,-37-20 3 0,38 18-76 16,-38-18 94-16,37 21-13 0,-37-21-3 0,42 20-9 15,-42-20 12-15,44 18-16 0,-44-18 16 16,42 14-18-16,-42-14 11 0,49 11-2 0,-49-11-1 16,53 9-4-16,-53-9 5 0,50 4-7 0,-50-4 15 15,50-3-14-15,-50 3 2 0,51-1 2 0,-51 1-3 16,44-4 0-16,-44 4 6 0,43-10-13 15,-43 10 13-15,37-7-17 0,-37 7 19 0,35-10-10 16,-35 10-5-16,33-15-2 0,-33 15 18 0,32-18-10 16,-32 18-3-16,31-22-6 0,-31 22-5 15,27-23-1-15,-27 23 4 0,0 0-27 0,29-20 10 16,-29 20-6-16,0 0 4 0,0 0-25 0,22-18 7 16,-22 18-36-16,0 0 1 0,0 0-23 15,0 0-18-15,0 0-32 0,0 0-8 0,0 0-18 16,0 0-7-16,0 0-69 0,12-26-129 0,-12 26 135 15,0 0 78-15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5-09-27T16:49:41.226"/>
    </inkml:context>
    <inkml:brush xml:id="br0">
      <inkml:brushProperty name="width" value="0.21167" units="cm"/>
      <inkml:brushProperty name="height" value="0.21167" units="cm"/>
      <inkml:brushProperty name="fitToCurve" value="1"/>
    </inkml:brush>
  </inkml:definitions>
  <inkml:trace contextRef="#ctx0" brushRef="#br0">778 320 0 0,'0'0'0'0,"0"0"159"0,0 0-34 0,0 0-29 15,0 0-9-15,0 0 7 0,0 0-8 0,-4-34 1 16,4 34-15-16,0 0-3 0,0 0-13 16,0 0-3-16,0 0-8 0,0 0 8 0,0 0-15 15,0 0 11-15,0 0-4 0,0 0 60 0,0 0-71 16,0 0-3-16,0 0-1 0,0 0 17 15,0 0-12-15,0 0-1 0,0 0-9 0,0 0 7 16,0 0-23-16,0 0 25 0,0 0-24 0,0 0 3 16,0 0-7-16,0 0 0 0,0 0-13 0,0 0 8 15,0 0-7-15,0 0 3 0,0 0-7 16,0 0 15-16,0 0-13 0,0 0 11 0,0 0-7 16,0 0 8-16,0 0-11 0,0 0 15 0,20 35-11 15,-20-35 7-15,13 35-6 0,-13-35 22 0,17 37-7 16,-17-37 3-16,20 43-8 0,-20-43 2 0,17 43-7 15,-17-43 9-15,17 45-10 0,-17-45 13 16,15 52-10-16,-15-52 9 0,25 47-8 0,-25-47 3 16,20 50-5-16,-20-50 0 0,20 50 4 0,-20-50-13 15,20 49 12-15,-20-49-13 0,20 52 2 16,-20-52 12-16,20 50-8 0,-20-50-4 0,23 48 3 16,-23-48 41-16,13 50-55 0,-13-50 18 0,16 48-3 15,-16-48 2-15,14 48-8 0,-14-48 15 16,10 43-10-16,-10-43 1 0,11 39-8 0,-11-39 7 15,9 40 1-15,-9-40 2 0,6 36-6 0,-6-36 9 16,8 33-5-16,-8-33 3 0,0 0-11 0,9 42 5 16,-9-42 3-16,0 0 3 0,6 36-3 15,-6-36 15-15,0 0-14 0,0 0-16 0,5 33 22 16,-5-33-16-16,0 0 14 0,0 0 44 0,0 0-55 16,0 0 4-16,0 0-3 0,0 0 15 0,0 0 30 15,0 0 2-15,0 0 12 0,0 0 3 0,0 0-21 16,0 0 17-16,0 0-6 0,0 0 13 15,0 0-42-15,0 0-6 0,3-32 8 0,-3 32-7 16,-9-36 9-16,9 36-28 0,-5-43 19 0,5 43-19 16,-9-56 15-16,9 56-8 0,-14-60-6 15,8 30 1-15,-5-5 2 0,1-1 0 0,-3 1 5 16,4 2 2-16,-5-1-67 0,4 0 76 0,3-3-15 16,-6 4 2-16,3-1 12 0,3 1-11 0,-2 1-10 15,1-3 0-15,2 6 9 0,3-4-16 16,0 1 8-16,3 32 0 0,-8-60 12 0,8 60-8 15,-3-58-1-15,3 58-5 0,-3-52 12 0,3 52-10 16,0-49 16-16,0 49-14 0,-3-44 16 0,3 44-19 16,3-38 9-16,-3 38 3 0,3-36-5 15,-3 36-12-15,0 0 4 0,3-44 8 0,-3 44 2 16,0 0-1-16,11-37-2 0,-11 37-8 0,0 0-13 16,10-33 44-16,-10 33-25 0,0 0 1 15,13-32 76-15,-13 32-79 0,0 0-10 0,10-27 0 16,-10 27 4-16,0 0 5 0,16-26 3 0,-16 26 2 15,0 0 11-15,17-22-27 0,-17 22 20 0,0 0-4 16,0 0-7-16,17-23 14 0,-17 23-12 16,0 0 11-16,0 0-17 0,27-16 6 0,-27 16-3 15,0 0-13-15,0 0 11 0,39-10 11 0,-39 10 6 16,0 0-17-16,38 4 9 0,-38-4 3 0,0 0 0 16,49 6-7-16,-49-6 1 0,31 7 4 0,-31-7 3 15,29 9-19-15,-29-9 18 0,31 10 24 16,-31-10-48-16,29 13 6 0,-29-13-1 0,0 0-5 15,37 15 17-15,-37-15-5 0,20 19 6 0,-20-19-8 16,21 21 10-16,-21-21-14 0,21 24 4 16,-21-24 14-16,22 23-10 0,-22-23 0 0,20 29 2 15,-20-29-19-15,17 28-29 0,-17-28 58 0,17 25-2 16,-17-25-6-16,15 29 2 0,-15-29-8 16,11 26 8-16,-11-26-10 0,11 29 6 0,-11-29-7 15,6 31 7-15,-6-31-10 0,6 33 7 0,-6-33 5 16,0 0-8-16,0 43 70 0,0-43-100 0,0 0 21 15,0 42 4-15,0-42-5 0,0 0 19 16,-8 40-6-16,8-40 6 0,-15 29-6 0,15-29 14 16,-17 31-12-16,17-31 3 0,-25 30-3 0,25-30 1 15,-29 26 0-15,29-26 2 0,-32 25-10 0,32-25 32 16,-41 24-38-16,41-24 7 0,-40 19-11 0,40-19 10 16,-46 21-5-16,46-21 10 0,-48 17-13 15,48-17 4-15,-49 12-16 0,49-12 14 0,-43 11-18 16,43-11-8-16,-34 7-18 0,34-7-3 0,0 0-28 15,-40 7-14-15,40-7-48 0,0 0-172 16,0 0 106-16,-24-14 75 0</inkml:trace>
  <inkml:trace contextRef="#ctx0" brushRef="#br0" timeOffset="765">447 964 12 0,'0'0'222'15,"33"-15"-38"-15,-33 15-36 0,0 0-14 0,0 0-26 16,0 0-17-16,24-17-16 0,-24 17-13 0,0 0 2 16,0 0-18-16,0 0-7 0,0 0-6 0,0 0-13 15,0 0 2-15,0 0-7 0,0 0-9 16,0 0-12-16,0 0 14 0,0 0 0 0,-43 6-3 15,43-6 1-15,0 0-1 0,-54 7 2 0,54-7-5 16,-46 4 2-16,46-4 0 0,-48 5 0 0,22 13-5 16,26-18 4-16,-51 0-2 0,51 0 3 15,-55 2-1-15,55-2 0 0,-53 1-6 0,53-1 5 16,-48 1 1-16,48-1 1 0,-37 2-5 0,37-2 2 16,0 0 3-16,0 0-6 0,-40 0 6 15,40 0 1-15,0 0 3 0,0 0-1 0,0 0 1 16,0 0-1-16,0 0-5 0,0 0 0 0,0 0-2 15,0 0-3-15,0 0 2 0,0 0 1 16,37-13 0-16,-37 13-2 0,37-9-3 0,-37 9 6 16,34-11-6-16,-34 11 5 0,40-7-4 0,-40 7 5 15,30-9 2-15,-30 9 6 0,0 0-11 0,32-7 3 16,-32 7 0-16,0 0 1 0,0 0 7 0,0 0-6 16,0 0-8-16,0 0 1 0,0 0-16 0,0 0 15 15,0 0-2-15,0 0 2 0,0 0 13 16,0 0-23-16,0 0-20 0,-39 10-9 0,39-10-21 15,-40 6 1-15,40-6-35 0,-43 7-10 0,43-7-70 16,-43 4-135-16,43-4 98 0,-48 0 70 16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5-09-27T16:49:43.304"/>
    </inkml:context>
    <inkml:brush xml:id="br0">
      <inkml:brushProperty name="width" value="0.21167" units="cm"/>
      <inkml:brushProperty name="height" value="0.21167" units="cm"/>
      <inkml:brushProperty name="fitToCurve" value="1"/>
    </inkml:brush>
  </inkml:definitions>
  <inkml:trace contextRef="#ctx0" brushRef="#br0">2160 58 0 0,'-13'-32'166'0,"13"32"105"15,0 0-50-15,0 0-22 0,-10-26-21 0,10 26-29 16,0 0-15-16,0 0-2 0,0 0-25 16,0 0-30-16,0 0-4 0,0 0-26 0,0 0-20 15,0 0 5-15,0 0-7 0,0 0 3 0,0 0-3 16,0 0-16-16,0 0 8 0,0 0-6 15,0 0-8-15,0 0-13 0,0 0 5 0,0 0 8 16,0 0-3-16,0 0 7 0,0 0 1 0,0 0-8 16,23 15 9-16,-23-15 48 0,0 0-77 15,16 35 9-15,-16-35-4 0,11 30 15 0,-11-30 73 16,17 32-79-16,-17-32-10 0,12 27 0 0,-12-27 12 16,8 32 4-16,-8-32-12 0,6 30 7 0,-6-30-17 15,0 0 19-15,3 45-10 0,-3-45-12 0,0 0-17 16,-6 38 1-16,6-38 3 0,0 0 8 15,-17 26-11-15,17-26 14 0,0 0 7 0,-26 18 1 16,26-18-4-16,0 0 10 0,0 0-9 0,-37 6 5 16,37-6-18-16,0 0 23 0,-33-11-13 15,33 11 14-15,0 0-9 0,-34-18 10 0,34 18-5 16,-23-21 6-16,23 21-5 0,-26-21 5 0,26 21 2 16,-20-25-3-16,20 25 1 0,-22-15 2 15,22 15 6-15,0 0-4 0,-18-22 7 0,18 22-4 16,0 0 1-16,0 0 11 0,0 0 0 0,0 0-23 15,0 0 24-15,0 0-8 0,0 0 2 0,-14-25 122 16,14 25-156-16,0 0 5 0,0 0-1 0,0 0 7 16,0 0 6-16,0 0 4 0,0 0-1 15,0 0-1-15,17 25 8 0,-17-25 4 0,0 0-4 16,9 29 0-16,-9-29 0 0,0 0 5 0,0 0-4 16,6 36 25-16,-6-36-37 0,0 0 9 0,0 0-12 15,5 43 10-15,-5-43-11 0,0 0 2 16,-11 29-5-16,11-29 6 0,0 0-4 0,0 0 7 15,-17 28-1-15,17-28 6 0,0 0-2 0,0 0 7 16,-29 15-3-16,29-15 1 0,0 0 8 16,0 0-6-16,-43 0-1 0,43 0-1 0,-31-7-8 15,31 7 17-15,-29-11-11 0,29 11 10 0,-27-14-8 16,27 14 14-16,-31-16-15 0,31 16 14 0,-23-20-4 16,23 20 7-16,-23-21-1 0,23 21 0 0,-20-22 0 15,20 22-15-15,-20-22 16 0,20 22 4 16,-23-22-2-16,23 22 7 0,0 0-2 0,-17-34-6 15,17 34 1-15,0 0-8 0,-17-27 13 0,17 27 12 16,0 0-12-16,0 0 2 0,-14-21-2 0,14 21-1 16,0 0 0-16,0 0 0 0,0 0-9 15,0 0 5-15,0 0-9 0,0 0 0 0,0 0 5 16,0 0-14-16,0 0 2 0,0 0 6 0,0 0-2 16,0 0-11-16,0 0 8 0,0 0 1 15,0 0 0-15,0 0 2 0,0 0-8 0,0 0 47 16,28 13-50-16,-28-13 5 0,17 19 5 0,-17-19-11 15,23 29 15-15,-23-29-11 0,23 32 10 16,-23-32-2-16,34 39-2 0,-22-16-1 0,5-1 11 16,-3 5-6-16,3-1 7 0,-4-1-4 0,3 4 4 15,1 3-15-15,-4-2-18 0,4-3 38 0,-4 4-2 16,0-1-2-16,4 0-6 0,0-2-1 0,0 2 7 16,-5-3-16-16,5-1 16 0,-3-1-16 15,0 0 14-15,-2-1-9 0,-12-24-19 0,25 43 18 16,-25-43 5-16,23 37-2 0,-23-37-12 0,16 32 5 15,-16-32 9-15,13 25-7 0,-13-25 4 16,0 0-4-16,14 32 11 0,-14-32-14 0,0 0 2 16,0 0 4-16,0 0-8 0,0 0 11 0,0 0-2 15,0 0-5-15,0 0 9 0,0 0-14 16,0 0-24-16,0 0-9 0,0 0-21 0,0 0-44 16,0 0-43-16,0 0-18 0,0 0-36 0,0 0-209 15,-27-19 143-15,27 19 242 0</inkml:trace>
  <inkml:trace contextRef="#ctx0" brushRef="#br0" timeOffset="1359">1059 421 0 0,'0'0'6'0,"0"0"133"0,25-15-28 0,-25 15 7 15,0 0-22-15,0 0-4 0,0 0-15 0,0 0-6 16,0 0-13-16,0 0 2 0,0 0-15 16,0 0-2-16,0 0-12 0,0 0 3 0,0 0-11 15,0 0-1-15,0 0-1 0,0 0-7 0,0 0-8 16,0 0 4-16,0 0-10 0,0 0 11 0,0 0-13 16,0 0 8-16,0 0-12 0,0 0 18 15,0 0-15-15,0 0 9 0,0 0-14 0,0 0 10 16,0 0-7-16,0 0 10 0,0 0-7 0,0 0 6 15,0 0-5-15,0 0 8 0,0 0-13 0,0 0 9 16,0 0-2-16,0 0 0 0,0 0-30 0,0 0 36 16,0 0-10-16,0 0 33 0,0 0-35 15,0 0 5-15,0 0-7 0,0 0 9 0,0 0-9 16,0 0 6-16,0 0-13 0,0 0 9 0,0 0-7 16,0 0 8-16,0 0-9 0,0 0 8 15,0 0-6-15,0 0 10 0,0 0-13 0,0 0 13 16,0 0-16-16,0 0 15 0,0 0-11 0,0 0 9 15,0 0-3-15,0 0 5 0,0 0-4 16,0 0 10-16,0 0-4 0,0 0 0 0,0 0-4 16,0 0 8-16,0 0 0 0,0 0 6 0,0 0-1 15,0 0 7-15,0 0 103 0,0 0-120 0,0 0-6 16,0 0 18-16,0 0-4 0,0 0 6 0,0 0-3 16,0 0 3-16,0 0-9 0,0 0 9 15,0 0-8-15,0 0 6 0,0 0-11 0,0 0 9 16,0 0-6-16,0 0 4 0,0 0 24 0,0 0-31 15,0 0-7-15,0 0 5 0,0 0-3 0,0 0 8 16,0 0-14-16,0 0 14 0,0 0-3 16,0 0 6-16,0 0-12 0,0 0 11 0,0 0-6 15,0 0-10-15,0 0 5 0,0 0 15 0,0 0-15 16,0 0 16-16,0 0-18 0,0 0 13 16,0 0-6-16,0 0 6 0,0 0-9 0,0 0 8 15,0 0-9-15,0 0 13 0,0 0-15 0,0 0 7 16,0 0-5-16,0 0 12 0,0 0-10 0,0 0 8 15,0 0-10-15,0 0 10 0,0 0-22 16,0 0 26-16,0 0-7 0,0 0 0 0,0 0-3 16,0 0 9-16,0 0-12 0,0 0 18 0,0 0-9 15,0 0 2-15,0 0-5 0,0 0 5 0,0 0-12 16,0 0 10-16,0 0-6 0,0 0 9 16,0 0-8-16,0 0 12 0,-25 15-8 0,25-15 13 15,0 0-3-15,0 0 7 0,0 0-10 0,0 0 3 16,-26 18-2-16,26-18 1 0,0 0-9 15,0 0 10-15,-34 14-19 0,34-14 11 0,0 0-7 16,-35 7 10-16,35-7 16 0,0 0-23 0,-40 11-16 16,40-11 19-16,0 0-4 0,-41 0 3 15,41 0-15-15,0 0 3 0,-43 9 4 0,43-9 16 16,0 0-19-16,-51 3 11 0,51-3-14 0,0 0 15 16,-50 1-2-16,50-1-2 0,-37 1-6 0,37-1 14 15,0 0-12-15,0 0 3 0,-46 0-2 0,46 0 8 16,0 0-7-16,0 0 1 0,0 0-11 0,0 0 6 15,0 0-7-15,0 0 8 0,-40 5-18 16,40-5 12-16,0 0-12 0,0 0 3 0,0 0-4 16,0 0-20-16,0 0-8 0,0 0-4 0,0 0-13 15,0 0 5-15,0 0-19 0,0 0 1 16,0 0-15-16,0 0-19 0,0 0-161 0,0 0 81 16,0 0 57-16</inkml:trace>
  <inkml:trace contextRef="#ctx0" brushRef="#br0" timeOffset="1890">1289 707 0 0,'0'0'70'0,"0"0"61"16,0 0-25-16,0 0-9 0,0 0-22 0,0 0-17 15,0 0-1-15,0 0-22 0,0 0 5 0,-29-18-4 16,29 18-3-16,0 0-7 0,0 0 1 0,-33 4-12 16,33-4 2-16,0 0-6 0,0 0 10 15,-45 0-16-15,45 0-13 0,0 0 25 0,0 0-7 16,-49 0 2-16,49 0-7 0,0 0 7 0,-37 3 3 16,37-3-6-16,0 0-2 0,-37-2 2 15,37 2-3-15,0 0-2 0,-40 6-1 0,40-6 2 16,0 0-3-16,-43 7-1 0,43-7 0 0,0 0-1 15,-40 4-2-15,40-4 4 0,0 0 2 16,-33 7-1-16,33-7-1 0,0 0 0 0,0 0-2 16,0 0 5-16,0 0-10 0,-40 5 5 0,40-5 10 15,0 0-11-15,0 0 0 0,0 0-2 0,0 0-8 16,0 0-6-16,0 0-8 0,0 0-6 0,0 0-18 16,0 0-7-16,0 0-17 0,0 0-24 15,0 0-173-15,0 0 79 0,0 0 55 0</inkml:trace>
  <inkml:trace contextRef="#ctx0" brushRef="#br0" timeOffset="2953">0 639 0 0,'0'0'74'0,"0"0"164"16,0 0-37-16,0 0-60 0,0 0 8 0,0 0-34 16,0 0-24-16,0 0-27 0,0 0-3 0,0 0-26 15,0 0-7-15,0 0-2 0,0 0 0 16,0 0-13-16,0 0 6 0,0 0-35 0,0 0 32 16,0 0-12-16,0 0 12 0,0 0-15 0,0 0 4 15,0 0-2-15,0 0 3 0,0 0-11 16,0 0 9-16,0 0-11 0,0 0 17 0,0 0-14 15,0 0 6-15,0 0-7 0,0 0 9 0,0 0-5 16,0 0 5-16,0 0-11 0,0 0 8 0,0 0-8 16,0 0 0-16,0 0-6 0,0 0 7 15,0 0-12-15,0 0 10 0,0 0-4 0,0 0 10 16,0 0-2-16,0 0 8 0,0 0-12 0,0 0 21 16,25-14-13-16,-25 14 5 0,0 0-12 0,0 0 9 15,17-25-5-15,-17 25 8 0,0 0-8 0,0 0 13 16,17-20-6-16,-17 20 7 0,0 0-2 15,0 0-6-15,0 0 5 0,0 0 7 0,0 0-11 16,0 0 3-16,0 0-6 0,0 0 2 0,10-27-6 16,-10 27 3-16,0 0-3 0,0 0 7 15,0 0-13-15,0 0 7 0,0 0-4 0,0 0 11 16,0 0-5-16,0 0-4 0,0 0-8 0,0 0 12 16,0 0-9-16,0 0 9 0,0 0-3 15,0 0 7-15,-27 12-7 0,27-12 9 0,0 0-9 16,0 0 2-16,0 0-6 0,-26 20 12 0,26-20-10 15,0 0 8-15,0 0-6 0,0 0 6 0,0 0-6 16,-13 24 6-16,13-24-10 0,0 0 7 0,0 0-10 16,0 0 12-16,0 0-13 0,0 0 6 15,0 0-5-15,0 0 10 0,0 0-12 0,0 0 11 16,0 0-5-16,0 0 10 0,0 0-7 0,0 0 8 16,0 0-4-16,0 0 6 0,0 0-11 0,0 0 10 15,0 0-11-15,42-1 10 0,-42 1-6 16,0 0 9-16,0 0-9 0,0 0 5 0,0 0-1 15,0 0 6-15,0 0-12 0,0 0 13 0,24-15-6 16,-24 15 43-16,0 0-59 0,0 0 6 16,0 0 0-16,0 0 3 0,0 0 2 0,0 0 0 15,0 0-5-15,0 0 7 0,0 0-13 0,0 0 9 16,0 0-3-16,0 0-10 0,0 0 6 0,-12-24 3 16,12 24-3-16,0 0 10 0,0 0-6 15,0 0 9-15,0 0-16 0,-21 14 9 0,21-14-9 16,0 0 6-16,0 0-10 0,0 0-20 0,0 0 25 15,0 0-5-15,0 0-6 0,0 0-1 0,0 0-25 16,0 0-9-16,-20 18-50 0,20-18-30 0,0 0-153 16,0 0 87-16,0 0 62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5-09-27T17:38:58.935"/>
    </inkml:context>
    <inkml:brush xml:id="br0">
      <inkml:brushProperty name="width" value="0.21167" units="cm"/>
      <inkml:brushProperty name="height" value="0.21167" units="cm"/>
      <inkml:brushProperty name="fitToCurve" value="1"/>
    </inkml:brush>
  </inkml:definitions>
  <inkml:trace contextRef="#ctx0" brushRef="#br0">1855 433 0 0,'0'0'34'0,"0"0"98"0,0 0-24 16,0 0-21-16,0 0-17 0,0 0-12 0,0 0-6 16,0 0-4-16,0 0-14 0,0 0-10 15,0 0-4-15,0 0-4 0,0 0-2 0,0 0-3 16,0 0-3-16,0 0 1 0,0 0-6 0,0 0 54 15,0 0-51-15,0 0-10 0,-28-11 25 16,28 11 2-16,0 0-5 0,0 0 3 0,0 0-3 16,0 0 10-16,0 0-11 0,0 0 3 0,0 0-7 15,0 0 2-15,-38 2-4 0,38-2 7 0,0 0-2 16,0 0 2-16,0 0-4 0,0 0 3 0,0 0 7 16,0 0-12-16,-37-6 9 0,37 6-12 15,0 0 6-15,0 0-3 0,0 0 0 0,-28-16 0 16,28 16 4-16,0 0-8 0,0 0 7 0,0 0-11 15,-27-14 7-15,27 14-8 0,0 0 8 16,0 0 1-16,0 0 13 0,-25-21-8 0,25 21-3 16,0 0 12-16,0 0-14 0,0 0 6 0,0 0-4 15,-21-22 6-15,21 22 7 0,0 0-13 0,0 0 11 16,0 0-4-16,0 0-3 0,0 0-4 16,-20-19 79-16,20 19-95 0,0 0 4 0,0 0 6 15,0 0 4-15,0 0-14 0,0 0 13 0,0 0-10 16,12-25 4-16,-12 25-14 0,0 0 26 15,0 0-17-15,0 0 17 0,0 0-14 0,0 0 11 16,0 0-7-16,24-17 46 0,-24 17-59 0,0 0 8 16,0 0-7-16,0 0 10 0,0 0 0 15,0 0-1-15,0 0 3 0,0 0-7 0,0 0 16 16,0 0-14-16,42-3-7 0,-42 3-23 0,0 0 23 16,0 0 17-16,35 10-12 0,-35-10 16 0,0 0-14 15,0 0 1-15,35 14 0 0,-35-14 7 0,0 0-10 16,0 0 10-16,31 15-5 0,-31-15 8 15,0 0-12-15,0 0-2 0,25 20-5 0,-25-20 18 16,0 0-9-16,0 0 0 0,21 21-3 0,-21-21 5 16,0 0-3-16,0 0 10 0,19 22-18 15,-19-22 10-15,0 0-9 0,0 0 16 0,0 0-7 16,18 27-6-16,-18-27-6 0,0 0 9 0,0 0-10 16,0 0 16-16,17 28-27 0,-17-28 29 0,0 0-4 15,0 0 8-15,0 0 19 0,0 0-53 16,6 30 23-16,-6-30-3 0,0 0-8 0,0 0 13 15,0 0-7-15,0 0 14 0,0 38-24 0,0-38 21 16,0 0 1-16,0 0-2 0,0 0-17 0,-8 29 13 16,8-29-12-16,0 0 17 0,0 0-19 0,-13 25 13 15,13-25-7-15,0 0 12 0,0 0-5 16,-20 29 10-16,20-29-18 0,-20 17 2 0,20-17 1 16,-25 15 16-16,25-15-12 0,-24 17 7 0,24-17-18 15,-25 12-23-15,25-12 42 0,-25 15-10 16,25-15-2-16,-30 13 17 0,30-13-24 0,0 0 13 15,-37 11-3-15,37-11 7 0,-31 7-9 0,31-7 6 16,-35 11-5-16,35-11 7 0,-38 4-12 16,38-4 10-16,-45 4-3 0,45-4-1 0,-46 4 9 15,46-4-7-15,-43 5 4 0,43-5-2 0,-46 2-8 16,46-2 5-16,0 0-8 0,-52 0 7 0,52 0-7 16,0 0 4-16,-49 0-2 0,49 0 3 0,0 0 3 15,-49-2 13-15,49 2-16 0,0 0 5 16,-46-3 4-16,46 3-6 0,0 0-9 0,-42-7 7 15,42 7-5-15,0 0 19 0,-34-7-20 0,34 7 9 16,0 0-3-16,0 0-1 0,0 0 4 0,-30-10-4 16,30 10 5-16,0 0-14 0,0 0 7 15,0 0-1-15,-19-19-21 0,19 19 36 0,0 0-14 16,0 0 11-16,-12-35 129 0,12 35-153 16,0 0-17-16,-6-33 16 0,6 33 9 0,0 0-5 15,0 0 8-15,-6-39-3 0,6 39-2 0,0 0 6 16,0 0 2-16,-6-40 0 0,6 40-4 0,0 0 6 15,0 0-1-15,-2-32 2 0,2 32 0 0,0 0 3 16,0 0-5-16,0 0 4 0,-1-36 3 16,1 36-4-16,0 0-7 0,0 0 14 0,0 0-14 15,0 0 17-15,-8-30-15 0,8 30 3 0,0 0-5 16,0 0 4-16,0 0-9 0,0 0 14 0,0 0-14 16,-17-20 61-16,17 20-77 0,0 0 16 15,0 0 6-15,0 0 0 0,0 0-2 0,-26-12 1 16,26 12 0-16,0 0 5 0,0 0-4 0,0 0 3 15,0 0-4-15,-43 5 6 0,43-5-5 16,0 0 3-16,0 0 2 0,-34 16 0 0,34-16-47 16,0 0 65-16,-27 16-19 0,27-16 5 0,0 0 4 15,-30 18-6-15,30-18-13 0,0 0 13 16,-20 20-9-16,20-20 10 0,0 0-15 0,-15 21 15 16,15-21-15-16,0 0 13 0,0 0-14 0,-12 25-1 15,12-25-1-15,0 0 21 0,0 0-17 0,0 0 9 16,14 34-6-16,-14-34 11 0,0 0-8 0,13 23 14 15,-13-23-13-15,0 0 7 0,23 24-14 0,-23-24 16 16,0 0-3-16,31 23 8 0,-31-23-9 16,25 13 2-16,-25-13 24 0,27 14-30 0,-27-14-9 15,31 19 16-15,-31-19-8 0,34 18 0 0,-34-18-4 16,32 18 5-16,-32-18 5 0,31 20 6 16,-31-20-20-16,27 18 9 0,-27-18-6 0,26 18 8 15,-26-18-10-15,23 19 15 0,-23-19-12 0,0 0 2 16,14 25 3-16,-14-25 15 0,0 0-17 15,23 22 10-15,-23-22-10 0,0 0 6 0,17 23-4 16,-17-23 2-16,0 0-11 0,0 0 20 0,12 32-19 16,-12-32 2-16,0 0-8 0,0 0 10 0,0 0-9 15,-4 42 4-15,4-42-10 0,0 0 15 16,0 0-7-16,-19 28 8 0,19-28-1 0,0 0-2 16,0 0-7-16,-29 18 12 0,29-18-8 0,0 0 2 15,-27 15 4-15,27-15-2 0,0 0-8 0,-36 6 8 16,36-6-10-16,0 0 13 0,-38-6-11 15,38 6 12-15,0 0-12 0,-31-7 12 0,31 7 70 16,0 0-80-16,-26-18-7 0,26 18 15 0,0 0-10 16,-21-25 15-16,21 25-2 0,0 0 6 15,-13-32-20-15,13 32 17 0,0 0-3 0,-3-36 9 16,3 36-8-16,0 0 23 0,5-39 2 0,-5 39 4 16,0 0 23-16,11-41-43 0,-11 41-2 0,12-25 16 15,-12 25-7-15,12-25-1 0,-12 25-12 16,16-21 4-16,-16 21-11 0,16-18 8 0,-16 18-1 15,22-22 29-15,-22 22-65 0,0 0 35 0,26-21-1 16,-26 21 13-16,0 0-8 0,25-16 4 0,-25 16-8 16,0 0 4-16,0 0-4 0,0 0 8 0,0 0-15 15,21-17 4-15,-21 17 3 0,0 0 1 16,0 0-2-16,0 0-7 0,0 0 7 0,0 0 6 16,0 0-9-16,0 0 7 0,0 0-3 0,0 0 3 15,0 0-9-15,0 0 9 0,-8 28-5 16,8-28 1-16,0 0-2 0,-18 26 9 0,18-26-6 15,-18 22 3-15,18-22-11 0,-26 20 6 0,26-20-12 16,-30 18 11-16,30-18 3 0,-33 17-5 16,33-17-6-16,-30 15 47 0,30-15-56 0,-35 12 20 15,35-12-12-15,-37 11 6 0,37-11 1 0,-37 10 0 16,37-10 1-16,-44 8-3 0,44-8 3 0,-40 3 0 16,40-3 3-16,-41 6-20 0,41-6 9 15,-43 0 17-15,43 0-11 0,-43 0 4 0,43 0 1 16,0 0 2-16,-45-2-6 0,45 2 11 0,0 0-4 15,-34-9 3-15,34 9-10 0,0 0-7 0,-29-13 20 16,29 13 5-16,0 0-9 0,-29-21 35 0,29 21-38 16,0 0 12-16,-28-25-13 0,28 25 16 15,-18-22-8-15,18 22 5 0,-20-26-3 0,20 26 16 16,-15-31-6-16,15 31 4 0,-17-32-18 0,17 32-14 16,-14-34 24-16,14 34 13 0,-14-38-17 15,14 38 86-15,-9-39-91 0,9 39 9 0,-6-44-7 16,6 44 20-16,-8-43-26 0,8 43 23 0,-6-43-7 15,6 43 1-15,-6-41-8 0,6 41-5 0,-5-38-6 16,5 38-72-16,-6-37 91 0,6 37 3 16,-4-31-4-16,4 31 3 0,0 0-6 0,-10-40 4 15,10 40-6-15,0 0-5 0,0 0-3 0,-4-35 16 16,4 35-12-16,0 0 3 0,0 0 8 0,0 0 0 16,0 0-13-16,0 0 17 0,-6-29-16 15,6 29-6-15,0 0 1 0,0 0-4 0,0 0-6 16,0 0 13-16,0 0-10 0,0 0 10 0,0 0-10 15,0 0 20-15,0 0-28 0,0 0 8 16,0 0 9-16,6 39 2 0,-6-39-4 0,0 0 35 16,9 40-47-16,-9-40-2 0,8 32 10 0,-8-32-12 15,9 35 16-15,-9-35-3 0,12 42-1 16,-12-42-10-16,12 43-8 0,-12-43 23 0,16 45 1 16,-16-45 1-16,18 45-13 0,-18-45 9 0,13 48 2 15,-13-48-2-15,13 50 14 0,-13-50-14 0,14 47-6 16,-14-47 8-16,6 46-21 0,-6-46 19 0,5 44-4 15,-5-44 10-15,6 43-11 0,-6-43 5 0,2 47-6 16,-2-47-35-16,7 39 27 0,-7-39 20 16,12 40-8-16,-12-40 23 0,8 35-22 0,-8-35 3 15,11 37 3-15,-11-37 0 0,9 35-8 0,-9-35-6 16,9 29 13-16,-9-29-46 0,10 28 48 16,-10-28-9-16,9 29 34 0,-9-29-18 0,0 0-38 15,10 37 20-15,-10-37-3 0,0 0 5 0,0 0-11 16,4 39 1-16,-4-39 4 0,0 0 1 15,0 0 1-15,-4 39 19 0,4-39-32 0,0 0 4 16,0 0 0-16,-7 36 3 0,7-36-1 0,0 0-3 16,-11 25-13-16,11-25 9 0,0 0-8 0,-23 29 9 15,23-29 1-15,0 0-4 0,-26 21-5 16,26-21 7-16,-25 15-10 0,25-15 21 0,0 0 37 16,-33 18-50-16,33-18-1 0,0 0 0 0,-36 12 4 15,36-12 2-15,0 0 0 0,0 0 2 0,-38 10-4 16,38-10 7-16,0 0 7 0,-37 3-7 0,37-3-23 15,0 0 30-15,-40 0-3 0,40 0-1 16,0 0 7-16,-46-10-1 0,46 10-9 0,-30-14 13 16,30 14-3-16,-31-11-4 0,31 11 0 0,-32-12 4 15,32 12 2-15,-28-24 7 0,28 24-4 16,-26-28 19-16,26 28-6 0,-28-34-7 0,28 34 20 16,-20-34-5-16,20 34 50 0,-20-35-54 0,20 35 8 15,-15-38-2-15,15 38 8 0,-9-36-12 16,9 36 1-16,-2-33-9 0,2 33-10 0,0 0-2 15,5-47-6-15,-5 47 2 0,14-28-21 0,-14 28 18 16,15-25 15-16,-15 25-5 0,0 0 1 0,17-33-8 16,-17 33-14-16,0 0-12 0,0 0 1 0,14-23-31 15,-14 23-17-15,0 0-17 0,0 0-25 16,0 0-19-16,0 0-7 0,0 0-52 0,24-22-71 16,-24 22-134-16,0 0 138 0,37-18 255 0</inkml:trace>
  <inkml:trace contextRef="#ctx0" brushRef="#br0" timeOffset="750">1634 0 110 0,'0'0'270'0,"0"0"-57"0,0 0-32 16,0 0-12-16,0 0-30 0,0 0-27 16,0 0-8-16,0 0-25 0,0 0-14 0,0 0-7 15,0 0-11-15,0 0-13 0,0 0-6 0,0 0-14 16,0 0-1-16,0 0-5 0,0 0 4 16,0 0-7-16,0 0 27 0,0 0-1 0,0 0-17 15,0 0 8-15,0 0 13 0,-20 25-16 0,20-25 20 16,0 0-30-16,0 0-11 0,-9 29 21 15,9-29-14-15,0 0 5 0,0 0 142 0,0 0-177 16,-11 25 14-16,11-25 9 0,0 0-1 0,0 0 0 16,0 0-5-16,0 0-2 0,0 0 17 0,0 0-7 15,0 0 2-15,0 0-24 0,0 0-5 16,0 0-39-16,0 0-29 0,0 0-63 0,0 0-53 16,0 0-81-16,0 0-146 0,0 0 150 0,0 0 219 15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5-09-27T16:49:49.319"/>
    </inkml:context>
    <inkml:brush xml:id="br0">
      <inkml:brushProperty name="width" value="0.21167" units="cm"/>
      <inkml:brushProperty name="height" value="0.21167" units="cm"/>
      <inkml:brushProperty name="fitToCurve" value="1"/>
    </inkml:brush>
  </inkml:definitions>
  <inkml:trace contextRef="#ctx0" brushRef="#br0">2311 227 0 0,'0'0'202'0,"0"0"-24"16,0 0-48-16,0 0-13 0,0 0-26 0,0 0-6 15,0 0-12-15,0 0-7 0,0 0-27 0,0 0 5 16,0 0-16-16,0 0-1 0,0 0-17 0,0 0 11 16,0 0 2-16,0 0-3 0,0 0 2 0,0 0 13 15,0 0-11-15,0 0 5 0,23 18-8 16,-23-18 14-16,0 0-4 0,20 33 4 0,-20-33-16 15,11 27 16-15,-11-27-18 0,23 32 8 0,-23-32-4 16,23 36 8-16,-23-36-18 0,22 40 14 16,-22-40-14-16,23 42 9 0,-23-42-1 0,26 44-13 15,-26-44 4-15,24 43-6 0,-24-43 8 0,23 44-8 16,-7-22 15-16,-16-22-21 0,21 45 2 16,-21-45 7-16,26 39-15 0,-26-39 11 0,17 36-5 15,-17-36 5-15,20 41-4 0,-20-41 11 0,14 29-19 16,-14-29 64-16,0 0-57 0,12 39-10 0,-12-39 9 15,0 0-6-15,14 32 5 0,-14-32-2 0,0 0-4 16,0 0 4-16,9 29 5 0,-9-29-2 0,0 0 1 16,0 0-27-16,0 0 28 0,0 0 5 15,0 0 3-15,0 0 0 0,0 0 7 0,0 0-8 16,0 0-3-16,0 0 13 0,0 0 10 0,0 0 9 16,0 0 11-16,0 0 13 0,0 0 1 15,0 0-20-15,0 0-6 0,0 0-2 0,0 0-14 16,0 0 0-16,-15-34-9 0,15 34-8 0,-11-39 10 15,11 39-3-15,-12-47-10 0,12 47 3 16,-15-54 4-16,5 26 3 0,1-3-9 0,1 1 7 16,-1-1-12-16,3 1 10 0,-5 0-8 0,5 1 71 15,6 29-78-15,-14-57 4 0,14 57-3 0,-6-53 3 16,6 53-3-16,-7-47 2 0,7 47 0 0,0-45 8 16,0 45-5-16,0-40-2 0,0 40-1 15,0-39-29-15,0 39 34 0,6-39 7 0,-6 39-5 16,4-32 4-16,-4 32 3 0,0 0 1 0,13-41-9 15,-13 41 7-15,0 0-8 0,13-33 8 16,-13 33-18-16,0 0 12 0,17-28-6 0,-17 28 18 16,0 0 17-16,0 0-35 0,20-23-9 0,-20 23 15 15,0 0-14-15,23-14 16 0,-23 14-9 16,0 0 11-16,28-11-7 0,-28 11 13 0,0 0-13 16,0 0 6-16,34-12-41 0,-34 12 39 0,0 0-17 15,0 0 23-15,41-2-8 0,-41 2 6 0,0 0-13 16,34 4 13-16,-34-4-7 0,0 0-26 15,40 10 14-15,-40-10-2 0,0 0-4 0,40 15 9 16,-40-15 0-16,24 12 11 0,-24-12 28 0,23 14-48 16,-23-14-4-16,0 0 10 0,34 25-5 0,-34-25 8 15,0 0-1-15,23 24 10 0,-23-24-21 0,0 0 11 16,20 23-3-16,-20-23 8 0,0 0-26 16,17 25 33-16,-17-25-17 0,0 0 9 0,0 0-8 15,6 34 14-15,-6-34-9 0,0 0 2 0,0 0-10 16,3 38 16-16,-3-38-13 0,0 0 8 15,-6 35-17-15,6-35 12 0,0 0-9 0,-20 33 8 16,20-33 3-16,-23 25-8 0,23-25-2 0,-25 19 5 16,25-19 23-16,-29 20-21 0,29-20-12 15,-23 17 3-15,23-17-6 0,0 0 1 0,-37 19-15 16,37-19 11-16,0 0-17 0,-27 19-2 0,27-19-18 16,0 0-5-16,-32 5-9 0,32-5-32 0,0 0-39 15,0 0-121-15,-37 2 81 0,37-2 57 0</inkml:trace>
  <inkml:trace contextRef="#ctx0" brushRef="#br0" timeOffset="485">2006 636 57 0,'0'0'255'16,"0"0"-66"-16,0 0-30 0,0 0-19 16,0 0-17-16,0 0-25 0,0 0-19 0,15-19-10 15,-15 19-12-15,0 0-11 0,0 0-11 0,0 0-6 16,0 0-6-16,0 0-1 0,0 0-1 16,0 0-1-16,0 0-6 0,0 0 4 0,0 0-1 15,0 0 2-15,-39 4-32 0,39-4 36 0,0 0 2 16,-43 2-3-16,43-2 11 0,0 0-14 0,-54 3-4 15,54-3-11-15,-40-1 3 0,40 1 2 0,-37-2 4 16,37 2-11-16,-40-4 2 0,40 4 0 16,0 0-8-16,-50 2 16 0,50-2-12 0,0 0-20 15,-40 0-9-15,40 0-14 0,0 0-21 0,0 0-16 16,0 0-11-16,-46 0-25 0,46 0-21 0,0 0-48 16,0 0-183-16,0 0 125 0,0 0 76 15</inkml:trace>
  <inkml:trace contextRef="#ctx0" brushRef="#br0" timeOffset="844">2032 787 49 0,'0'0'254'0,"0"0"-63"0,0 0-35 16,0 0-31-16,0 0-13 0,0 0-29 16,0 0-14-16,0 0-15 0,0 0-13 0,0 0-3 15,0 0-13-15,0 0-3 0,0 0-5 0,0 0-6 16,-34 9-8-16,34-9 5 0,0 0 2 16,-43 10 1-16,43-10 140 0,-36 4-157 0,36-4 8 15,-37 4 16-15,37-4-11 0,-46 4 1 0,46-4 8 16,-45 7-7-16,45-7 3 0,-46 5-8 15,46-5 4-15,-43 3-3 0,43-3 7 0,-40 15-12 16,40-15 0-16,0 0-13 0,-47 2 17 0,47-2-48 16,0 0-4-16,-40 6-19 0,40-6-13 0,0 0-17 15,0 0-14-15,-40 6-18 0,40-6-67 0,0 0-114 16,0 0 95-16,0 0 70 0</inkml:trace>
  <inkml:trace contextRef="#ctx0" brushRef="#br0" timeOffset="2047">788 546 0 0,'0'0'294'0,"0"0"-69"0,-3-36-21 15,3 36-19-15,0 0-30 0,0 0-14 16,0 0-5-16,-4-32-40 0,4 32-16 0,0 0 10 15,0 0-50-15,0 0-13 0,0 0 1 0,0 0-11 16,0 0-4-16,0 0 0 0,0 0-2 16,0 0-11-16,0 0 9 0,0 0-6 0,0 0 1 15,0 0-12-15,0 0 12 0,10 36-4 0,-10-36 8 16,0 0-8-16,13 34 2 0,-13-34-2 0,7 30 6 16,-7-30-12-16,10 30 6 0,-10-30 10 0,6 38-25 15,-6-38 28-15,5 37-23 0,-5-37-2 16,6 39-19-16,-6-39 5 0,-6 40-10 0,6-40 0 15,-5 34-9-15,5-34 4 0,-9 34-1 0,9-34 1 16,-14 26-6-16,14-26 17 0,-16 22-8 0,16-22 16 16,-20 16-4-16,20-16 12 0,0 0-6 15,-40 11 14-15,40-11-4 0,0 0 3 0,-46-9-3 16,46 9 16-16,-34-14-8 0,34 14 7 0,-31-20 9 16,31 20 5-16,-29-25 3 0,29 25 5 15,-23-23-7-15,23 23 5 0,-24-27-4 0,24 27 5 16,-20-19-14-16,20 19 11 0,-20-24 1 0,20 24 35 15,0 0-43-15,-16-23 9 0,16 23-21 0,0 0 7 16,0 0-4-16,0 0-5 0,0 0-4 16,0 0 14-16,0 0-20 0,-7-28 9 0,7 28-9 15,0 0-9-15,0 0-4 0,0 0 8 0,0 0-20 16,0 0 18-16,0 0-3 0,0 0 7 0,0 0-7 16,0 0 8-16,0 0-6 0,-7 35 6 15,7-35 0-15,0 0-3 0,-10 30 4 0,10-30 8 16,0 0-17-16,-17 34 2 0,17-34-13 0,-17 20 7 15,17-20-2-15,0 0 1 0,-32 25-5 16,32-25 7-16,-26 12-6 0,26-12 22 0,0 0-10 16,-39 11 9-16,39-11-9 0,0 0 15 0,-43 4 0 15,43-4 7-15,0 0-12 0,-43-8 14 0,43 8-5 16,-26-12 18-16,26 12-4 0,-23-14-3 16,23 14-1-16,-24-18 0 0,24 18-8 0,0 0 7 15,-34-27 6-15,34 27 0 0,-22-27-5 0,22 27 1 16,-21-21-5-16,21 21 15 0,-20-29-6 0,20 29 40 15,-20-23-50-15,20 23 15 0,0 0 4 0,-20-27-2 16,20 27-5-16,0 0 3 0,0 0-1 16,-20-23 14-16,20 23-17 0,0 0 16 0,0 0 64 15,0 0-108-15,0 0 18 0,0 0-8 0,0 0 8 16,0 0-9-16,-14-23 13 0,14 23-3 16,0 0-3-16,0 0-3 0,0 0-9 0,0 0 3 15,0 0-45-15,0 0 44 0,0 0 3 0,0 0 5 16,0 0 5-16,17 25 60 0,-17-25-78 15,0 0 9-15,20 28-5 0,-20-28 13 0,14 28-10 16,-14-28 17-16,20 33-9 0,-20-33 7 0,29 43-4 16,-11-20 1-16,1 3-10 0,1 0-24 0,4-1 31 15,2 4 7-15,-9-1-14 0,13-1 69 0,-3 1-95 16,4 4 23-16,1-6-3 0,-4-1 10 16,1 2-13-16,2-1-1 0,-8-4 6 0,3 1 2 15,-2-3-2-15,-1 1 2 0,-3-3-13 0,-20-18 20 16,37 31-17-16,-37-31 13 0,26 30-6 0,-26-30 10 15,26 21-15-15,-26-21 12 0,17 20-2 16,-17-20-4-16,0 0-3 0,22 20 2 0,-22-20-2 16,0 0 6-16,0 0 8 0,0 0-1 0,20 22-5 15,-20-22-16-15,0 0 19 0,0 0-2 16,0 0-11-16,0 0 4 0,0 0-10 0,0 0 6 16,0 0 9-16,0 0 0 0,0 0 1 0,0 0 22 15,0 0-41-15,0 0-2 0,0 0-8 0,0 0-9 16,0 0-6-16,18 21-12 0,-18-21-19 15,0 0-7-15,0 0-31 0,0 0-11 0,0 0-47 16,0 0-44-16,0 0-192 0,0 0 140 0,0 0 249 16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5-09-27T16:49:53.506"/>
    </inkml:context>
    <inkml:brush xml:id="br0">
      <inkml:brushProperty name="width" value="0.21167" units="cm"/>
      <inkml:brushProperty name="height" value="0.21167" units="cm"/>
      <inkml:brushProperty name="fitToCurve" value="1"/>
    </inkml:brush>
  </inkml:definitions>
  <inkml:trace contextRef="#ctx0" brushRef="#br0">3226 666 0 0,'0'0'185'15,"-14"-26"-15"-15,14 26-25 0,0 0-34 0,0 0-6 16,0 0-15-16,-14-24-10 0,14 24 0 0,0 0-28 16,0 0 0-16,-18-22-19 0,18 22 5 0,0 0-10 15,0 0-2-15,-28-8-14 0,28 8 8 16,0 0 3-16,-31-7-1 0,31 7-7 0,0 0 3 16,-38-10-7-16,38 10 9 0,0 0-18 0,-40-7 9 15,40 7-28-15,0 0 32 0,-44-11-5 16,44 11 4-16,0 0-12 0,-46-3 7 0,46 3-9 15,0 0 7-15,-40 0-5 0,40 0 4 0,0 0-11 16,-40 4 7-16,40-4 1 0,0 0 0 16,-35 9-8-16,35-9 44 0,0 0-49 0,-30 14 12 15,30-14-10-15,0 0 14 0,-23 16-16 0,23-16 14 16,0 0-10-16,-23 25 14 0,23-25-10 0,0 0 2 16,-7 30 0-16,7-30 6 0,0 0-9 0,-6 30 0 15,6-30 2-15,0 0 2 0,6 35 11 16,-6-35-13-16,0 0-4 0,14 36 3 0,-14-36-2 15,16 28 20-15,-16-28-24 0,23 29 10 0,-23-29-5 16,25 30 3-16,-25-30 1 0,32 30 2 16,-32-30-3-16,28 27 0 0,-28-27-4 0,35 25 5 15,-35-25 1-15,23 25-1 0,-23-25-5 0,37 25-3 16,-37-25 9-16,34 18 0 0,-34-18 2 16,33 15 0-16,-33-15-5 0,31 15 2 0,-31-15-2 15,0 0 2-15,39 14-5 0,-39-14-1 0,0 0-2 16,30 8-9-16,-30-8-7 0,0 0 3 0,0 0-15 15,0 0 0-15,0 0-6 0,34 9-11 0,-34-9-6 16,0 0-18-16,0 0-25 0,0 0-25 16,0 0-216-16,0 0 112 0,0 0 74 0</inkml:trace>
  <inkml:trace contextRef="#ctx0" brushRef="#br0" timeOffset="1141">1753 350 0 0,'0'0'96'16,"0"0"127"-16,0 0-31 0,0 0-46 0,-20-19-16 15,20 19-20-15,0 0-16 0,0 0-24 0,0 0-5 16,0 0-17-16,0 0 3 0,0 0-10 15,0 0-2-15,0 0-2 0,9 26 7 0,-9-26-12 16,0 0 29-16,15 38-39 0,-15-38 9 0,0 0-6 16,25 37 7-16,-25-37-10 0,20 43 12 15,-20-43-26-15,20 41 21 0,-20-41-20 0,24 45 14 16,-24-45-14-16,25 44 9 0,-25-44-15 0,24 42 12 16,-24-42-11-16,23 43 8 0,-23-43-53 0,23 39 55 15,-23-39-3-15,20 41 3 0,-20-41 5 16,14 37-14-16,-14-37-1 0,12 38 3 0,-12-38-8 15,11 33 10-15,-11-33-12 0,8 31 10 0,-8-31-11 16,0 0 6-16,12 37-4 0,-12-37 10 0,0 0-40 16,0 0 37-16,8 39-5 0,-8-39-9 0,0 0-7 15,0 0 20-15,0 0-13 0,0 0 12 16,9 29-3-16,-9-29 5 0,0 0-5 0,0 0-6 16,0 0-7-16,0 0 17 0,0 0 8 0,0 0-6 15,0 0 48-15,0 0-56 0,0 0-1 16,0 0 11-16,-14-25-9 0,14 25 10 0,0 0-17 15,-9-39 36-15,9 39-8 0,-8-34 3 0,8 34-11 16,-9-43 8-16,9 43-7 0,-14-50 21 16,5 23-11-16,1-3 0 0,-2 0-16 0,0-1 9 15,0-2-10-15,0 1 11 0,-3-3-8 0,0 2 8 16,4-2-17-16,-3 3 12 0,0-3-3 0,-4 3-13 16,6 1 13-16,-1-1-21 0,0 7 8 0,2-5-3 15,-2 4 8-15,-6 1-3 0,17 25 10 16,-12-46-18-16,12 46 15 0,-11-42-10 0,11 42 10 15,-6-37-13-15,6 37 9 0,0 0-8 0,2-41 7 16,-2 41-23-16,0 0 21 0,7-34 61 0,-7 34-49 16,0 0-43-16,14-26 21 0,-14 26 5 15,0 0 0-15,0 0-1 0,25-25 5 0,-25 25-5 16,0 0 4-16,0 0 12 0,30-14-17 0,-30 14-53 16,0 0 58-16,0 0-2 0,43-1 23 15,-43 1-23-15,0 0 12 0,40 1-12 0,-40-1 13 16,0 0-15-16,42 8 13 0,-42-8 7 0,0 0-5 15,38 16-24-15,-38-16 18 0,0 0-11 0,34 22 10 16,-34-22-12-16,23 24 18 0,-23-24-12 16,29 25 3-16,-29-25-14 0,20 28 7 0,-20-28-2 15,20 35-4-15,-20-35-4 0,18 30 15 0,-18-30-13 16,13 31 10-16,-13-31-8 0,13 30 8 0,-13-30-14 16,10 32 11-16,-10-32 3 0,0 0 2 15,3 46-9-15,-3-46 8 0,0 0-7 0,-7 44 7 16,7-44-15-16,-9 26 10 0,9-26-24 0,-18 25 20 15,18-25-24-15,-20 22 11 0,20-22-40 16,-26 20 25-16,26-20-12 0,-20 14 5 0,20-14-11 16,-37 19 1-16,37-19-18 0,-37 17-5 0,37-17-25 15,-43 15-40-15,43-15-195 0,-47 14 112 16,47-14 76-16</inkml:trace>
  <inkml:trace contextRef="#ctx0" brushRef="#br0" timeOffset="1828">1489 1006 116 0,'35'-10'285'0,"-35"10"-65"0,0 0-35 15,0 0-10-15,0 0-36 0,21-17-13 16,-21 17 7-16,0 0-56 0,0 0-17 0,0 0-7 16,0 0-22-16,0 0-6 0,0 0-18 0,0 0 3 15,0 0-11-15,0 0 7 0,0 0-8 16,0 0 18-16,-38 2-48 0,38-2 28 0,-35 3 0 15,35-3 6-15,-51 2-2 0,51-2 2 0,-57 0-13 16,57 0 13-16,-58-4-9 0,58 4 11 0,-57 2-11 16,57-2 14-16,-53 0-14 0,53 0 14 0,-42 1-19 15,42-1-2-15,0 0-12 0,-43 1 5 16,43-1-6-16,0 0 4 0,0 0-10 0,0 0 5 16,0 0-6-16,0 0 12 0,0 0-12 0,0 0 11 15,0 0 5-15,0 0 8 0,0 0-6 16,40 5 9-16,-40-5-1 0,34-3 13 0,-34 3-6 15,38-6 10-15,-38 6-11 0,0 0 10 0,46-7-4 16,-46 7 3-16,0 0-3 0,0 0 12 16,32-5-1-16,-32 5 3 0,0 0-7 0,0 0 12 15,0 0-15-15,0 0-3 0,0 0-2 0,0 0 4 16,0 0-12-16,0 0 15 0,0 0-24 0,-38-6 14 16,38 6-16-16,0 0-9 0,-35 3-16 0,35-3-7 15,0 0-27-15,0 0-16 0,-48 7-32 16,48-7-91-16,0 0-101 0,-40 1 99 0,40-1 69 15</inkml:trace>
  <inkml:trace contextRef="#ctx0" brushRef="#br0" timeOffset="2922">104 960 38 0,'0'0'302'0,"0"0"-66"15,-21-21-46-15,21 21-24 0,0 0-29 0,0 0-16 16,0 0-9-16,0 0-44 0,0 0 7 16,0 0-16-16,0 0-3 0,0 0-15 0,0 0 11 15,0 0-15-15,0 0 7 0,-26 15-12 0,26-15 7 16,0 0-12-16,-6 41-26 0,6-41 44 16,0 0 1-16,-6 44-16 0,6-44 29 0,-5 42-49 15,5-42 13-15,-5 44-3 0,5-44 1 0,-6 49-11 16,6-49 3-16,-3 50-9 0,3-50 12 15,-6 52-8-15,6-52 1 0,-6 49-11 0,6-49-22 16,-5 47 37-16,5-47-1 0,-3 43 4 0,3-43-9 16,-3 41-13-16,3-41 6 0,0 35 5 0,0-35-2 15,0 0-1-15,0 47-4 0,0-47 4 16,0 0-2-16,0 36 8 0,0-36-8 0,0 0-1 16,0 0 1-16,0 0-8 0,0 0 7 0,-3 34 3 15,3-34-5-15,0 0 0 0,0 0-42 0,0 0 61 16,0 0-3-16,0 0-18 0,0 0 29 0,0 0-24 15,0 0 2-15,0 0-5 0,0 0 8 16,0 0 7-16,0 0-15 0,0 0 14 0,-1-40-11 16,1 40 2-16,1-34 1 0,-1 34-5 0,-1-41-8 15,1 41 11-15,3-45-4 0,-3 45 10 16,0-48-10-16,0 48 12 0,0-53 0 0,0 53 4 16,0-60-13-16,0 60 20 0,-3-62-21 0,3 62 5 15,4-64-5-15,-4 64 9 0,2-68-14 16,-2 68 6-16,1-61 3 0,-1 61 1 0,6-55 1 15,-6 55 1-15,8-49-10 0,-8 49 11 0,12-42-2 16,-12 42-10-16,9-33 12 0,-9 33 0 0,0 0-13 16,11-37 8-16,-11 37 3 0,0 0-1 0,0 0 9 15,14-25-7-15,-14 25 6 0,0 0-1 16,0 0-114-16,0 0 134 0,0 0-19 0,0 0 13 16,0 0-18-16,0 0-5 0,0 0-6 0,0 0 15 15,0 0-1-15,34-7 3 0,-34 7-12 16,0 0-2-16,32 21 0 0,-32-21 2 0,28 24-16 15,-28-24 21-15,29 32-9 0,-12-12 4 0,-17-20 0 16,35 43 10-16,-15-21-6 0,-2 3-6 16,4 0-4-16,-4 0 5 0,5 0-6 0,-1 0 15 15,-4 0-6-15,1 1 4 0,2-5-14 0,-4 0 15 16,-2 1-13-16,-15-22 6 0,33 36-14 0,-33-36-18 16,24 33 45-16,-24-33 0 0,23 29-26 0,-23-29 15 15,22 24 6-15,-22-24-5 0,18 21 1 16,-18-21-7-16,0 0 15 0,21 29-12 0,-21-29-7 15,0 0 5-15,0 0-8 0,22 24 16 0,-22-24-21 16,0 0 9-16,0 0-34 0,18 20 5 0,-18-20-13 16,0 0-17-16,0 0 17 0,0 0-12 15,0 0-17-15,22 20-3 0,-22-20-18 0,0 0-16 16,0 0-24-16,0 0-11 0,32 16-44 0,-32-16-265 16,0 0 152-16,0 0 209 0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5-09-27T16:49:57.038"/>
    </inkml:context>
    <inkml:brush xml:id="br0">
      <inkml:brushProperty name="width" value="0.21167" units="cm"/>
      <inkml:brushProperty name="height" value="0.21167" units="cm"/>
      <inkml:brushProperty name="fitToCurve" value="1"/>
    </inkml:brush>
  </inkml:definitions>
  <inkml:trace contextRef="#ctx0" brushRef="#br0">947 1 57 0,'0'0'254'15,"0"0"-38"-15,0 0-28 0,0 0-32 0,43-1-24 16,-43 1-26-16,0 0-9 0,0 0-20 0,0 0-10 16,0 0-24-16,0 0 1 0,0 0-21 0,0 0 4 15,0 0-13-15,0 0 5 0,0 0 1 16,0 0-8-16,0 0 3 0,0 0 2 0,0 0-9 16,-30 15 13-16,30-15-13 0,0 0 9 0,-50 7-10 15,50-7 22-15,-48 4-10 0,48-4 0 0,-41 3-14 16,41-3 17-16,-42 3-13 0,42-3 12 0,-46 2-10 15,46-2 0-15,-46 6-13 0,46-6 12 16,-41 0-8-16,41 0 5 0,-40 3-20 0,40-3-10 16,0 0-25-16,-49 0 1 0,49 0-4 0,0 0-39 15,0 0-25-15,0 0-8 0,-36 3-25 16,36-3-34-16,0 0-210 0,0 0 136 0,0 0 79 16</inkml:trace>
  <inkml:trace contextRef="#ctx0" brushRef="#br0" timeOffset="328">1195 184 57 0,'0'0'282'15,"0"0"-63"-15,0 0-51 0,25 12-11 16,-25-12-45-16,0 0-10 0,0 0-19 0,-31 9-10 15,31-9-10-15,-32 8-14 0,32-8-20 0,-35 7 6 16,35-7-8-16,-39 10 1 0,39-10-6 16,-41 11 8-16,41-11 7 0,-45 11-7 0,45-11-9 15,-46 8 4-15,46-8 0 0,-50 7-1 0,50-7-5 16,-45 3-2-16,45-3 4 0,-44 3-37 0,44-3 29 16,-42 5-4-16,42-5-4 0,-41 8-2 0,41-8-8 15,-40 7-7-15,40-7-18 0,-34 9-4 16,34-9-21-16,-31 8-11 0,31-8-10 0,0 0-10 15,-32 11-23-15,32-11 5 0,0 0-19 0,0 0-18 16,0 0-238-16,0 0 131 0,0 0 78 0</inkml:trace>
  <inkml:trace contextRef="#ctx0" brushRef="#br0" timeOffset="953">156 335 0 0,'0'0'173'0,"-27"-19"43"15,27 19-49-15,0 0-40 0,0 0-5 0,-26-13-32 16,26 13-26-16,0 0-4 0,0 0-5 16,0 0-22-16,0 0 10 0,-36-4-12 0,36 4 6 15,0 0-6-15,0 0-1 0,0 0-8 0,-32 12-2 16,32-12-10-16,0 0 14 0,0 0-17 0,0 0 8 15,-26 17-11-15,26-17 6 0,0 0 4 16,0 0-2-16,0 0 3 0,0 0-13 0,0 0 2 16,0 0-5-16,0 0 2 0,-9 28 1 0,9-28-7 15,0 0 8-15,0 0-8 0,0 0 2 0,0 0-1 16,0 0-4-16,23 15 22 0,-23-15-17 16,0 0 3-16,0 0-4 0,0 0 3 0,29-18-1 15,-29 18-8-15,0 0 10 0,20-22-3 0,-20 22 18 16,0 0-13-16,0 0 10 0,17-28-17 15,-17 28 25-15,0 0-8 0,0 0 5 0,0 0-7 16,6-33 11-16,-6 33-2 0,0 0 13 0,0 0-12 16,0 0 5-16,0 0-11 0,0 0 5 0,0 0-21 15,-15-22 23-15,15 22-20 0,0 0 6 16,0 0-10-16,0 0 8 0,0 0-3 0,0 0 7 16,-37 6-14-16,37-6 18 0,0 0-17 0,0 0 8 15,0 0-20-15,-22 16 4 0,22-16-10 0,0 0 7 16,0 0-11-16,0 0-1 0,0 0-24 0,0 0 3 15,0 0-31-15,0 0-3 0,0 0-30 16,0 0-6-16,0 0-73 0,0 0-174 0,0 0 123 16,0 0 78-16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5-09-27T16:50:04.646"/>
    </inkml:context>
    <inkml:brush xml:id="br0">
      <inkml:brushProperty name="width" value="0.21167" units="cm"/>
      <inkml:brushProperty name="height" value="0.21167" units="cm"/>
      <inkml:brushProperty name="fitToCurve" value="1"/>
    </inkml:brush>
  </inkml:definitions>
  <inkml:trace contextRef="#ctx0" brushRef="#br0">197 29 0 0,'0'0'117'0,"34"-8"144"0,-34 8-55 16,0 0-25-16,37-13-8 0,-37 13-48 0,0 0-9 16,0 0-16-16,0 0-20 0,0 0-26 0,0 0-7 15,0 0-13-15,0 0-4 0,0 0-6 16,0 0-12-16,0 0-9 0,-32-12 10 0,32 12-13 15,0 0 4-15,-39 3 4 0,39-3 0 0,-35 4-7 16,35-4 6-16,0 0-6 0,-49 7 5 16,49-7-11-16,-31 8 11 0,31-8-15 0,-32 13 17 15,32-13-8-15,-22 15 6 0,22-15-12 0,0 0 64 16,-24 28-73-16,24-28 13 0,0 0-12 16,-2 34 14-16,2-34 4 0,14 27-6 0,-14-27-5 15,28 26 4-15,-28-26-4 0,40 26 10 0,-40-26 1 16,49 21 3-16,-49-21-11 0,52 18 12 0,-52-18-15 15,54 14 21-15,-54-14-30 0,53 11 17 0,-53-11-13 16,48 13 4-16,-48-13-14 0,38 5-9 0,-38-5-23 16,0 0-14-16,37 5-31 0,-37-5-29 15,0 0-29-15,0 0-261 0,0 0 145 0,0 0 237 16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5-09-27T16:49:59.459"/>
    </inkml:context>
    <inkml:brush xml:id="br0">
      <inkml:brushProperty name="width" value="0.21167" units="cm"/>
      <inkml:brushProperty name="height" value="0.21167" units="cm"/>
      <inkml:brushProperty name="fitToCurve" value="1"/>
    </inkml:brush>
  </inkml:definitions>
  <inkml:trace contextRef="#ctx0" brushRef="#br0">3395 128 0 0,'0'0'184'0,"8"-34"10"0,-8 34-45 0,0 0-26 0,0 0-14 16,0 0-13-16,0 0-17 0,0 0-25 15,0 0-29-15,0 0 20 0,0 0-11 0,-11-25-8 16,11 25-13-16,0 0 5 0,0 0 2 0,0 0-10 16,-40 0-1-16,40 0-3 0,0 0 2 15,-43 6-3-15,43-6-1 0,0 0 4 0,-54 0-2 16,54 0-10-16,-40 1 13 0,40-1-8 0,0 0 15 15,-53 5-3-15,53-5-1 0,-33 6 0 16,33-6 0-16,0 0-5 0,-47 12 5 0,47-12-4 16,-32 20-7-16,32-20-6 0,-34 18 10 0,34-18 7 15,-31 25-2-15,31-25 5 0,-31 26-2 0,31-26-3 16,-23 26-4-16,23-26 4 0,-20 31-3 0,20-31 2 16,-12 32-1-16,12-32-7 0,0 0 7 15,0 47 0-15,0-47 7 0,6 38-9 0,-6-38 11 16,20 32-2-16,-20-32 2 0,20 34-4 0,-20-34 7 15,29 37-17-15,-29-37 5 0,34 35-5 0,-14-20 18 16,3 3-13-16,2 2-2 0,-2-2-3 16,3 0 5-16,1-2-8 0,6 1 5 0,-6 0 0 15,2-1-15-15,-4 1 15 0,1-2-1 0,0 1-15 16,-3-3-7-16,-23-13-8 0,45 23-12 16,-45-23-17-16,30 20-8 0,-30-20-13 0,26 14-12 15,-26-14-30-15,0 0-14 0,0 0-84 0,30 13-105 16,-30-13 101-16,0 0 72 0</inkml:trace>
  <inkml:trace contextRef="#ctx0" brushRef="#br0" timeOffset="940">2238 306 0 0,'-20'-25'191'0,"20"25"25"0,0 0-43 16,0 0-27-16,0 0-53 0,0 0 14 0,-20-18-24 15,20 18-8-15,0 0-18 0,0 0-4 16,0 0 7-16,0 0 7 0,0 0-4 0,0 0 2 16,0 0 7-16,6 33-9 0,-6-33 13 0,0 0-12 15,14 35 1-15,-14-35-7 0,17 33 4 16,-17-33-10-16,17 38-2 0,-17-38-6 0,20 40 0 15,-20-40-10-15,23 41 5 0,-23-41-25 0,21 43 7 16,-21-43-7-16,21 42 1 0,-21-42-12 0,19 46 5 16,-19-46-14-16,20 44 17 0,-20-44-7 0,20 49-10 15,-20-49-12-15,20 44 26 0,-20-44-5 16,17 45 4-16,-17-45-1 0,21 40-2 0,-21-40-8 16,20 39 4-16,-20-39-22 0,17 32 14 0,-17-32-10 15,14 28 6-15,-14-28-7 0,0 0 6 0,14 28 51 16,-14-28-57-16,0 0-16 0,0 0 24 15,0 0-6-15,0 0 12 0,10 25-3 0,-10-25 3 16,0 0 4-16,0 0 13 0,0 0-8 0,0 0 1 16,0 0-51-16,0 0 62 0,0 0-7 15,-10-25 5-15,10 25-11 0,-14-25 40 0,14 25-58 16,-20-35 18-16,20 35-8 0,-23-44 1 0,9 19 4 16,-3-2 10-16,-1-4-11 0,1-1 2 15,-3 0-6-15,0 0 7 0,0-4 3 0,-2 3-37 16,3-3 26-16,2 2 20 0,1 1-20 0,1-2 16 15,3 4-25-15,-1 3 27 0,6-4-9 0,-1 3-4 16,8 29 8-16,-9-54-7 0,9 54-7 0,-3-50 19 16,3 50-7-16,3-46-1 0,-3 46-2 0,6-40-5 15,-6 40-8-15,14-38 16 0,-14 38-12 16,11-31 12-16,-11 31 2 0,10-29 2 0,-10 29-18 16,0 0 19-16,20-30-16 0,-20 30 8 0,0 0-13 15,23-20 16-15,-23 20-15 0,0 0 9 16,37-12-1-16,-37 12-6 0,0 0 7 0,49-3 4 15,-49 3-6-15,34 5 5 0,-34-5-8 0,37 7 5 16,-37-7-2-16,37 16 7 0,-37-16-15 16,38 18 13-16,-38-18-5 0,41 23 6 0,-41-23-21 15,40 27 12-15,-40-27-10 0,33 29 11 0,-33-29-17 16,30 31 16-16,-30-31-18 0,20 25 11 0,-20-25 0 16,14 29 2-16,-14-29-1 0,0 0-7 15,9 35 13-15,-9-35-10 0,0 0 6 0,-6 32 5 16,6-32 1-16,0 0-1 0,-20 32-4 0,20-32-11 15,-28 22-3-15,28-22 4 0,-35 24-25 0,35-24-4 16,-44 23-16-16,44-23-9 0,-49 24-8 16,21-12-22-16,28-12-19 0,-49 19-37 0,49-19-18 15,-49 17-213-15,49-17 136 0,-42 9 77 0</inkml:trace>
  <inkml:trace contextRef="#ctx0" brushRef="#br0" timeOffset="1297">1544 802 0 0,'0'0'150'0,"0"0"89"0,0 0-44 0,0 0 11 15,0 0-74-15,0 0-32 0,0 0-9 16,0 0-21-16,0 0 1 0,-32-13-14 0,32 13 4 16,0 0-9-16,-45 7-7 0,45-7-15 0,-43 7-1 15,43-7-44-15,-46 8 39 0,46-8-8 0,-43 5 6 16,43-5 12-16,-44 7-15 0,44-7-9 0,-45 7 5 15,45-7-3-15,-40 0-13 0,40 0-14 16,-32 11-6-16,32-11-40 0,0 0 2 0,-43 0-25 16,43 0-13-16,0 0-30 0,0 0-40 0,0 0-244 15,0 0 142-15,-37 4 243 0</inkml:trace>
  <inkml:trace contextRef="#ctx0" brushRef="#br0" timeOffset="1563">1665 1005 0 0,'0'0'185'0,"0"0"86"0,0 0-70 16,0 0-19-16,0 0-27 0,0 0-38 0,0 0-9 15,-35 12-28-15,35-12 3 0,0 0-25 0,-46 4-9 16,46-4-8-16,-29 10-13 0,29-10-5 15,-31 14-4-15,31-14-19 0,-32 11-1 0,32-11-26 16,-34 12 4-16,34-12-18 0,-37 9 2 0,37-9-20 16,-41 11-4-16,41-11-27 0,-43 12-10 15,43-12-31-15,-45 11-45 0,45-11-174 0,-46 3 116 16,46-3 76-16</inkml:trace>
  <inkml:trace contextRef="#ctx0" brushRef="#br0" timeOffset="2578">54 907 0 0,'0'0'145'0,"0"0"111"0,0 0-65 16,-20-27-26-16,20 27-31 0,0 0-24 15,0 0-25-15,0 0-30 0,0 0 6 0,0 0 9 16,0 0-14-16,0 0 0 0,-17 22 25 0,17-22-28 16,0 0-16-16,0 0 19 0,6 40-9 15,-6-40 17-15,0 0-9 0,2 49 2 0,-2-49-5 16,-2 36-3-16,2-36-13 0,2 41 2 0,-2-41-39 15,1 52 39-15,-1-52-16 0,3 50-3 16,-3-50 12-16,-1 60-9 0,4-27-31 0,-3-33 25 16,8 57-4-16,-8-57-1 0,6 57-12 0,-6-57 1 15,3 48 2-15,-3-48-1 0,3 45 5 0,-3-45-1 16,1 39-21-16,-1-39 16 0,0 0-10 16,2 45 10-16,-2-45-9 0,0 0 4 0,0 0-5 15,0 37 5-15,0-37-8 0,0 0 16 0,0 0 1 16,0 0 3-16,0 0-8 0,0 0 10 0,0 0-16 15,0 0 16-15,0 0-2 0,0 0-1 16,0 0-5-16,0 0 0 0,0 0-4 0,0 0 1 16,-23-23-7-16,23 23 9 0,-6-30-8 0,6 30 16 15,-8-36-14-15,8 36 20 0,-6-44-23 16,6 44 15-16,-5-50 1 0,5 50-7 0,-3-54 15 16,3 54-5-16,-3-61-2 0,3 61-1 0,0-64-7 15,0 64 3-15,0-61-9 0,0 61-3 0,3-62 12 16,-3 62 2-16,2-56 1 0,-2 56-13 15,3-55 15-15,-3 55-23 0,5-46 24 0,-5 46-9 16,4-39 50-16,-4 39-39 0,0 0-14 0,8-42-1 16,-8 42 7-16,0 0-17 0,0 0 26 0,6-32-17 15,-6 32 9-15,0 0-19 0,0 0 21 0,0 0-15 16,0 0-39-16,0 0 50 0,0 0 14 16,0 0-12-16,0 0 4 0,0 0-11 0,0 0 11 15,0 0-13-15,49 9 15 0,-49-9-9 0,26 22 3 16,-26-22-6-16,29 24 4 0,-29-24 0 15,33 29-4-15,-33-29-3 0,26 33-11 0,-26-33 16 16,29 36 6-16,-29-36-4 0,30 42 4 0,-13-20-14 16,-1 5 5-16,-16-27-3 0,32 41 5 15,-17-19 8-15,-15-22-10 0,33 39-11 0,-33-39 26 16,26 38-8-16,-26-38 4 0,26 34-19 0,-26-34 11 16,24 32 4-16,-24-32 0 0,22 29-11 0,-22-29 11 15,0 0-13-15,17 32 15 0,-17-32-17 0,0 0 17 16,13 23-10-16,-13-23 2 0,0 0 41 15,0 0-47-15,14 32 6 0,-14-32 2 0,0 0-13 16,0 0 16-16,14 32-21 0,-14-32 18 0,0 0-21 16,12 28-7-16,-12-28-28 0,0 0 13 0,14 27-63 15,-14-27 22-15,0 0-19 0,19 22-22 16,-19-22-38-16,0 0-32 0,29 16-288 0,-29-16 157 16,0 0 194-16</inkml:trace>
  <inkml:trace contextRef="#ctx0" brushRef="#br0" timeOffset="3437">4056 1159 0 0,'0'0'0'0,"0"0"157"16,0 0-23-16,-27-15-24 0,27 15-21 16,0 0-12-16,-37 9-5 0,37-9-5 0,-29 11-11 15,29-11-9-15,-40 15 2 0,40-15 1 0,-48 22 3 16,22-11-12-16,-2 2 4 0,-1-1-12 15,-4 2 3-15,0-2-3 0,0 7 3 0,-4-3-13 16,0-2 5-16,0 1-6 0,-3 1 1 0,0-1-12 16,0-1 8-16,-4 1-14 0,1 0 17 0,-3-2-29 15,1 1 22-15,2-2-14 0,0-1 11 0,0 2-6 16,0 1-5-16,1-3 2 0,0 1 1 16,10-1 1-16,-8-1-1 0,2 1-4 0,2-2-3 15,6-4 1-15,-4 6 6 0,34-11-6 0,-63 11 4 16,63-11 7-16,-54 9-11 0,54-9 2 15,-49 10-3-15,49-10 0 0,-40 8-12 0,40-8 1 16,0 0-11-16,-40 9-1 0,40-9-4 0,0 0-12 16,0 0-4-16,-30 7-14 0,30-7-21 15,0 0-26-15,0 0-61 0,0 0-152 0,0 0 101 16,0 0 73-16</inkml:trace>
  <inkml:trace contextRef="#ctx0" brushRef="#br0" timeOffset="3969">3858 1923 0 0,'0'0'145'0,"0"0"61"0,31-12-38 0,-31 12-43 16,0 0 10-16,0 0-16 0,31-12-12 0,-31 12-26 16,0 0-13-16,0 0-20 0,0 0-1 0,0 0-13 15,0 0-2-15,0 0-19 0,0 0 9 0,0 0-14 16,0 0 3-16,-17-20-3 0,17 20 1 15,0 0-14-15,-42-5 12 0,42 5-5 0,-32-7 5 16,32 7 1-16,-37 3-1 0,37-3-10 0,-46 5 11 16,46-5-8-16,-44 5 5 0,44-5-6 15,-54 10 9-15,54-10-36 0,-52 14 40 0,52-14-1 16,-48 14-7-16,48-14 0 0,-43 18 4 0,43-18 0 16,-33 19-8-16,33-19 5 0,-20 21-2 15,20-21-3-15,0 0 1 0,-20 29 2 0,20-29 6 16,0 0 2-16,-3 35-7 0,3-35 7 0,0 0 5 15,13 37-11-15,-13-37 3 0,20 28-3 0,-20-28 2 16,26 26-6-16,-26-26 5 0,37 20-1 0,-37-20-5 16,37 18 1-16,-37-18 4 0,40 15-6 15,-40-15 1-15,37 11-12 0,-37-11-13 0,31 12-14 16,-31-12-4-16,0 0-37 0,39 12-6 0,-39-12-36 16,0 0-9-16,0 0-275 0,0 0 142 15,0 0 246-15</inkml:trace>
  <inkml:trace contextRef="#ctx0" brushRef="#br0" timeOffset="4734">1085 2049 159 0,'26'-16'264'0,"-26"16"-60"0,0 0-18 0,20-17-25 16,-20 17-30-16,0 0-16 0,0 0-16 0,0 0-21 15,0 0-12-15,0 0-20 0,0 0-4 0,0 0-8 16,0 0-5-16,-47 0-5 0,47 0-4 16,-43 13 7-16,43-13-27 0,-54 18 6 0,26-10-7 15,-4 3 11-15,-2 0-12 0,-1-1 6 0,-2 5 6 16,-1-4-5-16,0 1-8 0,-1-3 10 15,-2 1 36-15,2 2-66 0,0-5 18 0,-4 6 7 16,6-5-4-16,-6 2-7 0,3-4 16 0,0 3 1 16,2-2-10-16,2 1 0 0,3-5-5 15,33-3 10-15,-59 11-27 0,59-11 36 0,-44 7-14 16,44-7-3-16,0 0-27 0,-43 11 10 0,43-11-21 16,0 0-27-16,0 0-9 0,-29 9-9 0,29-9-12 15,0 0-31-15,0 0-44 0,0 0-219 0,-14 23 138 16,14-23 76-16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5-09-27T16:50:05.960"/>
    </inkml:context>
    <inkml:brush xml:id="br0">
      <inkml:brushProperty name="width" value="0.21167" units="cm"/>
      <inkml:brushProperty name="height" value="0.21167" units="cm"/>
      <inkml:brushProperty name="fitToCurve" value="1"/>
    </inkml:brush>
  </inkml:definitions>
  <inkml:trace contextRef="#ctx0" brushRef="#br0">0 299 80 0,'0'0'271'0,"0"0"-57"0,0 0-51 16,0 0-21-16,0 0-32 0,0 0-13 15,0 0-18-15,0 0 7 0,0 0-12 0,0 0 7 16,0 0-18-16,4 40-6 0,-4-40-17 0,17 38 5 15,-17-38-15-15,23 41 0 0,-23-41-6 16,20 45 17-16,-20-45 1 0,23 48-10 0,-12-19-11 16,-11-29 6-16,20 54-15 0,-11-26 20 0,2 1-11 15,-5 4 1-15,5-2-6 0,-2-5 7 0,1 7-18 16,-3-5 3-16,-7-28-27 0,16 54 36 0,-16-54-2 16,13 52 1-16,-13-52-11 0,14 46-3 15,-14-46 0-15,10 43 10 0,-10-43-5 0,13 39-7 16,-13-39 6-16,3 39-2 0,-3-39-3 0,0 0 4 15,1 36-6-15,-1-36 4 0,0 0 2 0,0 0 37 16,0 0-67-16,0 0 22 0,3 36-7 16,-3-36 19-16,0 0-12 0,0 0 7 0,0 0 11 15,0 0-14-15,0 0 6 0,0 0 6 0,0 0-11 16,0 0-2-16,0 0 0 0,-20-25 4 16,20 25-6-16,-14-26 1 0,14 26 0 0,-13-35 9 15,13 35-16-15,-14-43 16 0,14 43-44 0,-23-53 39 16,11 23-5-16,-2-4 3 0,0 0 6 0,2-6-1 15,-5 5-16-15,3-2 7 0,0-3-9 16,2 1 17-16,-5 3-13 0,6 5 5 0,2-4-11 16,1 2 6-16,2 2-2 0,6 31-7 0,-6-61-8 15,6 61-31-15,-8-54 32 0,8 54 7 0,4-56 3 16,-4 56 140-16,4-51-171 0,-4 51 19 0,12-55-2 16,-12 55 2-16,5-43 10 0,-5 43 11 15,9-38 11-15,-9 38-13 0,11-34 5 0,-11 34 10 16,12-28-12-16,-12 28 9 0,14-24-8 15,-14 24 5-15,20-25-9 0,-20 25 8 0,31-15-32 16,-31 15 30-16,35-14-2 0,-35 14 7 0,40-6-6 16,-40 6 3-16,44-5-2 0,-44 5 2 15,43-1-5-15,-43 1 12 0,40 2 8 0,-40-2-16 16,37 4-13-16,-37-4 14 0,43 9-9 0,-43-9 16 16,40 8-16-16,-40-8-25 0,37 15 37 0,-37-15 2 15,43 21-1-15,-43-21-7 0,41 23-44 0,-41-23 53 16,37 22 2-16,-37-22-5 0,32 29 16 0,-32-29-31 15,28 30 17-15,-28-30-15 0,17 32 3 16,-17-32 1-16,0 0 3 0,6 43 2 0,-6-43-5 16,-8 33 0-16,8-33-7 0,-23 32 17 0,23-32-25 15,-32 32 6-15,32-32-5 0,-40 30 11 16,12-16-21-16,28-14 16 0,-43 25-23 0,43-25 4 16,-47 21-5-16,18-10 0 0,29-11-18 0,-48 18 4 15,48-18-19-15,-49 18 3 0,49-18-23 16,-51 7 3-16,51-7-30 0,-46 7-29 0,46-7-200 15,-44 0 113-15,44 0 77 0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5-09-27T16:50:06.444"/>
    </inkml:context>
    <inkml:brush xml:id="br0">
      <inkml:brushProperty name="width" value="0.21167" units="cm"/>
      <inkml:brushProperty name="height" value="0.21167" units="cm"/>
      <inkml:brushProperty name="fitToCurve" value="1"/>
    </inkml:brush>
  </inkml:definitions>
  <inkml:trace contextRef="#ctx0" brushRef="#br0">1940 0 0 0,'0'0'267'16,"0"0"-22"-16,0 0-44 0,0 0-34 15,0 0-26-15,0 0-32 0,0 0-17 0,0 0-25 16,0 0-6-16,0 0-21 0,0 0-1 0,0 0-8 15,0 0-7-15,0 0-11 0,-43 2 17 16,43-2-18-16,-30 9 0 0,30-9-3 0,-40 10 3 16,40-10-5-16,-46 9-2 0,46-9-13 0,-45 12 13 15,45-12-2-15,-47 10-51 0,47-10 42 0,-45 8-1 16,45-8-28-16,-37 8 0 0,37-8-26 16,0 0 5-16,-41 10-27 0,41-10 2 0,0 0-26 15,0 0-18-15,-32 11-63 0,32-11-126 0,0 0 98 16,0 0 70-16</inkml:trace>
  <inkml:trace contextRef="#ctx0" brushRef="#br0" timeOffset="266">2080 264 0 0,'0'0'208'0,"0"0"40"16,0 0-54-16,0 0-31 0,0 0-40 0,0 0-13 16,0 0-19-16,0 0-11 0,0 0-28 0,0 0 5 15,-46 11-14-15,46-11-3 0,-37 6-5 0,37-6-19 16,-45 15 2-16,45-15-7 0,-43 17 1 0,43-17-6 16,-42 15-12-16,42-15 2 0,-50 16-5 15,50-16-12-15,-44 15-24 0,44-15-15 0,-43 12-21 16,43-12-38-16,-45 15-30 0,45-15-256 0,-32 8 140 15,32-8 249-15</inkml:trace>
  <inkml:trace contextRef="#ctx0" brushRef="#br0" timeOffset="1282">363 95 54 0,'0'0'301'0,"0"0"-81"0,0 0-46 0,0 0-18 15,0 0-39-15,6-33-16 0,-6 33-9 16,0 0-10-16,0 0-20 0,0 0 3 0,0 0-12 16,-37 6 6-16,37-6-23 0,0 0 13 0,-29 12-12 15,29-12 0-15,-29 12-5 0,29-12-7 16,-36 17 8-16,36-17-13 0,-40 15-5 0,40-15 4 15,-41 21 0-15,41-21-17 0,-41 21 9 0,41-21-7 16,-37 25-4-16,37-25 5 0,-33 22-2 16,33-22 74-16,-24 21-99 0,24-21 15 0,0 0 3 15,-17 28-2-15,17-28 1 0,0 0 7 0,0 0-4 16,-3 38-4-16,3-38 2 0,0 0 6 0,21 31-2 16,-21-31 8-16,27 17-8 0,-27-17 0 0,35 13 0 15,-35-13 20-15,44 10-22 0,-44-10 3 0,49 6-6 16,-49-6 13-16,54 5-3 0,-54-5-3 15,46 19 5-15,-46-19-5 0,43-1 3 0,-43 1-10 16,0 0 9-16,37-4-11 0,-37 4 15 0,0 0-3 16,0 0 8-16,0 0-6 0,0 0-3 15,0 0-12-15,0 0 20 0,0 0-19 0,0 0 22 16,0 0-19-16,0 0 13 0,0 0-14 0,0 0 10 16,-23 29-12-16,23-29 9 0,-26 14-9 15,26-14 64-15,-34 18-77 0,34-18 14 0,-31 22-12 16,31-22 20-16,-35 25-8 0,35-25 9 0,-23 23-15 15,23-23 15-15,-29 28-1 0,29-28-2 0,-22 28-7 16,22-28 14-16,-19 31-11 0,19-31 2 0,-16 27 4 16,16-27 0-16,-9 32-9 0,9-32 16 15,-5 32-22-15,5-32 14 0,0 0-7 0,8 47 10 16,-8-47-17-16,12 30-36 0,-12-30 69 0,17 27-8 16,-17-27-2-16,23 26 1 0,-23-26-5 0,34 21-2 15,-34-21 9-15,35 15-9 0,-35-15 3 0,43 13 7 16,-43-13 48-16,48 7-69 0,-48-7 8 15,49 2 12-15,-49-2-2 0,51-2 7 0,-51 2 9 16,47-9-11-16,-47 9 3 0,49-8-5 0,-49 8-7 16,45-10 3-16,-45 10-5 0,40-11-2 0,-40 11-3 15,36-7 16-15,-36 7-18 0,0 0 14 0,42-8-22 16,-42 8 15-16,0 0-18 0,38-7-1 16,-38 7-7-16,0 0-6 0,0 0 11 0,43-4-19 15,-43 4-8-15,0 0-60 0,0 0 21 0,0 0 10 16,0 0-11-16,43 0-24 0,-43 0-19 0,0 0-29 15,0 0-33-15,0 0-260 0,0 0 150 0,25-16 213 16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5-09-27T16:50:24.647"/>
    </inkml:context>
    <inkml:brush xml:id="br0">
      <inkml:brushProperty name="width" value="0.21167" units="cm"/>
      <inkml:brushProperty name="height" value="0.21167" units="cm"/>
      <inkml:brushProperty name="fitToCurve" value="1"/>
    </inkml:brush>
  </inkml:definitions>
  <inkml:trace contextRef="#ctx0" brushRef="#br0">0 86 0 0,'0'0'0'0,"0"0"0"15,0 0 32-15,0 0 31 0,13-22-19 0,-13 22-14 16,0 0 8-16,0 0-12 0,0 0 7 0,0 0-5 15,0 0 4-15,0 0-13 0,0 0 5 16,0 0-8-16,0 0 3 0,0 0-8 0,0 0 8 16,0 0 20-16,0 0-35 0,0 0-2 0,0 0 1 15,0 0-1-15,0 0 4 0,0 0-9 0,0 0 6 16,0 0-9-16,0 0 12 0,0 0-9 0,0 0 16 16,0 0 9-16,0 0-14 0,0 0 1 15,0 0 8-15,0 0-13 0,0 0 10 0,0 0-12 16,0 0 11-16,0 0-8 0,0 0 8 0,0 0-16 15,0 0 13-15,0 0-64 0,0 0 78 0,0 0-16 16,0 0 24-16,0 0-27 0,0 0 11 16,0 0-7-16,0 0 6 0,0 0-4 0,0 0 7 15,0 0-3-15,0 0 5 0,0 0-1 0,0 0 3 16,0 0-11-16,0 0 20 0,0 0-13 16,0 0 1-16,0 0 4 0,0 0-3 0,0 0-2 15,42 2 0-15,-42-2-2 0,0 0 2 0,0 0 0 16,0 0-3-16,47 1-1 0,-47-1-16 0,0 0 10 15,0 0 5-15,51 0-6 0,-51 0-7 16,0 0 7-16,37-1 7 0,-37 1-4 0,0 0-3 16,41-3 13-16,-41 3-20 0,30 8 8 0,-30-8-2 15,0 0 2-15,42-1-7 0,-42 1 2 0,0 0 1 16,0 0-1-16,50 0 1 0,-50 0 1 0,0 0 2 16,0 0-6-16,41-3 6 0,-41 3 2 15,0 0-3-15,0 0 5 0,48-1 1 0,-48 1-6 16,0 0 0-16,0 0-2 0,46 1 6 0,-46-1-8 15,0 0 8-15,0 0-3 0,46-6-5 16,-46 6 0-16,0 0 1 0,38-5 2 0,-38 5-5 16,31-7 4-16,-31 7-3 0,0 0 7 0,41 0-8 15,-41 0-4-15,0 0 6 0,0 0 2 16,46-3 0-16,-46 3-10 0,0 0 9 0,0 0-3 16,49-1 4-16,-49 1-1 0,0 0 2 0,45-2-3 15,-45 2-4-15,0 0 2 0,40-2 8 0,-40 2-5 16,0 0-3-16,0 0-4 0,41 2 7 15,-41-2-2-15,0 0-4 0,0 0 9 0,43 2 1 16,-43-2-9-16,0 0 6 0,0 0-1 0,40 0-4 16,-40 0 10-16,0 0-9 0,35-2 1 0,-35 2 8 15,0 0 1-15,51 2-6 0,-51-2-4 16,38 1 2-16,-38-1 5 0,37 3-13 0,-37-3 5 16,40 1 0-16,-40-1-20 0,0 0 25 0,51 3 3 15,-51-3-9-15,0 0 17 0,47 3-12 16,-47-3-7-16,0 0 7 0,46 7-4 0,-46-7 1 15,0 0 7-15,49 7-4 0,-49-7-3 0,0 0-7 16,54 5 7-16,-54-5-1 0,0 0-17 0,49 7 20 16,-49-7 3-16,42 6-5 0,-42-6 3 0,40 4-7 15,-40-4 8-15,33 4 0 0,-33-4-6 16,39 3-4-16,-39-3 8 0,0 0 0 0,47 8-14 16,-47-8 14-16,0 0 0 0,49 6 6 0,-49-6-4 15,0 0-2-15,51 5-4 0,-51-5 7 0,0 0-5 16,54 3 54-16,-54-3-65 0,0 0 2 15,46 0 3-15,-46 0 2 0,0 0 3 0,43 7-3 16,-43-7 4-16,0 0 0 0,40 4 1 0,-40-4-1 16,0 0 0-16,35 6-6 0,-35-6 6 15,0 0 1-15,0 0 0 0,52 3 14 0,-52-3-11 16,0 0-8-16,40-3 3 0,-40 3-3 0,0 0 1 16,37 5 6-16,-37-5-3 0,0 0 1 15,46 5-6-15,-46-5 1 0,0 0 4 0,44 4-17 16,-44-4 24-16,0 0-4 0,36 4-10 0,-36-4 15 15,0 0-6-15,33 6 6 0,-33-6-12 0,0 0 12 16,0 0-12-16,42 6 10 0,-42-6 0 0,0 0-5 16,0 0-5-16,43 0 8 0,-43 0-3 15,0 0 6-15,0 0-7 0,43 2 11 0,-43-2-11 16,0 0 8-16,0 0 48 0,40-2-63 0,-40 2-7 16,33-5 15-16,-33 5-8 0,0 0 7 15,0 0-9-15,43 0 8 0,-43 0-16 0,0 0 17 16,0 0-10-16,45-1 20 0,-45 1-12 0,0 0 3 15,0 0-9-15,52-3 16 0,-52 3-9 16,0 0 4-16,43-6-11 0,-43 6 14 0,0 0-10 16,40-3-1-16,-40 3 0 0,0 0-1 0,37 3 4 15,-37-3 11-15,0 0-15 0,0 0 23 0,37-3-26 16,-37 3 6-16,0 0 8 0,33-7-7 0,-33 7 2 16,0 0-3-16,34-5 2 0,-34 5 3 15,0 0-2-15,35-11-3 0,-35 11 2 0,0 0-6 16,42-7-1-16,-42 7 11 0,0 0-3 0,40-4 5 15,-40 4-2-15,0 0-3 0,37-7-1 0,-37 7 2 16,0 0 4-16,0 0-2 0,0 0-3 16,43-2-5-16,-43 2 8 0,0 0-6 0,29-11 0 15,-29 11 16-15,0 0-20 0,37-8 4 0,-37 8 8 16,0 0-5-16,39-11 2 0,-39 11-8 16,28-11 1-16,-28 11 9 0,0 0-10 0,46-13 5 15,-46 13-1-15,0 0-4 0,42-4-2 0,-42 4 12 16,0 0-2-16,39-7 4 0,-39 7-9 15,0 0 1-15,47-4-4 0,-47 4 12 0,0 0 3 16,42-6-9-16,-42 6-6 0,0 0 8 0,48-2-5 16,-48 2 6-16,0 0-9 0,52-9 6 0,-52 9-6 15,34-8 8-15,-34 8-3 0,0 0 9 0,43-4-17 16,-43 4 10-16,0 0-8 0,0 0 9 0,37-9-7 16,-37 9 14-16,0 0-13 0,0 0-14 15,0 0 25-15,0 0 4 0,0 0-11 0,0 0 6 16,0 0-7-16,0 0 4 0,0 0-11 0,0 0 17 15,0 0-13-15,0 0 5 0,0 0-2 16,0 0-6-16,0 0-12 0,0 0-14 0,0 0-20 16,0 0 1-16,0 0-15 0,0 0-18 0,0 0-21 15,-23 17-25-15,23-17-205 0,-37 6 109 16,37-6 75-16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5-09-27T16:50:33.240"/>
    </inkml:context>
    <inkml:brush xml:id="br0">
      <inkml:brushProperty name="width" value="0.21167" units="cm"/>
      <inkml:brushProperty name="height" value="0.21167" units="cm"/>
      <inkml:brushProperty name="fitToCurve" value="1"/>
    </inkml:brush>
  </inkml:definitions>
  <inkml:trace contextRef="#ctx0" brushRef="#br0">956 1684 0 0,'-20'-22'0'0,"20"22"83"0,0 0 10 15,0 0 4-15,0 0-17 0,0 0-7 16,0 0-24-16,0 0 6 0,0 0-14 0,-18-20 2 16,18 20-10-16,0 0 0 0,0 0 7 15,0 0-5-15,0 0-8 0,0 0-3 0,0 0-4 16,0 0 20-16,0 0-30 0,0 0 26 0,0 0-25 16,0 0 6-16,0 0-14 0,0 0 8 0,0 0-7 15,0 0 13-15,0 0-16 0,0 0 6 0,0 0 49 16,0 0-58-16,0 0 4 0,0 0 4 15,0 0-12-15,0 0 10 0,0 0-6 0,0 0 6 16,0 0-10-16,0 0 8 0,0 0-6 0,0 0 8 16,0 0-19-16,0 0 25 0,35-5-16 0,-35 5 9 15,0 0 5-15,32 5-6 0,-32-5-1 16,0 0 2-16,45 10-5 0,-45-10 3 0,34 5-1 16,-34-5 2-16,36 7-40 0,-36-7 50 0,42 5-12 15,-42-5 35-15,43 11-43 0,-43-11 12 16,43 9-6-16,-43-9 4 0,44 10-10 0,-44-10 14 15,45 11-8-15,-45-11 2 0,46 11-4 0,-46-11 4 16,49 7-4-16,-49-7 4 0,47 6 3 16,-47-6 2-16,51 3-15 0,-51-3 16 0,54 5-8 15,-54-5 7-15,54 3-8 0,-54-3 5 0,52 1-10 16,-52-1 10-16,55 2-2 0,-55-2-15 0,51-2 13 16,-51 2 11-16,52-7-9 0,-52 7 7 0,46-4-11 15,-46 4 13-15,43-14-14 0,-43 14 12 0,44-9-2 16,-44 9-5-16,43-7-3 0,-43 7 6 15,40-13-7-15,-40 13 2 0,40-14-3 0,-40 14 9 16,37-16-5-16,-37 16 6 0,37-21-13 0,-37 21 12 16,35-18-8-16,-35 18 8 0,37-16-8 15,-37 16 10-15,35-21-10 0,-35 21 6 0,37-22-10 16,-37 22 12-16,38-21-6 0,-38 21 4 0,39-24 46 16,-39 24-53-16,41-21-8 0,-41 21 15 15,40-23-9-15,-40 23 4 0,37-25-2 0,-37 25 8 16,35-24 1-16,-35 24 13 0,31-23-7 0,-31 23 7 15,26-27-7-15,-26 27 10 0,28-26-1 0,-28 26 3 16,19-29-13-16,-19 29 4 0,22-31-8 16,-22 31 8-16,18-30-8 0,-18 30 7 0,17-30 50 15,-17 30-68-15,16-31-4 0,-16 31 11 0,15-33-6 16,-15 33 9-16,11-35 0 0,-11 35 0 0,9-36 2 16,-9 36 8-16,5-36-4 0,-5 36 9 0,-2-35-8 15,2 35 4-15,-5-41-9 0,5 41 8 16,-6-34-16-16,6 34 5 0,-9-37 0 0,9 37 1 15,-15-37-3-15,15 37 4 0,-20-35-14 0,20 35-16 16,-19-36 28-16,19 36 9 0,-17-35-12 16,17 35 8-16,-24-37-13 0,24 37 13 0,-26-35-18 15,26 35 15-15,-29-33-10 0,29 33 11 0,-34-38-15 16,15 20 8-16,-2-1-4 0,3 1 9 16,-4 1-10-16,1 0 12 0,-1 2-11 0,1-2 10 15,-2-1-3-15,23 18 5 0,-40-32-15 0,40 32 14 16,-42-31-11-16,42 31 8 0,-40-26-1 0,40 26 14 15,-41-31-25-15,41 31 6 0,-40-26-4 0,40 26 14 16,-37-25-16-16,37 25 14 0,-37-26-7 16,37 26 8-16,-36-21-13 0,36 21 5 0,-37-22 28 15,37 22-27-15,-36-21-11 0,36 21 8 0,-38-22 1 16,38 22 8-16,-40-21-10 0,40 21 2 16,-43-22-5-16,43 22 16 0,-44-21-12 0,44 21 5 15,-45-22-9-15,45 22 12 0,-44-17-5 0,44 17 4 16,-43-18-8-16,43 18 8 0,-43-15-4 15,43 15 11-15,-42-15-20 0,42 15 13 0,-38-11-9 16,38 11 6-16,-38-9-9 0,38 9 8 0,-36-5-7 16,36 5 20-16,-37-6-11 0,37 6 0 15,-38-4-3-15,38 4 4 0,-43-4-4 0,43 4 3 16,-43-4 8-16,43 4-13 0,-40-4 2 0,40 4 4 16,-37-7-12-16,37 7 14 0,-36-2-7 0,36 2 4 15,-39 3-9-15,39-3 10 0,0 0-9 0,-55 1 8 16,55-1-2-16,-37 5 10 0,37-5-13 0,-41 7 10 15,41-7-12-15,-45 8 16 0,45-8-13 16,-38 17 7-16,38-17-11 0,-43 11 10 0,43-11-7 16,-40 15 7-16,40-15-3 0,-37 13 1 0,37-13-4 15,-37 15 6-15,37-15-10 0,-33 16 13 16,33-16-8-16,-34 20 2 0,34-20-4 0,-32 18 4 16,32-18-4-16,-36 19 10 0,36-19-14 0,-34 25 10 15,34-25-10-15,-42 25 16 0,42-25-13 16,-37 25 14-16,37-25-15 0,-39 30 23 0,39-30-22 15,-37 27 10-15,37-27-16 0,-32 29 7 0,32-29 3 16,-32 23 2-16,32-23-6 0,-31 27 6 0,31-27-1 16,-17 25 4-16,17-25 65 0,-33 23-77 15,33-23-10-15,-28 28 13 0,28-28-6 0,-31 28 12 16,31-28-11-16,-27 30 11 0,27-30-6 0,-28 30 7 16,28-30-6-16,-27 31 59 0,27-31-73 0,-25 33 16 15,25-33-11-15,-23 31 12 0,23-31-6 0,-20 33 7 16,20-33-8-16,-23 31 8 0,23-31-6 15,-23 30 6-15,23-30-4 0,-18 29 7 0,18-29-6 16,-19 29 10-16,19-29-7 0,-17 28 5 0,17-28-10 16,-10 29 6-16,10-29-6 0,-10 31 9 15,10-31-11-15,-6 32 13 0,6-32-9 0,-4 37 7 16,4-37-5-16,0 0 2 0,-2 47-1 0,2-47 3 16,0 0 2-16,3 46-2 0,-3-46-10 15,0 0 12-15,9 40-11 0,-9-40 6 0,0 0-2 16,13 39 8-16,-13-39-8 0,0 0 12 0,10 42-24 15,-10-42 8-15,20 27 10 0,-20-27 4 0,20 32-2 16,-20-32-7-16,23 32 7 0,-23-32 0 0,28 33-5 16,-28-33 1-16,31 32 17 0,-31-32-26 15,35 33-5-15,-35-33 16 0,38 29 1 0,-38-29-4 16,43 31 2-16,-20-17-4 0,-23-14-1 0,46 26 1 16,-46-26 3-16,46 25 1 0,-46-25-5 15,48 22 0-15,-48-22-1 0,43 21 9 0,-43-21-11 16,41 21 13-16,-41-21-10 0,46 18 2 0,-46-18-7 15,49 17 8-15,-49-17 64 0,43 16-78 16,-43-16-2-16,45 11 11 0,-45-11-9 0,41 13 6 16,-41-13-5-16,43 8 10 0,-43-8-1 0,40 7-1 15,-40-7-3-15,0 0 9 0,48 10-36 0,-48-10 35 16,37 6-6-16,-37-6 5 0,36 4-3 16,-36-4-9-16,39 6-11 0,-39-6 11 0,37 3-15 15,-37-3 0-15,33 5-15 0,-33-5 14 0,34 7-47 16,-34-7 45-16,34 7-9 0,-34-7-12 0,0 0-23 15,44 8-9-15,-44-8-21 0,0 0-35 0,39 5-117 16,-39-5 76-16,0 0 47 0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5-09-27T16:50:40.492"/>
    </inkml:context>
    <inkml:brush xml:id="br0">
      <inkml:brushProperty name="width" value="0.21167" units="cm"/>
      <inkml:brushProperty name="height" value="0.21167" units="cm"/>
      <inkml:brushProperty name="fitToCurve" value="1"/>
    </inkml:brush>
  </inkml:definitions>
  <inkml:trace contextRef="#ctx0" brushRef="#br0">661 1752 0 0,'0'0'63'0,"0"0"56"16,0 0-22-16,24-15-20 0,-24 15-8 0,0 0-7 16,37 3-6-16,-37-3-9 0,0 0-3 0,0 0-5 15,0 0-2-15,48 0-5 0,-48 0 4 0,0 0-16 16,41 0 1-16,-41 0-4 0,0 0-8 15,46 0 1-15,-46 0 1 0,0 0-4 0,55 4-2 16,-55-4 5-16,40 0-10 0,-40 0 6 0,42 1 5 16,-42-1-9-16,38 3-1 0,-38-3 7 15,0 0-12-15,55 0 6 0,-55 0 0 0,37 15-2 16,-37-15 2-16,37-1 0 0,-37 1 0 0,41 0 0 16,-41 0 2-16,42 1-11 0,-42-1 17 15,47 0-5-15,-47 0 2 0,51 0-7 0,-51 0 5 16,51 0 0-16,-51 0-1 0,49 0 0 0,-49 0 0 15,51 3-3-15,-51-3-2 0,49 0 2 16,-49 0 2-16,47 2 2 0,-47-2-6 0,49-2 2 16,-49 2 4-16,51 2-3 0,-51-2-2 0,49 0 3 15,-49 0 3-15,46 1-1 0,-46-1 0 0,46 0-1 16,-46 0 3-16,46 1-3 0,-46-1 3 0,49-1 3 16,-49 1-1-16,49 1-5 0,-49-1-1 0,48 0 3 15,-48 0-2-15,49 0-2 0,-49 0-4 16,52 0 7-16,-52 0-2 0,57 0-15 0,-57 0 14 15,57-1 1-15,-57 1 3 0,52-1 6 0,-52 1-4 16,54-2-3-16,-54 2-1 0,55-10 3 16,-55 10 3-16,43-1-5 0,-43 1-6 0,37-4 14 15,-37 4 2-15,37-3 6 0,-37 3-8 0,33-4-5 16,-33 4-1-16,37-7 1 0,-37 7-1 16,42-7 2-16,-42 7-22 0,39-7 14 0,-39 7 10 15,45-12-8-15,-45 12 13 0,40-7-13 0,-40 7-1 16,44-9 0-16,-44 9-4 0,48-9 1 0,-48 9 4 15,46-10 5-15,-46 10-8 0,45-11 5 16,-45 11-10-16,41-13 9 0,-41 13-8 0,43-12 11 16,-43 12-9-16,40-18 11 0,-40 18-10 0,41-16 2 15,-41 16-3-15,39-16 5 0,-39 16-7 0,43-14 12 16,-43 14-13-16,33-16 10 0,-33 16-4 16,34-18 2-16,-34 18 0 0,37-17 1 0,-37 17 13 15,32-17-10-15,-32 17-9 0,39-22 3 0,-39 22-8 16,36-19 15-16,-36 19-11 0,42-24 0 15,-42 24-5-15,41-25 6 0,-41 25-4 0,39-21 12 16,-39 21 0-16,41-23-7 0,-41 23-4 0,40-22 5 16,-40 22 0-16,37-23 0 0,-37 23-4 15,30-23 13-15,-30 23-10 0,30-21 10 0,-30 21-3 16,29-22 3-16,-29 22-10 0,30-20 11 0,-30 20-15 16,34-23 14-16,-34 23-14 0,31-25-65 0,-31 25 86 15,29-23-1-15,-29 23 1 0,29-21-9 0,-29 21 1 16,23-22 7-16,-23 22 5 0,25-22-12 0,-25 22 0 15,20-21 4-15,-20 21-12 0,20-28 6 16,-20 28-4-16,0 0 9 0,23-29-2 0,-23 29-20 16,0 0 25-16,17-38-6 0,-17 38 5 0,0 0-2 15,13-37-7-15,-13 37-5 0,0 0 1 16,3-39 9-16,-3 39 58 0,7-28-68 0,-7 28-11 16,0 0 9-16,7-44-5 0,-7 44 4 0,0 0 0 15,6-39 1-15,-6 39-9 0,0 0 12 16,2-43-5-16,-2 43 12 0,0 0-14 0,-5-37 11 15,5 37-8-15,0 0 1 0,-12-36-1 0,12 36 0 16,0 0 1-16,-14-32-1 0,14 32 4 0,-17-25-3 16,17 25-4-16,-18-22 3 0,18 22 8 0,-20-24-6 15,20 24 1-15,-25-21 33 0,25 21-33 16,-27-23-6-16,27 23-2 0,-32-25 5 0,32 25-6 16,-40-21 12-16,40 21-13 0,-42-23 17 0,42 23-28 15,-40-24 27-15,40 24-17 0,-40-21 9 0,40 21 3 16,-42-22 9-16,42 22-7 0,-34-18 0 15,34 18 2-15,-37-15-3 0,37 15-9 0,-38-18 13 16,38 18-10-16,-43-17 12 0,43 17-30 0,-42-16 23 16,42 16 0-16,-43-16 7 0,43 16-10 15,-46-12 6-15,46 12-5 0,-49-17 6 0,49 17-4 16,-49-15 6-16,49 15-9 0,-51-14 10 0,51 14-15 16,-47-15 14-16,47 15-8 0,-46-14 6 0,46 14-7 15,-40-13 3-15,40 13 4 0,-42-12-1 16,42 12-7-16,-40-11 2 0,40 11-6 0,-38-13 12 15,38 13-12-15,-41-10 15 0,41 10 5 0,-40-8 1 16,40 8-21-16,-45-8 6 0,45 8-8 0,-44-10 13 16,44 10-7-16,-48-12 1 0,48 12 3 15,-52-14 2-15,52 14-12 0,-55-11 14 0,21 4-9 16,34 7 10-16,-57-11-5 0,57 11 7 0,-57-10-13 16,57 10 11-16,-53-9-8 0,53 9 3 15,-51-9-6-15,51 9 13 0,-49-8-12 0,49 8 8 16,-48-7-9-16,48 7 11 0,-49-7-12 0,49 7 16 15,-52-3-12-15,52 3 6 0,-55-8-7 16,55 8 11-16,-60-4-12 0,60 4 5 0,-60-3-2 16,60 3 4-16,-58 0-12 0,58 0 16 0,-57-1-7 15,57 1 4-15,-54-6-3 0,54 6 2 0,-53-1-4 16,53 1 4-16,-56 0 36 0,56 0-43 0,-52 5-1 16,52-5 2-16,-50 3-8 0,50-3 15 0,-53 10-6 15,53-10-1-15,-52 8 4 0,52-8 6 16,-49 10-8-16,49-10 62 0,-52 13-75 0,52-13 1 15,-46 13-1-15,46-13 19 0,-49 12-13 0,49-12 10 16,-52 13-5-16,52-13 7 0,-53 14-4 16,53-14 3-16,-53 11-2 0,25 2 15 0,28-13-23 15,-51 12 9-15,51-12 1 0,-49 13 3 0,49-13 14 16,-49 12-21-16,49-12 0 0,-47 15 2 16,47-15-4-16,-48 10 0 0,48-10 5 0,-44 12-20 15,44-12 23-15,-51 13 7 0,51-13-15 0,-54 13 3 16,54-13 6-16,-52 17-6 0,52-17 3 0,-52 17 1 15,52-17 0-15,-49 15-2 0,49-15 6 0,-49 21-12 16,49-21 10-16,-45 17-9 0,45-17 8 16,-43 18-3-16,43-18-2 0,-38 16 2 0,38-16-6 15,-34 18 9-15,34-18-5 0,-32 20 6 0,32-20-2 16,-25 18-3-16,25-18-2 0,-24 18-2 0,24-18-9 16,-25 25 21-16,25-25 9 0,-31 30-13 15,31-30 59-15,-35 32-82 0,35-32 26 0,-31 29-6 16,31-29 3-16,-29 30-11 0,29-30 14 0,-26 30-20 15,26-30 22-15,-24 26-9 0,24-26 7 16,-22 29-5-16,22-29 7 0,-17 27-12 0,17-27 12 16,-17 27-14-16,17-27 10 0,-13 29-7 0,13-29 7 15,-14 27-13-15,14-27 13 0,-12 30-7 16,12-30 7-16,-11 25-35 0,11-25 41 0,0 0-5 16,-14 39 1-16,14-39-6 0,-6 30 5 0,6-30-11 15,-3 33 10-15,3-33-9 0,0 0 11 0,-2 45-7 16,2-45 9-16,3 33-29 0,-3-33 34 0,3 32-17 15,-3-32 23-15,10 35-12 0,-10-35-8 16,7 36-8-16,-7-36 5 0,13 37-5 0,-13-37 5 16,13 44 10-16,-13-44-11 0,17 33 3 0,-17-33 8 15,19 37-2-15,-19-37-9 0,21 37 5 16,-21-37 5-16,25 36-4 0,-25-36 2 0,26 39-1 16,-26-39-6-16,27 39-1 0,-27-39 8 0,31 35-1 15,-31-35 16-15,26 36-28 0,-26-36 9 16,26 30 0-16,-26-30 3 0,31 34-6 0,-31-34 18 15,29 30-18-15,-29-30 1 0,29 30-3 0,-29-30 7 16,26 31-2-16,-26-31 21 0,34 29-23 0,-34-29 4 16,31 30-8-16,-31-30 12 0,35 31-6 15,-35-31-11-15,35 29 15 0,-35-29-1 0,40 26-10 16,-40-26 9-16,36 27-6 0,-36-27 7 0,36 23-6 16,-36-23-1-16,33 21-8 0,-33-21 3 0,38 22-14 15,-38-22 2-15,40 16-2 0,-40-16-2 0,40 17-17 16,-40-17-4-16,44 13-46 0,-44-13 40 15,43 14-18-15,-43-14 0 0,45 16-18 0,-45-16-13 16,49 10-51-16,-49-10-176 0,47 1 105 0,-47-1 75 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5-09-27T17:36:50.646"/>
    </inkml:context>
    <inkml:brush xml:id="br0">
      <inkml:brushProperty name="width" value="0.21167" units="cm"/>
      <inkml:brushProperty name="height" value="0.21167" units="cm"/>
      <inkml:brushProperty name="color" value="#C00000"/>
      <inkml:brushProperty name="fitToCurve" value="1"/>
    </inkml:brush>
  </inkml:definitions>
  <inkml:trace contextRef="#ctx0" brushRef="#br0">12 23 0 0,'-12'-23'23'0,"12"23"141"16,0 0-33-16,0 0-1 0,0 0-19 0,0 0 0 16,0 0-9-16,0 0-9 0,0 0-18 15,0 0 7-15,0 0-14 0,0 0 8 0,0 0-22 16,0 0 18-16,0 0-18 0,0 0 65 0,0 0-78 15,0 0 14-15,0 0-3 0,0 0-5 0,0 0 5 16,0 0 14-16,0 0-2 0,0 0-5 16,0 0 3-16,0 0-7 0,0 0-9 0,0 0 8 15,0 0-21-15,0 0 2 0,0 0 0 0,0 0-8 16,0 0-13-16,0 0 3 0,0 0-3 16,0 0 5-16,0 0 4 0,0 0 2 0,0 0-15 15,0 0 14-15,0 0-8 0,3 33 8 0,-3-33-10 16,0 0-6-16,6 37-1 0,-6-37 22 15,6 32-6-15,-6-32 3 0,9 36-7 0,-9-36 3 16,10 34-6-16,-10-34 2 0,10 39-8 0,-10-39 4 16,13 34 33-16,-13-34-34 0,9 37-13 0,-9-37 4 15,12 32 6-15,-12-32 7 0,6 31 2 0,-6-31-5 16,6 30-1-16,-6-30 12 0,8 32-12 16,-8-32 9-16,5 32 3 0,-5-32-17 0,4 33 10 15,-4-33-12-15,8 34-1 0,-8-34 6 0,4 36-10 16,-4-36 3-16,2 35-3 0,-2-35 32 15,2 34-36-15,-2-34 6 0,4 38-3 0,-4-38 7 16,0 35-10-16,0-35 2 0,0 38-2 0,0-38 0 16,0 36 1-16,0-36 7 0,-1 36-5 15,1-36 32-15,0 0-44 0,-2 48 15 0,2-48 9 16,0 0-9-16,-5 46-6 0,5-46-2 0,0 0 1 16,-6 39 4-16,6-39-1 0,0 0 4 0,-3 40-7 15,3-40-39-15,0 0 52 0,0 0-17 0,-3 36-11 16,3-36 9-16,0 0-40 0,0 0-6 15,0 0-30-15,0 0 20 0,0 0-16 0,-1 33-7 16,1-33-23-16,0 0-13 0,0 0-26 0,0 0-37 16,0 0-35-16,0 0-11 0,0 0-3 0,15-30-225 15,-15 30 153-15,0 0 204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5-09-27T17:39:01.451"/>
    </inkml:context>
    <inkml:brush xml:id="br0">
      <inkml:brushProperty name="width" value="0.21167" units="cm"/>
      <inkml:brushProperty name="height" value="0.21167" units="cm"/>
      <inkml:brushProperty name="fitToCurve" value="1"/>
    </inkml:brush>
  </inkml:definitions>
  <inkml:trace contextRef="#ctx0" brushRef="#br0">3153 79 0 0,'0'0'46'0,"0"0"139"15,0 0-19-15,-20-18-20 0,20 18-28 0,0 0 1 16,0 0-23-16,0 0-11 0,0 0-17 16,0 0-3-16,0 0-13 0,0 0 9 0,0 0-12 15,0 0 13-15,0 0-3 0,0 0-7 0,0 0 6 16,0 0 0-16,0 0 0 0,0 0 1 15,0 0-21-15,0 0 12 0,0 0-48 0,0 0 72 16,0 0 14-16,0 0-14 0,0 0-1 0,0 0-19 16,15 28 0-16,-15-28-9 0,0 0 3 0,14 29-17 15,-14-29 16-15,0 0-9 0,14 34-57 0,-14-34 43 16,10 30 11-16,-10-30 12 0,6 29-15 16,-6-29-1-16,16 32-7 0,-16-32-6 0,12 30-7 15,-12-30 2-15,9 32 0 0,-9-32-21 0,13 31 18 16,-13-31-12-16,7 32 14 0,-7-32 37 0,8 32-55 15,-8-32 3-15,6 31 4 0,-6-31-3 16,0 0 2-16,3 47 1 0,-3-47-9 0,2 36 5 16,-2-36 4-16,1 35-20 0,-1-35 37 0,0 35-79 15,0-35 76-15,0 0-4 0,0 48-3 16,0-48 6-16,0 0-20 0,-4 47 7 0,4-47-2 16,0 0 10-16,-2 46-15 0,2-46 19 0,-11 31-18 15,11-31 2-15,-9 30 1 0,9-30-4 16,-11 29 9-16,11-29 23 0,-12 28-29 0,12-28 3 15,-17 27 5-15,17-27 3 0,-27 34-6 0,27-34 6 16,-20 30-16-16,20-30 22 0,-31 28-12 16,31-28-2-16,-29 29 0 0,29-29 3 0,-29 28-11 15,29-28 5-15,-31 24-17 0,31-24-3 0,-28 22-75 16,28-22 65-16,-29 18-25 0,29-18-13 0,-23 12-32 16,23-12 7-16,-23 16-25 0,23-16-30 0,0 0-30 15,-35 6-21-15,35-6-31 0,0 0-256 16,-32-11 159-16,32 11 188 0</inkml:trace>
  <inkml:trace contextRef="#ctx0" brushRef="#br0" timeOffset="703">2599 297 0 0,'0'0'249'0,"0"0"71"0,0 0-55 0,-10-31-22 16,10 31-52-16,0 0-19 0,0 0-28 0,0 0-19 15,0 0-18-15,0 0-32 0,0 0 6 0,0 0-27 16,0 0-18-16,-10-26-12 0,10 26-4 16,0 0 4-16,0 0-39 0,0 0 32 0,-40-1 5 15,40 1 0-15,0 0-25 0,0 0 17 0,-48 1-13 16,48-1 15-16,0 0-8 0,-37 7-10 16,37-7 1-16,-29 7 4 0,29-7-5 0,-31 11 8 15,31-11-12-15,0 0 10 0,-36 17 40 0,36-17-52 16,0 0 2-16,-27 20 18 0,27-20-8 0,0 0 17 15,-19 28-19-15,19-28-11 0,0 0-4 0,-10 38 19 16,10-38-3-16,0 0-9 0,6 41 2 16,-6-41 19-16,10 31-17 0,-10-31 8 0,13 31-3 15,-13-31-58-15,24 31 79 0,-24-31-19 0,24 27 13 16,-24-27-4-16,29 27-4 0,-29-27 2 16,31 22-17-16,-31-22 12 0,29 18-4 0,-29-18-7 15,31 14 3-15,-31-14 1 0,34 14-1 0,-34-14 3 16,29 12-10-16,-29-12 16 0,0 0 1 15,33 18 0-15,-33-18-14 0,0 0 11 0,0 0-7 16,31 13-28-16,-31-13-19 0,0 0-24 0,0 0-21 16,0 0-43-16,0 0-34 0,0 0-15 15,0 0-42-15,0 0-287 0,0 0 163 0,0 0 174 16</inkml:trace>
  <inkml:trace contextRef="#ctx0" brushRef="#br0" timeOffset="1203">1845 709 57 0,'0'0'256'0,"-37"-11"-68"16,37 11-39-16,0 0-24 0,0 0-24 0,0 0-16 16,-40-6-37-16,40 6 7 0,0 0-11 0,0 0-7 15,-44 8-2-15,44-8-12 0,0 0 0 0,-39 6-8 16,39-6 16-16,0 0 8 0,0 0 5 16,-44 3 10-16,44-3 9 0,0 0-5 0,-29-12 13 15,29 12 5-15,0 0-36 0,-23-22 34 0,23 22 7 16,0 0-22-16,-17-36 3 0,17 36-7 15,-8-29-2-15,8 29-15 0,-12-36 1 0,12 36-5 16,-8-36 3-16,8 36 4 0,-6-47-2 0,6 47 1 16,-6-46-7-16,6 46 9 0,-5-50-9 15,5 50 5-15,-6-54 4 0,6 54-12 0,-6-48 2 16,6 48 7-16,0-43 5 0,0 43-7 0,-3-45 4 16,3 45-9-16,0-37-10 0,0 37 1 15,3-34-11-15,-3 34 2 0,0 0-3 0,3-36-6 16,-3 36 4-16,0 0-2 0,0 0-20 0,0 0 19 15,3-37-19-15,-3 37-6 0,0 0-19 0,0 0-6 16,0 0-10-16,0 0-19 0,0 0-3 0,0 0-26 16,0 0-21-16,0 0-18 0,0 0-17 15,0 0-45-15,0 0-27 0,0 0 14 0,0 0-313 16,0 0 164-16,0 0 168 0</inkml:trace>
  <inkml:trace contextRef="#ctx0" brushRef="#br0" timeOffset="1781">697 69 95 0,'0'0'337'0,"0"0"-64"0,-6-37-25 16,6 37-33-16,0 0-20 0,0 0 53 0,0 0-90 15,-3-32-30-15,3 32 2 0,0 0-31 0,0 0-13 16,0 0-31-16,0 0-4 0,0 0-7 16,0 0-14-16,0 0 0 0,0 0-11 0,0 0-4 15,0 0 0-15,0 0 5 0,9 27 1 0,-9-27-5 16,0 0 2-16,8 48 13 0,-8-48-20 16,9 38-1-16,-9-38 1 0,11 49 1 0,-11-49 39 15,12 54-47-15,-12-54-7 0,8 56 12 0,1-24-9 16,-1 0-9-16,-2 0 12 0,4 0-1 15,0 2-9-15,-1-2 4 0,-1 4 5 0,1-6-1 16,-2 5-4-16,3-6 3 0,0 3 2 0,0-3 0 16,-3 0 4-16,-7-29-2 0,13 50 11 0,-13-50-19 15,10 44 7-15,-10-44-11 0,9 38 2 16,-9-38 4-16,5 33-10 0,-5-33-3 0,0 0 0 16,6 33-11-16,-6-33 1 0,0 0-10 0,0 0 3 15,0 0-16-15,11 32-9 0,-11-32-18 0,0 0-8 16,0 0-29-16,0 0-10 0,0 0-46 0,0 0-30 15,0 0-80-15,0 0-239 0,0 0 162 16,0 0 175-16</inkml:trace>
  <inkml:trace contextRef="#ctx0" brushRef="#br0" timeOffset="2562">160 179 67 0,'0'0'323'0,"0"0"-68"0,0 0 36 0,0 0-120 16,-26-14-33-16,26 14-17 0,0 0-15 0,0 0-25 16,0 0-13-16,0 0-23 0,0 0-5 15,0 0-12-15,0 0-6 0,0 0 5 0,0 0-3 16,0 0 7-16,0 0 6 0,0 0 6 0,0 0 6 16,-29 15-14-16,29-15 19 0,0 0-19 15,-14 25 3-15,14-25 5 0,-14 24 1 0,14-24-10 16,-17 30 4-16,17-30-2 0,-15 35 9 0,15-35-1 15,-14 42 6-15,14-42-24 0,-11 41-7 16,11-41 8-16,-9 39-5 0,9-39-2 0,-6 43 1 16,6-43 3-16,-5 40-6 0,5-40 4 0,0 42-9 15,0-42 1-15,0 40-19 0,0-40 29 0,3 37-8 16,-3-37-4-16,4 41-2 0,-4-41 7 0,4 34-12 16,-4-34 8-16,3 43-6 0,-3-43 5 15,3 44-10-15,-3-44-4 0,6 38 11 0,-6-38 5 16,11 34 6-16,-11-34-11 0,6 34-11 0,-6-34 11 15,14 33-9-15,-14-33 12 0,14 31-12 0,-14-31 9 16,20 19-6-16,-20-19 13 0,20 29-10 16,-20-29 12-16,23 28-10 0,-23-28 11 0,20 22-14 15,-20-22 11-15,0 0-13 0,29 22 12 0,-29-22-12 16,0 0 11-16,21 18-14 0,-21-18 7 16,0 0 23-16,0 0-32 0,0 0 3 0,20 19 5 15,-20-19-7-15,0 0 2 0,0 0-10 0,0 0 9 16,0 0-6-16,0 0 7 0,0 0-21 15,23 15-14-15,-23-15-22 0,0 0-26 0,0 0-50 16,0 0 9-16,0 0-14 0,0 0-62 0,0 0-43 16,0 0-53-16,0 0-344 0,0 0 215 0,0 0 100 15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5-09-27T16:50:48.022"/>
    </inkml:context>
    <inkml:brush xml:id="br0">
      <inkml:brushProperty name="width" value="0.21167" units="cm"/>
      <inkml:brushProperty name="height" value="0.21167" units="cm"/>
      <inkml:brushProperty name="fitToCurve" value="1"/>
    </inkml:brush>
  </inkml:definitions>
  <inkml:trace contextRef="#ctx0" brushRef="#br0">597 1429 0 0,'0'0'183'0,"0"0"-32"16,0 0-49-16,0 0-16 0,0 0-27 0,0 0-3 16,0 0-13-16,0 0-3 0,0 0-12 0,-25-16-1 15,25 16-10-15,0 0 2 0,0 0-7 16,0 0 7-16,0 0-8 0,0 0 9 0,0 0-2 16,0 0-2-16,0 0 2 0,0 0-4 0,0 0 2 15,11 29-3-15,-11-29 0 0,0 0 1 16,23 15 0-16,-23-15-4 0,23 15 4 0,-23-15-1 15,25 16-8-15,-25-16 3 0,32 18 0 0,-32-18-2 16,40 19 5-16,-40-19-9 0,40 18 0 0,-40-18-4 16,23 20 0-16,-23-20 4 0,47 19-2 0,-47-19 6 15,40 21 3-15,-40-21-6 0,43 19-5 16,-43-19 1-16,46 20-1 0,-46-20 3 0,45 15 4 16,-45-15 1-16,49 11-31 0,-49-11 29 0,57 15 0 15,-57-15-2-15,53 13 1 0,-53-13 0 0,54 10-5 16,-54-10 45-16,57 9-52 0,-57-9 3 15,54 7-2-15,-54-7 7 0,53 6 0 0,-53-6-2 16,59 7 1-16,-59-7 1 0,56 5-2 0,-56-5 1 16,57 3 2-16,-57-3-3 0,57 0 3 0,-57 0-4 15,54-3 5-15,-54 3 2 0,50-5-9 0,-50 5 12 16,49-4-5-16,-49 4 5 0,48-9-2 0,-48 9-4 16,43-4 5-16,-43 4-2 0,51-8-2 15,-51 8-6-15,52-8 13 0,-52 8-11 0,53-10 9 16,-53 10-5-16,60-13-5 0,-60 13 0 0,60-15 7 15,-32 5 1-15,4 2-5 0,-1-2 1 0,-5-2-3 16,4-1 3-16,1 1-6 0,-2-2 5 16,-3 0 1-16,-1-7-1 0,1 9 1 0,-3-4 1 15,2 1-5-15,-5 0 8 0,3-7-4 0,-23 22-4 16,36-32 8-16,-36 32-10 0,37-36 13 16,-37 36-3-16,32-39 4 0,-15 19-1 0,0-3 8 15,0 4-7-15,-17 19 3 0,26-45-4 0,-9 23 9 16,-17 22-9-16,28-43 13 0,-28 43-7 15,20-44 1-15,-20 44-8 0,20-47 15 0,-20 47-16 16,15-50 18-16,-15 50-12 0,8-53 8 0,-8 53-3 16,6-51 10-16,-6 51-10 0,0-51-27 0,0 51 32 15,0-53 0-15,0 53 2 0,-3-54-5 0,3 54-11 16,-6-54 5-16,6 54-1 0,-8-50-2 16,8 50 2-16,-14-47 75 0,14 47-91 0,-23-47 2 15,11 25 2-15,-5-1-4 0,-3 1 14 0,0-3-9 16,-3 3 0-16,-5-4-8 0,2 5 16 15,-4-3-8-15,0 1 12 0,-3 2-11 0,5-2 3 16,-4 3 8-16,1-2 4 0,2 1 28 0,-5 1-48 16,4 2 11-16,0 1 5 0,0 0-15 15,1 3 9-15,-2 2-6 0,2-2 7 0,1 1-6 16,2 2 11-16,26 11-16 0,-57-19-8 0,57 19 10 16,-54-18 7-16,54 18-8 0,-56-16 1 0,22 8-9 15,34 8 64-15,-60-14-65 0,60 14 9 0,-57-11-7 16,57 11 11-16,-60-10-6 0,60 10 9 15,-59-11-13-15,59 11 9 0,-60-4-10 0,60 4 16 16,-63-7 58-16,63 7-69 0,-68-5-11 0,68 5 12 16,-63-6-5-16,63 6 8 0,-67-5-3 0,67 5 13 15,-66-5-17-15,66 5 13 0,-71-2-13 16,71 2 8-16,-72 4-1 0,72-4 1 0,-67 2-7 16,67-2 12-16,-63 3-16 0,63-3 64 0,-60 5-68 15,60-5 10-15,-54 8-11 0,54-8 13 16,-54 8-3-16,54-8 4 0,-50 9-4 0,50-9 7 15,-46 11-7-15,46-11 8 0,-46 13-5 0,46-13 5 16,-54 19-5-16,54-19 4 0,-48 13-11 0,48-13 14 16,-43 12-5-16,43-12-11 0,-39 15 12 0,39-15 9 15,-37 16-11-15,37-16 9 0,-40 16-7 0,40-16 3 16,-37 18-8-16,37-18 12 0,-38 18-16 16,38-18 18-16,-39 23-11 0,39-23 6 0,-43 23-8 15,43-23 4-15,-43 26-4 0,43-26 5 0,-46 29-11 16,46-29 16-16,-41 31-15 0,41-31 21 15,-39 30-18-15,39-30-1 0,-35 34 0 0,35-34 1 16,-29 35 7-16,29-35-4 0,-26 38-2 0,26-38-6 16,-20 40 17-16,20-40 0 0,-11 43-1 15,11-43-5-15,-9 44 6 0,9-44-6 0,-3 48-11 16,3-48 5-16,3 50 3 0,-3-50 4 0,6 56-1 16,-6-56-1-16,12 57 4 0,-4-27-10 0,1 1 5 15,-6 2-4-15,11-4 6 0,0 3-12 16,3-1 3-16,-3-2-5 0,4 1 8 0,1-2-10 15,1 1 9-15,3-1-6 0,3 1 2 0,-6-3 13 16,-4-1 16-16,4 3-24 0,-3-5 2 0,3 1-2 16,0-2 6-16,0 3 1 0,0-1-4 0,3-1-21 15,-1-3 24-15,1-1-6 0,3 4-1 16,-3-3 2-16,0-2-7 0,3 0 15 0,-2 0-6 16,4-3 1-16,-3-2-6 0,2 5-2 0,-1 0-11 15,-26-18 3-15,54 23-12 0,-28-10 13 16,5-2-13-16,-31-11 10 0,50 22-17 0,-50-22 1 15,53 21-7-15,-23-13 4 0,-30-8 1 0,57 20-2 16,-57-20-2-16,57 16-3 0,-26-10-4 0,-31-6 0 16,59 11-10-16,-59-11-15 0,63 10-16 0,-34-20-49 15,-29 10-116-15,60-3 76 0,-60 3 47 16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25-09-27T17:01:27.017"/>
    </inkml:context>
    <inkml:brush xml:id="br0">
      <inkml:brushProperty name="width" value="0.10583" units="cm"/>
      <inkml:brushProperty name="height" value="0.10583" units="cm"/>
      <inkml:brushProperty name="color" value="#C00000"/>
      <inkml:brushProperty name="fitToCurve" value="1"/>
    </inkml:brush>
  </inkml:definitions>
  <inkml:trace contextRef="#ctx0" brushRef="#br0">119 663 0,'37'-37'672,"-37"-36"-656,0 36-1,0-37 1,37 1-1,-37 36 17,37 37-1,-37-37 16,0 0-16,0 0-15,0 1 31,0-38-16,0 37 0,0 0-15,0 0-1,0 74 626,0 0-641,0 0 16,0 0-1,0 0-15,0-1 31,0 1-31,0 0 16,0 0 0,0 0 15,0-1 0,0 1 0,0 0-15,0 0 15,0 0-15,0-1 0,0 1 15,0 37 0,0-37-15,0 36-1,0-36 17,0 0 14,0 0-46,0 0 16,0-1 15,0 1-31,0 0 32,0 0-17,0 0 1,0-1 15,0 1-31,0 0 16,0 0 15,0 0-15,0-1-1,0 1 1,0 0-16,0 0 15,0 0 1,0 0 0,0-1-1,0 1 17,0 0-32,0 0 15,0 0 1,0-1-1,0 1 1,0 0 0,0 0-1,0 0 1,0-1 0,0 1-1,0 0 1,0 0 15,0 0-15,0 0-1,0-1 1,0 1 0,0 0-16,0 0 31,0 0-31,0-1 15,0 1 17,0 0-17,0 0-15,0 0 32,0-1-32,0 1 31,0 0-31,0 0 15,0 0 1,0 36 15,0-36 1,0 0-32,0 0 15,0 0 16,0-1-15,0 1-16,0 0 16,0 0-1,0 0-15,0-1 32,0 1-32,0 0 31,0 0-16,0 0-15,0 0 32,0-1-32,0 1 15,0 0 1,0 37 15,0-38-15,0 38 15,0-37 0,0 0-15,0-1 0,0 1-1,0 0 1,0 0-16,0 0 15,0-1 17,-37 38-17,37-37 17,0 0-32,0 0 15,0-1 1,0 1-1,0 0-15,0 0 16,-37 36 0,37-36-1,0 0 1,0 0-16,-37 36 31,37-36 0,0 0 16,0 0-31,0 0 0,-36 0-1,36-1 1,0 1-1,0 0 1,0 0-16,0 0 16,0-1-1,0 1-15,0 0 16,0 37 0,-37-38-16,37 1 15,0 0-15,0 0 16,0 73-16,-37-73 15,37 0 1,0 0-16,0 0 31,0-1 16,0 1 188,0 0-220,0 0-15,0 0 47,0-1-16,0 1 1,0 0-1,0 37 0,0-37 0,0 36-15,0-36 0,0 37-1,0-38 1,0 1 15,0 0-31,0 0 31,0 0-15,74 36 0,-74 1 30,0-37-30,0-1 0,36 1-1,-36 0 1,0 37 0,0-37-16,0-1 15,0 1-15,0 0 31,0 0-15,0 0-16,0-1 31,37-36-31,-37 74 32,0-37 14,37 0-30,-37-1 0,37 1 15,-37 37-15,0-37-1,0 36 1,0 1-1,0-37-15,0 0 16,0 36-16,37-36 16,0 37-16,-37-1 15,0 1-15,0-37 16,36 73-16,-36-73 16,0 37-16,0-1 15,37 1-15,-37-1 16,0 1-16,0 0 15,0-37 1,0-1-16,0 1 16,0 0-1,0 0 1,0 0-16,0-1 16,0 1 46,0 0 32,0 0-94,0 0 31,0-1-31,0 1 16,0 0-1,0 37-15,0-38 16,0 1-16,0 0 16,0 74-16,0-75 15,0 38 1,0-37-16,0 36 15,0-36-15,0 0 16,0 37-16,0-1 16,0-36-1,0 0-15,0 0 16,0 0-16,0-1 16,0 1-1,0 0-15,0 0 31,0 0-31,0-1 16,0 1 15,0 0-15,0 0 31,0 0-16,0-1-15,0 1-1,0 37 1,0-37 0,0 36-16,0-36 15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25-09-27T17:01:33.251"/>
    </inkml:context>
    <inkml:brush xml:id="br0">
      <inkml:brushProperty name="width" value="0.10583" units="cm"/>
      <inkml:brushProperty name="height" value="0.10583" units="cm"/>
      <inkml:brushProperty name="color" value="#C00000"/>
      <inkml:brushProperty name="fitToCurve" value="1"/>
    </inkml:brush>
  </inkml:definitions>
  <inkml:trace contextRef="#ctx0" brushRef="#br0">50 0 0,'0'37'172,"0"36"-156,0 1-1,0-37-15,0 36 32,0-36-17,37 0 1,-37 0 0,0-1-1,36 1-15,-36 0 31,0 0-15,37-37 15,-37 37 1,0 0-17,0-1 16,0 1 1,0 37-17,0-37 17,37-1-32,-37 1 46,0 0-46,0 0 16,0 0 15,37-1 1,-37 1-17,0 0 32,0 0-31,0 0 31,0-1-32,0 38 1,0-37-1,0 0 1,0 0 15,0-1-31,37 38 16,-37-37 31,0 0-32,0-1 1,0 1 0,0 0-16,0 0 15,0 36 1,0 1 0,0-37-1,0 0 1,0 0 15,0-1-15,0 1-1,0 0 1,0 0 0,0 0-1,0-1 1,0 1-1,0 0 1,0 0-16,0 0 16,0-1-1,0 38 1,0-37 0,0 0-16,0 0 15,0 36 1,0 1-1,0-37 1,-37 36 0,37-36-1,0 0 1,0 0-16,0-1 31,0 1-15,0 0-16,0 0 15,-37-37 1,37 74 0,0-38 15,0 1-31,0 0 31,0 0-15,-37-37-16,37 37 15,0-1 1,0 38 0,0-37-1,-37 36 1,37-36 0,0 37-1,0-37 16,0-1 16,0 1-31,0 0 0,-36-37-16,36 37 15,0 0 1,0 0-1,0-1 1,0 1-16,0 0 16,0 0-1,0 0-15,-37-37 16,37 36 0,0 1-16,0 0 15,0 0 16,0 0 1,0-1-17,0 1 17,0 0-1,0 0-31,0 0 47,0 0-32,0-1 1,0 1-16,0 0 16,0 0 15,0 0 0,0-1-15,0 1 46,0 0-46,0 0-1,0 0 1,0-1 0,0 1-1,0 0-15,0 0 16,0 0 15,0 0-31,0-1 47,0 1 156,0 0-172,0 0-15,0 0-16,0-1 31,0 1-31,0 0 16,0 37 0,0-38-16,0 1 15,0 0 1,0 0-16,0 0 15,0 36-15,0-36 16,0 0 0,0 37-16,0-38 15,0 1 1,0 0 0,0 0-16,0 0 15,0-1 1,0 1-1,0 0 1,0 0 15,0 0-31,0-1 16,0 1 15,0 0-15,0 0-16,0 0 31,0 0-15,0-1-1,0 1-15,0 0 16,0 0 0,0 36-1,0-36 16,0 0-31,0 0 16,0 0 15,0 36 1,0-36 30,0 37-31,0-37-15,0-1 15,0 1-15,0 0-16,0 37 15,0-38 1,0 38 0,0-37-1,0 36 1,0-36 15,0 37-15,0-37 15,0 0-15,0-1-1,0 1-15,0 37 16,0-37 0,0 36-1,0-36-15,0 37 16,0-38-16,0 1 15,0 37-15,0-37 16,0 0-16,0-1 16,0 38-1,0-37 1,0 0 0,0-1-16,0 1 15,0 0 1,0 0-1,0 0 1,0-1 15,0 1-15,0 0 0,0 0-1,-37 0 1,37 36 15,0-36-15,0 0-1,0 0-15,0 0 16,0-1 0,0 1-16,0 0 15,0 0 1,0 36 15,0-36 0,0 37-31,0-37 16,0-1 0,0 1-16,0 37 15,0-37 1,0 0-16,0 36 15,0 1-15,0-37 16,0 36 0,0-36-1,0 0 1,0 0 437,0-1-422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25-09-27T17:02:14.518"/>
    </inkml:context>
    <inkml:brush xml:id="br0">
      <inkml:brushProperty name="width" value="0.10583" units="cm"/>
      <inkml:brushProperty name="height" value="0.10583" units="cm"/>
      <inkml:brushProperty name="color" value="#C00000"/>
    </inkml:brush>
  </inkml:definitions>
  <inkml:trace contextRef="#ctx0" brushRef="#br0">294 41 796,'37'0'16,"37"0"15,-37 0-15,-1 0 0,1 0-16,0 0 31,0-37 0,0 37 32,-1 0-32,1 0 0,0 0-15,0 0 15,0 0-15,0 0-1,-1 0 16,1 0-31,0 0 16,0 0 0,0 0-1,-1 0 1,1 0 15,0 0-15,0 0-1,0 0 1,-1 0 0,1 0-16,0 0 31,-37 37-31,37-37 16,0 0-1,-1 0 1,1 0 15,0 0-15,0 0 15,0 0-31,0 0 16,-1 37-1,1-37 1,0 0-1,0 0 1,36 0-16,-73 37 16,37-37-1,0 0 1,0 37-16,0-37 31,-1 0-15,1 0-1,0 0 1,0 0 0,0 0-1,0 0 1,36 0 0,-36 36-1,0-36 1,0 0-1,-1 0 1,1 0-16,0 0 16,0 37-1,0-37 1,-1 0 0,1 0-1,0 0-15,0 0 16,0 0-1,0 0-15,-1 0 16,1 0 0,0 0-1,0 0 17,0 37-1,-1-37-31,1 0 15,37 0 17,-37 0-17,-1 0 1,1 0 15,0 0-15,0 0-1,0 0-15,0 0 32,-1 0-32,1 0 15,0 0 17,0 0-17,0 0 1,-1 0-1,1 0 1,0 0 0,0 0 15,0 0-15,-1 0 15,1 0 16,0 0-47,0 0 15,0 0 17,-1 0-32,1 0 15,0 0 1,0 0-1,0 0 1,0 0-16,-1 0 16,38 0-16,0-37 15,-38 37-15,38 0 16,-37 0-16,73 0 16,-73-37-16,0 37 15,0 0-15,73 0 16,-73 0-1,37 0-15,-38 0 16,38 0 0,-37 0-1,36 0 17,-36 0-17,37 0 1,-37 0-1,36 0 17,-36-36-17,37 36 17,-37 0-17,36 0 1,-36 0 15,37 0-15,-38 0 15,1 0-15,0 0-16,0 0 15,37 0-15,-38 0 16,38 0-1,-37-37 1,36 37 15,-36 0-15,0 0 0,0 0-16,0 0 15,36 0 1,-36 0-1,37 0-15,-38 0 16,38 0 0,-37 0-16,0 0 15,36 0-15,1 0 16,-37 0 0,0 0-1,73 0-15,-73 0 16,0 0-1,-1 0-15,38 0 16,-37 0-16,73 0 16,-36 0-1,-37 0-15,0 0 16,36 0-16,-36 0 16,37 0-16,-1 0 15,1 0-15,-37 0 16,36 0-1,-36 0-15,74 0 16,-75 0-16,75 0 16,-1 0-16,1 0 15,-38 0-15,1 0 16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25-09-27T17:02:14.517"/>
    </inkml:context>
    <inkml:brush xml:id="br0">
      <inkml:brushProperty name="width" value="0.10583" units="cm"/>
      <inkml:brushProperty name="height" value="0.10583" units="cm"/>
      <inkml:brushProperty name="color" value="#C00000"/>
    </inkml:brush>
    <inkml:brush xml:id="br1">
      <inkml:brushProperty name="width" value="0.10583" units="cm"/>
      <inkml:brushProperty name="height" value="0.10583" units="cm"/>
      <inkml:brushProperty name="color" value="#C00000"/>
      <inkml:brushProperty name="fitToCurve" value="1"/>
    </inkml:brush>
  </inkml:definitions>
  <inkml:trace contextRef="#ctx0" brushRef="#br0">1215 184 765,'36'0'16,"1"0"15,0 0-31,0 0 32,0 0-17,0 0 1,-1 0 15,1 0-15,0 0-1,0 0 17,0 0-17,-1 0 1,1 0-1,0 0 17,0 0-32,0 0 31,-1 0-15,1 0 46,0 0-46,0 0-16,0 0 47,36 0-32,-36 0 1,37 0 15,-37 0 0,36 0-15,-36 0 15,0 0 0,0 0-31,-1 0 16,1 0 0,0 0-1,0 0 32,36 36-31,-36 1-1,0-37 17,0 0-17,0 0 17,0 0-17,-1 0-15,1 0 31,0 0-31,0 0 16,0 0 15,-1 0-15,1 0 15,0 0-15,0 0-1,0 0 17,-1 0-32,1 0 15,0 0-15,0 0 16,0 0 0,0 0-16,36 0 15,-36 0 1,0 0-1,0 0-15,-1 0 16,1 0-16,0 0 16,0 0-1,0 0 17,-1 0-17,1 0 1,0 0 31,0 0-32,0 0 17,0 0-32,-1 0 15,1 0 16,37 0-15,-37 0 0,-37-37-16,73 37 15,-36 0 1,37 0 15,-38-36-15,1 36-1,0 0 1,0 0 0,36-37-1,-36 37 1,37 0-16,-37 0 16,36 0 15,-36 0-16,37 0 17,-37 0-17,36 0 17,-36 0 14,0 0-14,0 0-32,-1 0 15,38 0-15,-37 0 16,37 0 0,-1 0-16,1 0 15,-37 0-15,-1 0 16,38 0-16,0 0 15,-38 0-15,38 0 16,0 0-16,-1 0 16,-36 0-16,74 0 15,-75 0-15,38 0 16,0 0-16,-38 0 16,1 0-16,0 0 15,37 0-15,-37 0 16,36 0-16,-36 0 15,73 0-15,1 0 32,-74 0-32,36 0 15,-36 0-15,73 0 16,-73 0-16,37 0 16,-37 0-16,36 0 15,-36 0-15,37 0 16,-37 0-16,36 0 15,1 0-15,-1 0 16,-36 0-16,74 0 16,-74 0-16,36 0 15,1 0-15,36 0 16,1 0 0,-75 0-16,38 0 15,37 0-15,-38 0 16,-72 0-16</inkml:trace>
  <inkml:trace contextRef="#ctx0" brushRef="#br0" timeOffset="-3264.43">14282 147 3359,'1'0'16</inkml:trace>
  <inkml:trace contextRef="#ctx0" brushRef="#br1" timeOffset="-26516.09">6994 184 0,'0'36'46,"0"38"-30,0 0-16,-37-1 16,-36 111-16,36-73 15,-74 36 1,111-37-16,-73-36 16,-1 73-16,37-73 15,-73 73-15,110-110 16,-74 73-16,1 38 15,36-111-15,0 36 16,-37 1-16,38 36 16,-1-110-16,0 74 15,0-37-15,0-1 16,1 38-16,-1-74 16,37 37-16,-37 73 15,0-36 1,0-37-1,0 0 1,37 36 0,-36-36-1,-1-37 95,37-110-95</inkml:trace>
  <inkml:trace contextRef="#ctx0" brushRef="#br1" timeOffset="-25453.09">6074 0 0,'0'73'15,"-37"1"-15,37-37 16,-37 73-16,37-36 16,-73-1-16,73-36 15,-37 110-15,37-110 16,-74 110-16,37-73 15,0 0-15,1 73 16,-38-73-16,37-1 16,-36 1-16,73-1 15,-74 38-15,0-38 16,38 1-16,-1 37 16,-37-38-16,37-36 15,37 0-15,-73 36 16,36 1-1,37-37 1,-37 36-16,0-36 16,0 37-16,1-74 15,-38 74-15,74-38 16,-74 75-16,38-74 16,-1 36-1,-37-36-15,74 0 16,-37-37-16,37 37 15,0-1-15,-37 1 16,1 0-16,-1 0 31,37 0 1,0-1-32,-37-36 15,0 37-15,0 0 63,37 0 15,0 0-63,-36-37 17,-1 37 30</inkml:trace>
  <inkml:trace contextRef="#ctx0" brushRef="#br1" timeOffset="-23938.09">4933 331 0,'36'37'47,"-36"-1"-47,0 1 16,0 37-16,-36 0 15,36-38 1,-37 38-16,0 0 16,0-1-16,0 1 15,-36 36-15,-38 111 32,111-147-32,-37-1 15,37-36-15,-36 37 16,-1-37-16,0-1 15,37 1-15,0 37 16,-37-37-16,0 36 16,37-36-16,-73 0 15,36 73-15,0-73 16,37 0-16,-37 0 16,-36 73-1,73-73-15,-37 0 16,0 0-16,0 36 15,1-36 1,36 0-16,-37 37 16,0-1-16,0 1 31,0-37-31,37-1 16,0 1-1,-73 37-15,73-37 16,-37-1-1,-37 1 1,74 0 0,0 0-1</inkml:trace>
  <inkml:trace contextRef="#ctx0" brushRef="#br1" timeOffset="-21985.09">3607 404 0,'37'0'47,"37"74"-47,-1-74 16,1 37-1,-37 0-15,37 0 16,-1-1-16,38 1 16,-1-37-1,-73 0-15,110 74 16,-73-74-16,73 73 31,-110-73-15,36 37-16,-36 0 0,37 0 15,-1-37 1,1 37 0,-74-1-16,37-36 15,0 37-15,-1-37 16,1 37 0,0-37-16,-37 37 15,37 0-15,37 0 16,-38-1-1,1 1-15,0 37 16,0-37 0,36-1-1,1 75 1,0-74 15,-38-1-31,38 1 16,-37 0-1,0 0-15,0 0 16,-1-37 0,1 0-16,-37 37 15,37-37 1,37 0 0,-74 36-1,36 1-15,38-37 16,36 37-1,-73-37 1,0 37-16,0 0 16,0-37-16,0 36 15,-1-36-15,1 0 16,0 0 0,0 37-16,0-37 15,-37 37-15,36-37 31,38 37-15,-37-37 0,0 37-1,-1-37 1,1 36-16,0 1 16,0-37-1,0 0 1,-1 0-1</inkml:trace>
  <inkml:trace contextRef="#ctx0" brushRef="#br1" timeOffset="-20329.09">3276 773 0,'0'36'47,"37"1"-32,0-37-15,-37 37 16,37 0-16,36 0 16,-36-1-1,-37 1-15,74-37 16,-74 37-16,73-37 15,-36 37-15,0 0 16,0 0-16,110 36 31,-73-36-15,36 37-16,-36-38 16,36 38-1,-73-37 1,36-37-16,-36 37 15,37-1 1,-1 1-16,1 0 16,-37-37-16,73 74 15,-36-37 17,-37-1-32,0-36 15,-1 37-15,1 0 16,37-37-16,-1 37 15,1 0-15,-37-37 16,0 36-16,73 1 16,-36-37-1,-1 74-15,1-37 16,-37-37-16,0 0 16,-1 0-16,38 36 15,0 1 1,-37 0-1,-1-37-15,1 0 16,37 37 0,-37-37-16,-1 37 15,38 0 1,0-1-16,-38-36 16,38 74-1,-37-74 1,0 0-16,0 37 15,-1-37 1,1 0 0,0 0-1,-37 37 1,37-37 0</inkml:trace>
  <inkml:trace contextRef="#ctx0" brushRef="#br1" timeOffset="-19094.09">3313 1987 0,'37'0'0,"0"37"16,36-37-16,-36 37 15,0-37-15,73 37 16,-36-37 0,-1 37-1,1-1-15,-37 1 16,37 0 0,73 0-16,-110 0 15,36 0-15,1-37 16,-1 73-16,-36-73 15,0 0 17,0 37-17,0-37 1,-37 37 0,36 0-16,1-37 15,37 36 1,0 1-1,-1 37 1,-36-74-16,73 37 16,-36 36-1,0-36 17,36-37-17,-36 74 1,-37-74-1,-1 0 1,1 0 0,37 36-1,-37-36 1,-1 0 0,-36 37-1</inkml:trace>
  <inkml:trace contextRef="#ctx0" brushRef="#br1" timeOffset="-17547.09">4454 73 0,'37'37'0,"0"-37"15,-37 37-15,73-37 16,-36 0-16,0 37 16,0-37-1,0 0-15,-1 0 16,1 36-16,37 1 15,-37-37 1,73 37 0,-36-37-1,-38 0-15,1 37 16,37 0 0,-37-1-16,0-36 15,-1 0-15,75 0 16,-38 74-16,-36-74 15,37 37-15,-1-37 16,1 0-16,-37 0 16,0 37-16,73 0 15,-73-37-15,37 36 16,-1 1-16,-36-37 16,73 37-16,-73-37 15,0 37-15,74 0 16,-75-37-16,38 36 15,0 1 1,-1 0 0,-73 0-1,111-37-15,-75 73 16,75-73 0,-111 37-1,37-37 1,-1 37-16,1-37 47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5-09-27T17:02:33.360"/>
    </inkml:context>
    <inkml:brush xml:id="br0">
      <inkml:brushProperty name="width" value="0.10583" units="cm"/>
      <inkml:brushProperty name="height" value="0.10583" units="cm"/>
      <inkml:brushProperty name="color" value="#C00000"/>
    </inkml:brush>
  </inkml:definitions>
  <inkml:trace contextRef="#ctx0" brushRef="#br0">2456 20 0 0,'-17'-20'103'15,"17"20"110"-15,0 0-36 0,0 0-31 0,0 0-6 16,0 0-28-16,0 0-13 0,0 0-15 0,0 0-4 15,0 0-12-15,0 0 2 0,0 0-24 0,0 0 8 16,0 0-12-16,0 0 3 0,0 0-18 16,0 0 8-16,0 0-9 0,0 0 12 0,0 0-18 15,0 0 26-15,0 0-35 0,0 0 16 0,0 0-13 16,0 0 9-16,0 0-17 0,0 0 11 16,0 0-14-16,0 0-3 0,0 0-4 0,0 0 21 15,0 0 18-15,0 0 3 0,39 7-18 0,-39-7 23 16,20 17-26-16,-20-17 9 0,9 9-10 15</inkml:trace>
  <inkml:trace contextRef="#ctx0" brushRef="#br0" timeOffset="-1">188 518 0 0,'0'0'249'0,"-35"-7"-36"0,35 7-33 15,0 0-43-15,0 0 7 0,0 0-35 16,-28 14-14-16,28-14-19 0,0 0-10 0,-20 31-9 16,20-31-2-16,-11 26-28 0,11-26 13 0,-12 31-4 15,12-31-12-15,-11 34 4 0,11-34 9 0,-9 37-2 16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5-09-27T17:02:39.425"/>
    </inkml:context>
    <inkml:brush xml:id="br0">
      <inkml:brushProperty name="width" value="0.10583" units="cm"/>
      <inkml:brushProperty name="height" value="0.10583" units="cm"/>
      <inkml:brushProperty name="color" value="#C00000"/>
      <inkml:brushProperty name="fitToCurve" value="1"/>
    </inkml:brush>
  </inkml:definitions>
  <inkml:trace contextRef="#ctx0" brushRef="#br0">5712 16 0 0,'0'0'0'16,"0"0"49"-16,0 0 41 0,0 0-11 0,0 0-4 16,0 0 4-16,0 0-33 0,0 0 9 0,0 0 1 15,0 0-8-15,0 0-3 0,0 0-2 0,0 0-3 16,0 0 4-16,0 0-8 0,0 0-8 15,0 0 1-15,0 0-11 0,0 0 19 0,0 0 5 16,0 0-11-16,0 0-6 0,0 0 2 0,0 0 7 16,0 0-1-16,0 0-4 0,0 0 0 15,0 0-4-15,0 0-2 0,0 0 4 0,0 0-3 16,0 0 12-16,0 0-11 0,0 0 0 0,0 0 1 16,0 0 0-16,0 0 4 0,0 0 5 15,0 0-6-15,0 0 4 0,0 0-4 0,0 0 4 16,0 0-7-16,0 0 15 0,0 0-28 0,0 0 15 15,0 0-9-15,0 0 2 0,-25-16-15 16,25 16-11-16,0 0 22 0,0 0 4 0,0 0-9 16,0 0 14-16,0 0-19 0,0 0-5 0,0 0-4 15,0 0 11-15,0 0-14 0,0 0 11 0,0 0-1 16,0 0 9-16,34 6-7 0,-34-6 19 0,0 0 51 16,0 0-83-16,0 0 19 0,31 14-1 15,-31-14 5-15,0 0 1 0,27 8 1 0,-27-8 0 16,0 0-15-16,33 14 4 0,-33-14 0 0,0 0 7 15,38 14-7-15,-38-14 10 0,26 13-12 16,-26-13 0-16,25 12-12 0,-25-12 6 0,0 0 4 16,33 18 7-16,-33-18 3 0,22 17-8 0,-22-17-3 15,18 18-1-15,-18-18 4 0,20 18 18 0,-20-18-11 16,20 21-23-16,-20-21 51 0,19 19-50 16,-19-19 4-16,16 22 12 0,-16-22-18 0,19 25 15 15,-19-25 2-15,15 25-5 0,-15-25-9 0,16 29 13 16,-16-29-2-16,10 28 5 0,-10-28 35 15,11 31-47-15,-11-31-5 0,12 35 9 0,-12-35-25 16,8 34 26-16,-8-34-11 0,6 30 16 0,-6-30-1 16,6 36-20-16,-6-36 17 0,5 34 3 0,-5-34-35 15,3 33 26-15,-3-33 5 0,0 0 6 0,1 44-49 16,-1-44 46-16,0 0 2 0,-1 44-3 16,1-44 23-16,0 0-7 0,-8 43-16 0,8-43-5 15,-9 31 12-15,9-31-3 0,-14 34 3 0,14-34-7 16,-17 32-65-16,17-32 66 0,-18 32 13 15,18-32-9-15,-15 29 43 0,15-29-73 0,-14 23 36 16,14-23-28-16,0 0 14 0,-16 27 0 0,16-27-3 16,0 0 11-16,0 0-6 0,-12 25-5 15,12-25 9-15,0 0-18 0,0 0-13 0,0 0-27 16,0 0-4-16,0 0-34 0,0 0-33 0,0 0-31 16,0 0-34-16,0 0-68 0,0 0-233 0,0 0 159 15,0 0 188-15</inkml:trace>
  <inkml:trace contextRef="#ctx0" brushRef="#br0" timeOffset="578">5541 354 17 0,'-12'-25'216'0,"12"25"-40"0,0 0-34 15,0 0-11-15,-11-26-15 0,11 26-14 0,0 0-25 16,0 0-17-16,0 0-9 0,0 0-5 16,0 0-8-16,0 0-12 0,0 0-2 0,0 0-7 15,0 0 6-15,0 0-13 0,0 0 11 0,-36-7-4 16,36 7 5-16,0 0-8 0,0 0 7 0,0 0 5 16,-30 22 3-16,30-22-7 0,-16 21-15 0,16-21 7 15,0 0-4-15,-25 26 7 0,25-26-16 16,-18 22 7-16,18-22-5 0,-16 25 16 0,16-25-15 15,0 0 4-15,-15 36-11 0,15-36 13 0,0 0-4 16,0 36 4-16,0-36-1 0,0 0 5 0,15 37 4 16,-15-37-4-16,23 23 10 0,-23-23 3 15,29 27-5-15,-29-27-18 0,42 22 25 0,-42-22 6 16,46 21-22-16,-46-21 12 0,47 21-12 0,-47-21 3 16,47 18-10-16,-47-18 9 0,38 17-12 15,-38-17 11-15,34 16-9 0,-34-16-7 0,27 12 0 16,-27-12 4-16,28 12-10 0,-28-12 16 0,0 0-16 15,31 17-14-15,-31-17-12 0,0 0-17 0,30 11-23 16,-30-11-12-16,0 0-21 0,0 0-23 16,26 14-26-16,-26-14-32 0,0 0-216 0,0 0 142 15,0 0 249-15</inkml:trace>
  <inkml:trace contextRef="#ctx0" brushRef="#br0" timeOffset="1046">5268 739 139 0,'-32'-19'299'0,"32"19"-82"0,0 0-23 16,-24-15-51-16,24 15-28 0,0 0-27 0,0 0-10 15,0 0-20-15,-37-3-3 0,37 3-19 0,0 0 1 16,0 0-16-16,-36 11 6 0,36-11-14 16,0 0 4-16,0 0-2 0,-30 8 10 0,30-8 3 15,0 0 13-15,0 0-1 0,0 0 16 0,-37-4-13 16,37 4 10-16,0 0-11 0,0 0 7 16,-29-24-3-16,29 24 6 0,0 0-18 0,-25-30 11 15,25 30-6-15,-12-29 5 0,12 29-8 0,-20-34 7 16,20 34 1-16,-17-34-44 0,17 34 49 15,-15-41-4-15,15 41-13 0,-16-41 7 0,16 41-14 16,-9-41 12-16,9 41-5 0,-9-36-12 0,9 36-1 16,0 0-3-16,-6-42-58 0,6 42 67 0,0 0-13 15,-5-32-3-15,5 32-1 0,0 0-8 16,0 0 4-16,0 0-16 0,0 0-19 0,0 0 0 16,0 0-35-16,0 0-6 0,-1-33-36 0,1 33-6 15,0 0-26-15,0 0-18 0,0 0-1 0,0 0-11 16,15 21-14-16,-15-21-24 0,0 0-39 0,9 25-137 15,-9-25 133-15,0 0 79 0</inkml:trace>
  <inkml:trace contextRef="#ctx0" brushRef="#br0" timeOffset="1578">4615 680 0 0,'-23'-17'244'0,"23"17"-18"0,0 0-24 15,0 0-29-15,0 0-12 0,-20-22-47 0,20 22-3 16,0 0-35-16,0 0-2 0,0 0-11 15,0 0-4-15,0 0-26 0,0 0 1 0,0 0-11 16,0 0-3-16,0 0-1 0,-33-7-2 0,33 7 3 16,0 0 4-16,0 0-4 0,-33 14 18 15,33-14-8-15,0 0-16 0,-30 12-14 0,30-12 11 16,0 0-10-16,-23 22 22 0,23-22-27 0,0 0 8 16,-21 27-4-16,21-27 8 0,0 0-16 0,-17 33 15 15,17-33-14-15,0 0 15 0,-8 28-17 16,8-28 14-16,0 0 32 0,0 0-32 0,5 43-3 15,-5-43 0-15,0 0-4 0,14 33 35 0,-14-33-26 16,18 31 10-16,-18-31-10 0,25 27 10 0,-25-27-7 16,34 25 2-16,-34-25-2 0,38 25 7 15,-38-25-16-15,44 25 13 0,-44-25-11 0,46 23-11 16,-46-23 12-16,45 18 10 0,-45-18-7 0,40 21 5 16,-40-21-13-16,34 20-31 0,-34-20 44 15,24 15 4-15,-24-15-10 0,0 0-3 0,28 15 1 16,-28-15-1-16,0 0-6 0,0 0 6 0,29 14-16 15,-29-14-6-15,0 0-35 0,0 0-5 16,0 0-35-16,32 11 3 0,-32-11-54 0,0 0-30 16,0 0-61-16,26-15-220 0,-26 15 153 0,0 0 209 15</inkml:trace>
  <inkml:trace contextRef="#ctx0" brushRef="#br0" timeOffset="2171">3835 552 0 0,'0'0'287'0,"-29"-11"-53"15,29 11-29-15,0 0-23 0,0 0-34 16,0 0-25-16,0 0 1 0,0 0-30 0,-25 14-4 16,25-14-11-16,0 0 75 0,0 0-95 0,0 45 0 15,0-45-4-15,0 0 1 0,0 52-16 16,0-52 10-16,0 40-17 0,0-40 13 0,2 47-20 16,-2-47 13-16,1 49-6 0,-1-49-2 0,6 53-7 15,-6-53 10-15,5 52 4 0,-5-52-13 0,12 53-7 16,-12-53 5-16,14 52-38 0,-3-27 47 0,-11-25-2 15,17 49-4-15,-3-27 39 0,-2 0-47 0,-12-22-2 16,37 39-8-16,-37-39 0 0,35 38 16 16,-17-19-13-16,2-2-22 0,-20-17 26 0,40 34-12 15,-40-34 9-15,40 30-1 0,-40-30-8 0,40 27 0 16,-40-27 14-16,40 19-7 0,-40-19-2 16,37 18-11-16,-37-18-11 0,37 14-19 0,-37-14-16 15,33 11-15-15,-33-11-19 0,0 0-40 0,40 10-2 16,-40-10-24-16,0 0-25 0,0 0-50 15,0 0-20-15,34-8-283 0,-34 8 162 0,0 0 166 16</inkml:trace>
  <inkml:trace contextRef="#ctx0" brushRef="#br0" timeOffset="3031">2885 1043 0 0,'0'0'146'0,"0"0"119"16,0 0-59-16,-11-34-2 0,11 34-33 16,0 0-26-16,0 0-30 0,0 0-31 0,0 0-17 15,5-39-2-15,-5 39 23 0,0 0-36 0,0 0-7 16,21-24-12-16,-21 24 3 0,0 0 3 0,28-9-16 16,-28 9 34-16,0 0-11 0,40-7-8 0,-40 7 4 15,0 0-4-15,46-3-55 0,-46 3 50 16,0 0-23-16,54 5 14 0,-54-5 5 0,44 11-19 15,-44-11-1-15,43 12 8 0,-43-12-8 0,51 17-10 16,-51-17 1-16,43 26 11 0,-43-26-9 0,38 20 9 16,-38-20-8-16,38 23 5 0,-38-23 36 15,36 28-48-15,-36-28-3 0,37 31 6 0,-37-31-2 16,30 32-3-16,-30-32 4 0,34 34-1 0,-34-34-7 16,31 31 10-16,-31-31 0 0,23 30 7 15,-23-30-10-15,23 28-3 0,-23-28 11 0,17 26 6 16,-17-26-7-16,13 25 0 0,-13-25-2 0,13 25 2 15,-13-25-5-15,0 0 1 0,12 33 1 0,-12-33-29 16,0 0 19-16,0 0 36 0,5 39-6 16,-5-39-13-16,0 0-8 0,0 0 5 0,0 37-12 15,0-37 15-15,0 0-6 0,-14 25 3 0,14-25 5 16,0 0 7-16,-20 30-15 0,20-30 10 0,-20 22-4 16,20-22 62-16,-28 22-75 0,28-22 9 15,-35 20-13-15,35-20 11 0,-37 26 1 0,37-26-5 16,-40 24-36-16,40-24 46 0,-46 23 1 0,46-23 6 15,-44 20-14-15,44-20 13 0,-40 20-11 16,40-20 7-16,-46 19-12 0,46-19 2 0,-45 20-3 16,45-20 4-16,-43 13 0 0,43-13 2 0,-36 12-9 15,36-12 0-15,0 0-64 0,-34 15 73 16,34-15-11-16,0 0 14 0,0 0-16 0,0 0 10 16,-29 10-14-16,29-10-16 0,0 0-5 0,0 0-16 15,0 0-37-15,0 0-44 0,0 0-32 0,0 0-20 16,0 0-41-16,-20-25-65 0,20 25-129 15,0 0 143-15,0 0 237 0</inkml:trace>
  <inkml:trace contextRef="#ctx0" brushRef="#br0" timeOffset="3499">3616 1268 0 0,'0'0'212'16,"0"0"15"-16,0 0-54 0,19-20-13 0,-19 20-32 15,0 0-21-15,0 0-24 0,0 0-10 0,0 0-14 16,0 0-6-16,0 0-12 0,0 0 12 0,0 0-13 15,-33 4 12-15,33-4-14 0,0 0 95 16,-26 18-92-16,26-18-12 0,0 0 8 0,-39 18-6 16,39-18 4-16,-33 14-6 0,33-14-29 0,-36 18 34 15,36-18-1-15,-37 13-7 0,37-13 8 16,-40 16-7-16,40-16-7 0,-36 16-7 0,36-16 8 16,-37 14-16-16,37-14 11 0,-40 16-9 0,40-16 4 15,-37 14-9-15,37-14 14 0,-37 12-13 16,37-12-52-16,-29 11 59 0,29-11-2 0,0 0-3 15,-31 17 4-15,31-17-7 0,0 0 8 0,0 0-13 16,-26 11 9-16,26-11-16 0,0 0 19 0,0 0-101 16,0 0 119-16,0 0-18 0,0 0 3 0,0 0 26 15,0 0-60-15,0 0-20 0,0 0 2 16,0 0-27-16,0 0-16 0,0 0-25 0,0 0-21 16,0 0-38-16,0 0-50 0,0 0-250 0,0 0 153 15,0 0 204-15</inkml:trace>
  <inkml:trace contextRef="#ctx0" brushRef="#br0" timeOffset="5421">1978 1191 39 0,'0'0'274'0,"0"0"-56"0,0 0-39 16,0 0-19-16,0 0-33 0,0 0-15 0,0 0-9 15,0 0-17-15,0 0 4 0,0 0 14 0,0 0-44 16,0 0-13-16,0 0-1 0,0 0-8 0,0 0 15 16,0 0 0-16,0 0 22 0,0 0-18 0,0 0 6 15,0 0-7-15,0 0-29 0,0 0-34 16,29 29 41-16,-29-29 2 0,26 25-22 0,-26-25 3 16,31 28-1-16,-31-28-12 0,34 35 27 0,-34-35-25 15,37 31-8-15,-37-31 18 0,35 27 26 0,-35-27-69 16,37 30 21-16,-37-30 6 0,30 25-1 15,-30-25-11-15,30 25 6 0,-30-25 0 0,24 19-3 16,-24-19 7-16,20 20-6 0,-20-20 5 0,0 0-18 16,23 25 7-16,-23-25-8 0,0 0-5 15,0 0 4-15,17 25 5 0,-17-25-7 0,0 0 12 16,0 0-18-16,0 0 19 0,0 0-9 0,-3 33 0 16,3-33 12-16,0 0 0 0,0 0-8 15,-25 21 53-15,25-21-54 0,0 0 15 0,0 0-5 16,0 0 14-16,0 0-12 0,-36 4 4 0,36-4 2 15,0 0 12-15,-33-14-10 0,33 14 2 0,0 0-11 16,-33-23 60-16,33 23-66 0,-27-18 10 0,27 18 5 16,0 0 70-16,-26-31-84 0,26 31 7 0,-24-19 11 15,24 19-15-15,-23-23 14 0,23 23 11 16,0 0-2-16,-26-23-3 0,26 23 8 0,0 0-9 16,0 0 74-16,-23-21-88 0,23 21 1 0,0 0 2 15,0 0-5-15,0 0-1 0,0 0 6 16,0 0 3-16,0 0-12 0,0 0-3 0,0 0-3 15,0 0 4-15,0 0 5 0,0 0-6 0,0 0 5 16,0 0 6-16,0 0-2 0,0 0 1 16,20 24 5-16,-20-24-6 0,15 20 1 0,-15-20 0 15,25 24 3-15,-25-24-13 0,23 25 5 0,-23-25-17 16,26 28 8-16,-26-28 33 0,23 24-47 0,-23-24-5 16,21 27 15-16,-21-27-12 0,19 20 0 15,-19-20 2-15,0 0 9 0,16 28-10 0,-16-28 7 16,0 0-6-16,0 0 13 0,0 0-9 0,0 0 18 15,7 31-7-15,-7-31 15 0,0 0-13 0,0 0 20 16,0 0-10-16,0 0 6 0,-33 11-10 16,33-11 10-16,0 0-6 0,0 0 18 0,-40-11-16 15,40 11 10-15,-23-16-6 0,23 16 9 0,0 0-14 16,-33-21 21-16,33 21-8 0,-26-12 15 16,26 12-7-16,-28-13-3 0,28 13-17 0,0 0 12 15,0 0-4-15,-29-17 9 0,29 17-13 0,0 0 4 16,0 0-2-16,0 0 3 0,0 0-20 15,0 0 1-15,0 0-8 0,0 0 11 0,0 0-5 16,0 0 11-16,0 0-8 0,0 0 13 0,0 0 20 16,0 0-27-16,0 0-5 0,26 27 11 0,-26-27-10 15,0 0 12-15,26 25-6 0,-26-25 7 16,23 20-9-16,-23-20 14 0,25 21-5 0,-25-21-7 16,20 25 2-16,-20-25 4 0,26 25-5 0,-26-25 4 15,26 25 0-15,-26-25 5 0,21 32-15 0,-21-32 12 16,23 29-11-16,-23-29 14 0,23 29-17 0,-23-29-10 15,20 30 20-15,-20-30 9 0,20 27-8 16,-20-27 4-16,11 26-5 0,-11-26 14 0,0 0-21 16,15 40 7-16,-15-40-8 0,0 0 2 0,5 34-8 15,-5-34 17-15,0 0-11 0,-8 34 3 16,8-34-12-16,0 0 12 0,-15 27-4 0,15-27 7 16,0 0-8-16,-25 21 14 0,25-21-12 0,-26 16 31 15,26-16-19-15,0 0 32 0,-43 5-11 16,43-5 9-16,0 0 7 0,-57 0-1 0,57 0-7 15,-33-5 2-15,33 5 18 0,-46-12-22 0,46 12 11 16,-54-13 3-16,54 13-6 0,-51-18-5 0,51 18-7 16,-53-21 13-16,26 6-73 0,1 1 72 0,26 14 1 15,-44-27 5-15,44 27-14 0,-32-27 6 16,32 27-14-16,-31-28-12 0,31 28 9 0,-20-27 1 16,20 27-23-16,-11-28 15 0,11 28-8 0,0 0-16 15,-9-42-17-15,9 42 40 0,0 0-76 0,3-36 0 16,-3 36-37-16,0 0-8 0,14-33-41 15,-14 33-20-15,0 0-39 0,14-25-17 0,-14 25-281 16,0 0 161-16,0 0 180 0</inkml:trace>
  <inkml:trace contextRef="#ctx0" brushRef="#br0" timeOffset="5937">1334 1824 157 0,'-14'-25'305'0,"14"25"-61"16,0 0-32-16,0 0-30 0,0 0-33 0,0 0-24 16,0 0 7-16,0 0 2 0,0 0 1 0,0 0-25 15,0 0 3-15,0 0-21 0,-9 37-3 16,9-37-1-16,10 34-11 0,-10-34-12 0,16 38 0 15,-16-38-18-15,20 42-7 0,-20-42-7 0,16 43-9 16,-16-43 3-16,20 49-10 0,-20-49 0 16,20 51 0-16,-20-51 31 0,20 53-62 0,-9-25 30 15,-2-2-9-15,-9-26-7 0,17 54 1 0,-6-25 6 16,-2-4-2-16,-9-25 0 0,17 50 2 0,-17-50-31 16,14 46 0-16,-14-46-87 0,12 41 88 15,-12-41-16-15,11 36-3 0,-11-36-6 0,9 29-29 16,-9-29-23-16,0 0-3 0,11 31-26 0,-11-31-4 15,0 0-17-15,0 0 8 0,0 0-18 0,0 0-28 16,0 0-67-16,0 0-155 0,0 0 141 0,0 0 245 16</inkml:trace>
  <inkml:trace contextRef="#ctx0" brushRef="#br0" timeOffset="6327">1146 2045 0 0,'0'0'214'0,"-26"-18"52"0,26 18-47 16,0 0-29-16,-23-14-33 0,23 14-23 0,0 0-16 16,0 0-11-16,0 0 24 0,0 0-1 15,0 0 13-15,0 0-15 0,0 0-11 0,0 0-31 16,43 11 6-16,-43-11 0 0,37 19-18 0,-37-19 5 15,48 22-19-15,-22-10 1 0,0 1-4 16,4 0-6-16,-3 2-9 0,3-2-6 0,2 1-6 16,-1-1-1-16,0 1-9 0,1-1 4 0,-1 1-14 15,1-3 5-15,-4 1 3 0,2-1-18 16,-30-11 4-16,49 21 5 0,-49-21-11 0,51 20 6 16,-51-20 5-16,43 16-1 0,-43-16-10 0,40 18 5 15,-40-18-8-15,31 10-7 0,-31-10-24 0,0 0-11 16,29 15-12-16,-29-15-16 0,0 0-24 15,0 0-15-15,0 0-7 0,0 0-26 0,0 0-12 16,0 0-58-16,0 0-27 0,0 0-25 0,0 0-241 16,0 0 160-16,0 0 178 0</inkml:trace>
  <inkml:trace contextRef="#ctx0" brushRef="#br0" timeOffset="7296">938 2492 0 0,'0'0'241'0,"-25"-23"8"0,25 23-47 0,-20-25-24 16,20 25-26-16,-29-31-33 0,29 31-11 0,-28-34-16 15,28 34-7-15,-29-32 9 0,29 32-8 16,-27-34-35-16,27 34 16 0,-30-39 14 0,30 39-6 16,-30-39 12-16,30 39 7 0,-20-36-26 0,20 36-2 15,-14-35-17-15,14 35 0 0,-9-33-4 16,9 33-18-16,-9-28-32 0,9 28 28 0,0 0 0 15,-2-40-3-15,2 40-2 0,0 0-6 0,5-32-5 16,-5 32-5-16,0 0-2 0,20-30-8 0,-20 30-4 16,0 0-11-16,26-18 12 0,-26 18 3 0,0 0-3 15,30-8-13-15,-30 8 21 0,0 0 3 16,37-6 0-16,-37 6-5 0,0 0 5 0,0 0-15 16,40 7-3-16,-40-7-6 0,0 0 8 0,20 19 6 15,-20-19-9-15,0 0 11 0,12 36-1 16,-12-36 15-16,5 30-23 0,-5-30-54 0,-2 38 46 15,2-38 22-15,-1 36-8 0,1-36-6 0,-5 37-14 16,5-37 4-16,-12 35-8 0,12-35-8 16,-11 33 10-16,11-33 34 0,-20 38-45 0,20-38 23 15,-23 28 0-15,23-28-1 0,-27 27 17 0,27-27-18 16,-36 21 13-16,36-21-4 0,-30 18 11 0,30-18 0 16,-31 16 6-16,31-16-4 0,0 0-2 15,-40 8-1-15,40-8 6 0,0 0-16 0,0 0 18 16,-46-2-10-16,46 2 4 0,0 0 0 0,-28-11 3 15,28 11 8-15,0 0-17 0,0 0 11 0,-29-18 6 16,29 18-6-16,0 0 7 0,0 0-6 0,0 0 8 16,0 0-9-16,0 0 2 0,0 0-10 15,0 0 6-15,0 0-10 0,0 0 14 0,0 0-2 16,0 0 0-16,0 0 17 0,0 0-17 0,0 0-14 16,0 0 17-16,17 25-10 0,-17-25 7 15,17 20-10-15,-17-20 6 0,20 19-4 0,-20-19 5 16,12 23-7-16,-12-23 19 0,17 28-27 0,-17-28 23 15,6 28-10-15,-6-28 6 0,0 0-4 16,5 44 0-16,-5-44-8 0,0 0 2 0,-6 46-27 16,6-46 31-16,0 0-12 0,-14 39 16 0,14-39-8 15,-20 23 12-15,20-23-10 0,-23 16 6 0,23-16-4 16,-28 11 10-16,28-11 4 0,0 0 9 0,-40 5-3 16,40-5 83-16,0 0-95 0,-46-14 24 15,46 14 2-15,-33-18 6 0,33 18 2 0,-40-22 14 16,40 22-17-16,-37-29 52 0,14 12-60 0,-2 1 13 15,-1 0 2-15,3-3 41 0,0 1-58 0,6 0 17 16,-9 1-14-16,5 1 11 0,1 2-12 16,20 14 1-16,-37-30-6 0,37 30-2 0,-26-24-10 15,26 24 3-15,-23-18 29 0,23 18-34 0,0 0-7 16,-20-21-1-16,20 21-11 0,0 0 2 16,0 0-12-16,0 0-2 0,0 0-24 0,-17-25 2 15,17 25-19-15,0 0-1 0,0 0-21 0,0 0-12 16,0 0-22-16,0 0-26 0,0 0-48 0,0 0-35 15,0 0-64-15,0 0-211 0,0 0 159 16,0 0 183-16</inkml:trace>
  <inkml:trace contextRef="#ctx0" brushRef="#br0" timeOffset="12360">6343 1904 0 0,'0'0'150'0,"0"0"162"0,0 0-129 16,0 0-7-16,0 0-20 0,-10-31-26 0,10 31-24 15,0 0-9-15,0 0-29 0,0 0-9 0,0 0 1 16,0 0-8-16,0 0-14 0,0 0 4 0,0 0 9 16,0 0-17-16,0 0-4 0,0 0 31 15,0 0-28-15,0 0-1 0,0 0 7 0,0 0 5 16,0 0-13-16,0 0 9 0,0 0 14 0,0 0 4 15,0 0-7-15,36 17-2 0,-36-17 4 0,23 22-16 16,-23-22 3-16,26 25-13 0,-26-25 6 16,33 29-3-16,-33-29-7 0,33 31-3 0,-33-31 4 15,33 34-9-15,-33-34-1 0,34 36 7 0,-34-36-4 16,37 36-14-16,-37-36 3 0,34 37-2 16,-17-17-1-16,-17-20 0 0,33 44 4 0,-33-44-4 15,36 36-1-15,-36-36 0 0,30 34-2 0,-30-34-11 16,25 39 15-16,-25-39 0 0,23 40-3 15,-23-40 0-15,15 41-1 0,-15-41 0 0,14 40 4 16,-14-40-3-16,12 38 1 0,-12-38 0 0,8 37-1 16,-8-37-1-16,12 36 0 0,-12-36-5 0,8 35 12 15,-8-35-7-15,6 32 3 0,-6-32 3 0,0 0 3 16,5 37-17-16,-5-37 7 0,0 0-2 0,-2 46-48 16,2-46 63-16,-10 29-4 0,10-29 4 15,-14 31-3-15,14-31-17 0,-16 28 16 0,16-28-19 16,-20 23 3-16,20-23 7 0,-23 23-15 0,23-23 7 15,-24 20-15-15,24-20 1 0,-26 20-11 16,26-20-22-16,-31 20 21 0,31-20-51 0,-23 14 21 16,23-14 0-16,0 0-32 0,-35 15-32 0,35-15-29 15,0 0-11-15,-29 8-28 0,29-8-35 16,0 0-235-16,0 0 155 0,0 0 203 0</inkml:trace>
  <inkml:trace contextRef="#ctx0" brushRef="#br0" timeOffset="12891">5922 2252 0 0,'0'0'250'0,"-21"-20"-9"0,21 20-54 16,0 0-23-16,-20-21-12 0,20 21-22 0,0 0-10 15,0 0-1-15,0 0-7 0,0 0-19 16,0 0-17-16,0 0-2 0,0 0 1 0,0 0 17 16,0 0 21-16,0 0-27 0,0 0-3 0,0 0-15 15,0 0 7-15,0 0 6 0,7 36-14 16,-7-36-9-16,16 27-2 0,-16-27-6 0,24 34-13 16,-24-34-7-16,31 37 0 0,-16-17 5 15,4 3-5-15,-1-2-5 0,2 1-11 0,-2 1-2 16,2-1 3-16,0-1-6 0,-3-1 1 0,3 4 4 15,-1-6-16-15,-3 2 3 0,-16-20 4 0,33 33 1 16,-33-33 4-16,27 29-10 0,-27-29-9 0,23 24 10 16,-23-24 1-16,19 20 5 0,-19-20 1 15,0 0-9-15,24 26-21 0,-24-26-27 0,0 0-20 16,0 0-17-16,0 0 22 0,0 0-53 0,17 20-24 16,-17-20-1-16,0 0-18 0,0 0-24 0,0 0-39 15,0 0-19-15,0 0-286 0,0 0 166 16,-49-2 167-16</inkml:trace>
  <inkml:trace contextRef="#ctx0" brushRef="#br0" timeOffset="13641">5835 2685 0 0,'0'0'281'0,"-19"-23"-11"0,19 23-39 16,0 0-28-16,0 0 25 0,0 0-130 15,-14-24 0-15,14 24-23 0,0 0-17 0,0 0-11 16,0 0-27-16,0 0 4 0,0 0-3 0,0 0-1 16,0 0-5-16,0 0-5 0,0 0-4 15,0 0 9-15,-18 22-12 0,18-22 8 0,0 0-6 16,0 0 3-16,0 0-16 0,0 0 11 0,0 0-11 15,0 0 1-15,0 0-6 0,0 0 6 16,-12 23-6-16,12-23 7 0,0 0-5 0,0 0 13 16,0 0-31-16,0 0 3 0,0 0-2 0,0 0 14 15,-14-25-7-15,14 25 18 0,0 0-13 0,0 0 14 16,0 0-10-16,-6-38 14 0,6 38-9 0,0 0-5 16,0 0 14-16,0 0 13 0,-3-36-11 15,3 36 12-15,0 0-6 0,0 0 1 0,0 0-11 16,0 0 10-16,0 0-5 0,0 0 22 0,0 0-29 15,0 0 2-15,0 0-8 0,0 0 7 0,0 0-8 16,0 0 14-16,0 0-8 0,0 0-2 16,0 0-3-16,0 0 15 0,0 0-21 0,0 0-6 15,0 0 21-15,20 25 10 0,-20-25-16 16,0 0 11-16,16 35-11 0,-16-35 17 0,0 0-13 16,17 34-4-16,-17-34-10 0,0 0 27 0,14 32-27 15,-14-32 10-15,0 0-14 0,0 0 9 0,2 41-5 16,-2-41 6-16,0 0-10 0,0 0 16 0,-11 29-6 15,11-29 11-15,0 0 151 0,0 0-192 16,-28 23 16-16,28-23 6 0,0 0 0 0,0 0 33 16,-38 1-22-16,38-1 20 0,0 0 0 0,-38-5 6 15,38 5 6-15,0 0 9 0,-46-10-7 16,46 10 24-16,-27-15-10 0,27 15 7 0,-30-23 10 16,30 23 0-16,-23-31 5 0,23 31-3 0,-23-35-12 15,23 35 5-15,-17-47-5 0,17 47 7 0,-15-53-9 16,15 53-9-16,-10-58-7 0,0 28 0 15,10 30 43-15,-5-63-60 0,5 63 12 0,-3-62-11 16,3 62 10-16,-3-54-16 0,3 54 6 0,-3-47-9 16,3 47 1-16,-2-36 0 0,2 36-7 15,0 0 4-15,-3-36-32 0,3 36 20 0,0 0-28 16,0 0-22-16,0 0-33 0,0 0-10 0,3-35-38 16,-3 35-29-16,0 0-42 0,0 0-19 0,0 0-1 15,0 0-267-15,0 0 161 0,0 0 185 0</inkml:trace>
  <inkml:trace contextRef="#ctx0" brushRef="#br0" timeOffset="14188">5331 2943 69 0,'0'0'359'0,"0"0"-107"15,0 0 22-15,0 0-39 0,0 0-39 0,0 0-32 16,0 0-33-16,0 0-22 0,0 0-15 15,0 0-33-15,0 0-4 0,0 0-12 0,0 0-20 16,0 0-2-16,0 0 1 0,0 0-14 0,0 0-16 16,0 0-4-16,-14 28 8 0,14-28-1 15,0 0-9-15,0 0 3 0,0 0-17 0,0 0 18 16,0 0-2-16,0 0-10 0,0 0 9 16,0 0 9-16,0 0-2 0,0 0-5 0,0 0-2 15,0 0 10-15,0 0-3 0,0 0 3 0,0 0-45 16,0 0 62-16,0 0-15 0,33-15 0 0,-33 15 3 15,0 0 0-15,12-34-1 0,-12 34 8 0,0 0-17 16,11-37 14-16,-11 37-2 0,0 0 7 0,0 0 0 16,3-32 11-16,-3 32-16 0,0 0 6 15,0 0 0-15,0 0-11 0,0 0-9 0,0 0 6 16,0 0-11-16,0 0 12 0,0 0-9 0,0 0 18 16,0 0-15-16,0 0 6 0,-23-16-7 15,23 16-4-15,0 0 3 0,0 0-24 0,-23 23-18 16,23-23-5-16,0 0-28 0,-19 19-29 0,19-19-28 15,0 0-17-15,-21 18-16 0,21-18-28 16,0 0-212-16,0 0 142 0,0 0 244 0</inkml:trace>
  <inkml:trace contextRef="#ctx0" brushRef="#br0" timeOffset="14734">4685 2685 0 0,'0'0'249'16,"0"0"31"-16,-31-18-32 0,31 18-30 0,0 0-16 16,0 0-33-16,-23-15-12 0,23 15-30 0,0 0-7 15,0 0-30-15,0 0-24 0,0 0 9 0,0 0 15 16,0 0-35-16,0 0 25 0,-23 21-7 0,23-21 4 16,0 0-6-16,-7 32 7 0,7-32-8 15,0 0-1-15,-3 46-8 0,3-46-5 0,0 0-11 16,0 53 5-16,0-53-6 0,7 43-3 0,-7-43-4 15,17 46-9-15,-17-46-5 0,16 46 1 16,-16-46-12-16,21 50 2 0,-7-27 22 0,1 3-33 16,-1 0 3-16,3-3-8 0,0 2 8 15,4 0 0-15,1 0-1 0,-1 0 0 0,7-3-4 16,-2 0-3-16,2-2 8 0,-2 0-4 0,0-2 16 16,3-1-19-16,-3 0-2 0,0-5 6 0,0 4-9 15,-26-16 5-15,49 23 6 0,-49-23-9 0,42 18 2 16,-42-18 2-16,38 14 2 0,-38-14-5 15,29 11-17-15,-29-11 28 0,0 0-1 0,39 11-14 16,-39-11-10-16,0 0-26 0,0 0-4 0,43 0-36 16,-43 0-21-16,0 0-40 0,27-11-32 0,-27 11-39 15,0 0-10-15,0 0-68 0,0 0-52 16,16-26-202-16,-16 26 168 0,0 0 157 0</inkml:trace>
  <inkml:trace contextRef="#ctx0" brushRef="#br0" timeOffset="15609">3599 3654 0 0,'-20'-26'190'0,"20"26"53"0,-20-27-32 0,20 27-18 16,0 0-11-16,-19-35-29 0,19 35-20 0,0 0-2 16,-12-26-18-16,12 26-14 0,0 0-16 15,0 0-25-15,0 0 13 0,0-37-30 0,0 37 18 16,0 0-11-16,0 0-5 0,17-25 3 0,-17 25-3 15,0 0-19-15,28-20 20 0,-28 20-14 16,0 0 2-16,38-16 19 0,-38 16-38 0,31-7-3 16,-31 7 5-16,0 0-14 0,47-7 14 0,-47 7-11 15,37 5 9-15,-37-5-10 0,35 2 5 0,-35-2-19 16,40 7 11-16,-40-7 16 0,48 9-18 16,-48-9 2-16,43 13 0 0,-43-13 2 0,47 14-3 15,-47-14-11-15,43 12 8 0,-43-12-11 0,36 17 11 16,-36-17 1-16,27 19 18 0,-27-19-28 0,0 0 18 15,32 22-3-15,-32-22 3 0,0 0-5 0,25 24 3 16,-25-24-11-16,0 0 12 0,18 25-5 16,-18-25 4-16,0 0-11 0,14 28 0 0,-14-28 18 15,0 0-4-15,11 29-5 0,-11-29 6 0,0 0-11 16,5 33 9-16,-5-33-1 0,0 0-10 16,0 0 47-16,1 41-48 0,-1-41-5 0,0 0 10 15,0 0-6-15,-9 40 8 0,9-40-11 0,0 0 5 16,-12 31-3-16,12-31 14 0,-13 24-6 15,13-24-1-15,-17 25-34 0,17-25 48 0,-21 23-7 16,21-23 2-16,-23 27 4 0,23-27-6 0,-28 26-5 16,28-26-1-16,-27 28 9 0,27-28-1 0,-29 26-7 15,29-26-4-15,-31 25 2 0,31-25 2 16,-35 25 12-16,35-25-5 0,-36 24-1 0,36-24 2 16,-35 21-7-16,35-21 13 0,-37 22-11 0,37-22-9 15,-32 18 6-15,32-18-10 0,-31 19 14 0,31-19 2 16,-29 21-4-16,29-21-26 0,-28 13 21 0,28-13 12 15,0 0-12-15,-32 16 15 0,32-16-12 16,0 0-13-16,0 0 10 0,-30 14-1 0,30-14-7 16,0 0-9-16,0 0-21 0,0 0 23 0,0 0-27 15,-31 11-9-15,31-11-27 0,0 0-69 16,0 0-23-16,0 0-44 0,0 0-51 0,-29-19-234 16,29 19 160-16,0 0 182 0</inkml:trace>
  <inkml:trace contextRef="#ctx0" brushRef="#br0" timeOffset="16156">4191 3679 47 0,'0'0'275'0,"0"0"-67"16,0 0-41-16,0 0-17 0,17-22-38 0,-17 22-12 15,0 0-32-15,0 0-2 0,0 0-21 0,0 0-3 16,0 0-16-16,0 0 3 0,0 0-2 15,0 0 8-15,0 0-10 0,0 0 3 0,0 0-6 16,0 0 18-16,-34 7-16 0,34-7 6 0,0 0-9 16,-32 18 4-16,32-18-9 0,-28 14 6 15,28-14-3-15,-32 22-7 0,32-22-13 0,-32 17 15 16,32-17-5-16,-34 20-9 0,34-20 4 0,-35 23 9 16,35-23-12-16,-39 22 13 0,39-22-8 15,-39 23 1-15,39-23-3 0,-42 18 3 0,42-18 2 16,-41 23 7-16,41-23-15 0,-45 23 9 0,45-23-8 15,-43 23 2-15,43-23 3 0,-50 24-5 0,50-24 8 16,-40 23-5-16,40-23 7 0,-37 18-10 0,37-18-4 16,-31 16-9-16,31-16 15 0,0 0 4 15,-32 18-8-15,32-18 8 0,0 0-15 0,0 0-14 16,0 0 25-16,-25 15-1 0,25-15-3 0,0 0-8 16,0 0-17-16,0 0-21 0,0 0-7 0,0 0-19 15,0 0-10-15,0 0-13 0,0 0-25 16,0 0-5-16,0 0-68 0,0 0-211 0,0 0 142 15,0 0 249-15</inkml:trace>
  <inkml:trace contextRef="#ctx0" brushRef="#br0" timeOffset="16766">4021 3249 3 0,'-3'-33'263'0,"3"33"-48"0,0 0-42 0,-3-33-9 16,3 33-39-16,0 0-16 0,0 0-34 0,0 0 1 15,0 0-23-15,-10-28-2 0,10 28-7 16,0 0 12-16,0 0 26 0,0 0-43 0,0 0 21 16,0 0 5-16,0 0-5 0,0 0 16 0,0 0-11 15,-13 23 14-15,13-23 5 0,0 0 5 0,-7 32-17 16,7-32 0-16,0 0 8 0,-6 46-15 16,6-46-4-16,-4 42-18 0,4-42-5 0,-3 40-6 15,3-40 13-15,0 42-7 0,0-42-8 0,1 48 14 16,-1-48-14-16,5 50-2 0,-5-50-18 0,6 55 22 15,-6-55-5-15,4 57-1 0,-4-57-3 16,7 57 0-16,-7-57 2 0,6 63 3 0,-6-63-6 16,3 63-3-16,-3-63 1 0,1 57 13 0,-1-57-23 15,0 59-6-15,0-59 3 0,8 52 4 16,-8-52 2-16,2 47-14 0,-2-47 6 0,1 44 0 16,-1-44 25-16,2 48-40 0,-2-48 69 0,-3 52-9 15,3-52-12-15,-2 50-8 0,2-50 2 0,-2 44-14 16,2-44 3-16,0 36-7 0,0-36-2 15,0 0 0-15,-3 47-8 0,3-47 0 0,0 0 2 16,0 38-7-16,0-38 9 0,0 0-21 0,0 0-10 16,0 0-13-16,0 0-15 0,0 0-6 0,3 36-13 15,-3-36 1-15,0 0-39 0,0 0 6 0,0 0-13 16,0 0-19-16,0 0-14 0,0 0-8 16,0 0-22-16,0 0-10 0,0 0-45 0,0 0-19 15,0 0-62-15,0 0-150 0,0 0 154 0,0 0 205 16</inkml:trace>
  <inkml:trace contextRef="#ctx0" brushRef="#br0" timeOffset="18297">2710 4234 0 0,'0'0'272'0,"0"0"27"0,0 0-49 0,0 0-46 16,0 0-37-16,0 0-13 0,-18-20-43 0,18 20-7 15,0 0-7-15,0 0-24 0,0 0-17 0,0 0 11 16,0 0-16-16,0 0 3 0,23 18-21 16,-23-18 11-16,20 19-18 0,-20-19 3 0,23 17-10 15,-23-17 17-15,24 25-29 0,-24-25-12 0,26 23 5 16,-26-23 9-16,26 25-4 0,-26-25-3 0,25 24-3 15,-25-24-5-15,21 26 9 0,-21-26-2 16,14 21 58-16,-14-21-82 0,0 0-7 0,20 28 0 16,-20-28 9-16,0 0-5 0,0 0 7 0,0 0-8 15,11 26 12-15,-11-26-1 0,0 0 12 16,0 0-17-16,0 0-28 0,0 0 51 0,0 0 7 16,-23 14-3-16,23-14 26 0,0 0-28 0,0 0-7 15,-45-8-9-15,45 8 14 0,-30-13-5 16,30 13 2-16,-36-12 27 0,36 12-38 0,-36-18 21 15,36 18 3-15,-40-15 52 0,40 15-25 0,-34-14-15 16,34 14-1-16,0 0 3 0,-37-16-21 16,37 16 8-16,0 0-12 0,0 0 8 0,0 0-1 15,0 0-10-15,-26-11-11 0,26 11-19 0,0 0 37 16,0 0 0-16,0 0-13 0,0 0 17 0,0 0-7 16,17 27 8-16,-17-27-4 0,0 0-7 0,26 26-5 15,-26-26 3-15,0 0-13 0,20 33 14 0,-20-33 4 16,0 0-23-16,20 30 5 0,-20-30 26 15,0 0-37-15,20 23-2 0,-20-23-3 0,0 0 3 16,0 0-1-16,0 0-3 0,14 29 5 0,-14-29 3 16,0 0 17-16,0 0-13 0,0 0 10 15,-25 14-15-15,25-14 32 0,0 0-2 0,-37 6-3 16,37-6-2-16,0 0-1 0,-46-2 4 0,46 2 16 16,0 0-11-16,-35-11 11 0,35 11-7 0,0 0-3 15,0 0-4-15,-38-11 10 0,38 11-4 16,0 0 4-16,0 0-9 0,-36-14 3 0,36 14 18 15,0 0-5-15,0 0 19 0,0 0-32 0,-27-11 1 16,27 11-14-16,0 0 14 0,0 0-6 0,0 0-9 16,0 0 7-16,0 0-2 0,0 0 10 15,0 0-8-15,0 0 55 0,0 0-38 0,20 29-31 16,-20-29 1-16,0 0-6 0,27 25-8 0,-27-25 26 16,20 23-18-16,-20-23 15 0,26 24-1 0,-26-24 6 15,28 26-1-15,-28-26-46 0,29 25 57 16,-29-25 0-16,31 25-12 0,-31-25 10 0,29 25-18 15,-29-25 18-15,31 25-15 0,-31-25 16 0,23 20-14 16,-23-20 8-16,23 22-10 0,-23-22 3 0,17 25-1 16,-17-25 4-16,0 0-22 0,12 33 13 15,-12-33 10-15,0 0-4 0,-6 42 11 0,6-42-17 16,-16 30 0-16,16-30 11 0,-24 29-15 0,24-29 13 16,-26 25-1-16,26-25 12 0,-37 22-29 0,37-22 30 15,-37 22-26-15,37-22 29 0,-43 13-15 16,43-13 38-16,-40 11-21 0,40-11 10 0,0 0 4 15,-57 3 2-15,57-3 4 0,-33-5-2 0,33 5-2 16,-40-11 10-16,40 11-10 0,-37-14 20 16,37 14 4-16,-37-19 68 0,37 19-98 0,-37-24 11 15,37 24-5-15,-34-27 14 0,34 27-14 0,-35-32-2 16,35 32-6-16,-34-36-7 0,34 36 2 16,-24-34-10-16,24 34-18 0,-23-34-137 0,23 34 146 15,-16-27-20-15,16 27-21 0,0 0-17 0,-13-32-60 16,13 32-20-16,0 0-27 0,0 0-26 0,0 0-51 15,-6-28-59-15,6 28-255 0,0 0 170 16,0 0 152-16</inkml:trace>
  <inkml:trace contextRef="#ctx0" brushRef="#br0" timeOffset="18687">1757 4871 32 0,'0'0'376'15,"-37"-5"-98"-15,37 5-41 0,0 0-70 0,0 0-31 16,0 0-12-16,0 0-8 0,-20 27-13 0,20-27-15 15,0 0-18-15,11 44-18 0,-11-44-1 0,12 35 6 16,-12-35-23-16,17 43 7 0,-17-43-9 16,20 36 5-16,-20-36-1 0,20 35-9 0,-20-35 5 15,14 34 38-15,-14-34-40 0,17 35-16 0,-17-35-7 16,12 42 4-16,-12-42 2 0,14 42-24 16,-14-42 25-16,6 42 1 0,-6-42 0 0,8 46-21 15,-8-46 8-15,6 44-53 0,-6-44 27 0,8 43-15 16,-8-43-16-16,3 38-25 0,-3-38-33 15,6 33-25-15,-6-33-22 0,0 0-35 0,6 35-32 16,-6-35-240-16,0 0 153 0,0 0 204 0</inkml:trace>
  <inkml:trace contextRef="#ctx0" brushRef="#br0" timeOffset="19062">1558 5054 218 0,'0'0'356'0,"0"0"-49"15,-20-27-66-15,20 27-36 0,0 0-14 0,0 0-32 16,0 0-20-16,0 0-5 0,0 0-28 15,0 0-8-15,0 0 8 0,0 0-6 0,32-9-19 16,-32 9 3-16,34 12-13 0,-34-12 4 0,46 17-18 16,-46-17-4-16,50 18-4 0,-22-7-8 0,4-1-7 15,-7 2-12-15,7-1 5 0,2 3-7 16,3-1-2-16,-4 2-4 0,3-3-4 0,-6 2-3 16,4-3-7-16,-5 2 4 0,2 1-9 0,-31-14-20 15,51 19-26-15,-51-19-15 0,39 16-27 16,-39-16-21-16,40 13-39 0,-40-13-27 0,30 13-10 15,-30-13-47-15,30 12-36 0,-30-12-62 0,0 0-159 16,0 0 159-16,26 14 186 0</inkml:trace>
  <inkml:trace contextRef="#ctx0" brushRef="#br0" timeOffset="20078">1438 5776 66 0,'0'0'338'0,"0"0"-81"0,-31 11-40 0,31-11-28 15,0 0-25-15,0 0-17 0,0 0-19 0,0 0-16 16,0 0-9-16,0 0-4 0,-40-4-39 0,40 4 9 16,0 0 4-16,0 0-10 0,-26-21 3 15,26 21-7-15,0 0-10 0,-24-33 16 0,24 33-2 16,-20-28 6-16,20 28-18 0,-23-42 24 0,12 19-14 16,11 23 8-16,-20-46-13 0,8 17-1 15,-2 8-25-15,3-9 8 0,2 1-9 0,0 1 8 16,-2 0-15-16,11 28-1 0,-14-55-2 0,14 55-12 15,-17-50 6-15,17 50-9 0,-9-45 27 16,9 45-20-16,-3-36-20 0,3 36 10 0,0 0-8 16,0 0-4-16,0-39-5 0,0 39 4 0,0 0-7 15,26-17 7-15,-26 17-14 0,0 0-1 0,37-3 5 16,-37 3-3-16,0 0-4 0,46 10 19 16,-46-10-9-16,28 14 4 0,-28-14 2 0,29 18-3 15,-29-18-3-15,30 23-8 0,-30-23 4 0,30 23 0 16,-30-23-12-16,20 25 11 0,-20-25 0 0,13 27-8 15,-13-27 17-15,8 30-15 0,-8-30 16 0,0 0-3 16,0 49 1-16,0-49-8 0,-14 37 12 16,14-37-15-16,-23 32 16 0,23-32-7 0,-27 36 3 15,27-36 7-15,-33 31 6 0,33-31-8 0,-33 25 14 16,33-25-24-16,-34 23 14 0,34-23-17 16,-34 14 11-16,34-14 2 0,-32 9-4 0,32-9 10 15,-34 4-3-15,34-4-11 0,0 0 8 0,-43-1 2 16,43 1 0-16,0 0 2 0,0 0 12 15,-40-3-38-15,40 3 39 0,0 0-10 0,0 0 6 16,0 0-4-16,0 0 11 0,0 0-7 0,0 0-8 16,0 0 29-16,0 0-42 0,0 0 10 15,0 0 6-15,0 0-14 0,0 0 12 0,0 0-9 16,6 41 12-16,-6-41-1 0,0 0 7 0,26 14-3 16,-26-14-6-16,20 18-2 0,-20-18 17 0,20 22-28 15,-20-22 24-15,22 22-33 0,-22-22 9 0,20 28-1 16,-20-28 6-16,20 22-20 0,-20-22 7 0,12 31-10 15,-12-31 5-15,14 30-5 0,-14-30 16 16,6 31-14-16,-6-31 19 0,0 0-11 0,3 40-8 16,-3-40 19-16,0 0 7 0,-15 37-3 0,15-37 10 15,-20 19-4-15,20-19 6 0,0 0-6 16,-31 24 8-16,31-24-8 0,-31 14 20 0,31-14-15 16,-29 13 4-16,29-13 0 0,-34 12 8 0,34-12-11 15,-36 11 12-15,36-11-14 0,-40 5 16 16,40-5-12-16,-37 5 61 0,37-5-53 0,0 0 10 15,-54 0-5-15,54 0 14 0,-35-8 1 0,35 8 10 16,-31-12-7-16,31 12 11 0,-30-19-20 0,30 19 17 16,-27-29-10-16,27 29 42 0,-29-35-41 0,29 35 1 15,-21-45-5-15,21 45 2 0,-26-42 1 16,26 42 8-16,-20-46-8 0,20 46 9 0,-17-44-28 16,17 44 10-16,-12-36-2 0,12 36-5 0,0 0-9 15,-11-32-7-15,11 32-10 0,0 0 20 16,0 0 1-16,0 0-22 0,-11-31-18 0,11 31-17 15,0 0-15-15,0 0-22 0,0 0-21 0,0 0-11 16,0 0-35-16,0 0-34 0,0 0-80 16,5-31-49-16,-5 31-202 0,0 0 161 0,0 0 176 15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25-09-27T17:04:29.612"/>
    </inkml:context>
    <inkml:brush xml:id="br0">
      <inkml:brushProperty name="width" value="0.10583" units="cm"/>
      <inkml:brushProperty name="height" value="0.10583" units="cm"/>
      <inkml:brushProperty name="color" value="#C00000"/>
    </inkml:brush>
  </inkml:definitions>
  <inkml:trace contextRef="#ctx0" brushRef="#br0">155 0 0,'0'37'219,"0"0"-219,0 36 16,0-36-1,0 0 1,0 0 0,0 0-1,0-1 1,0 2 31</inkml:trace>
  <inkml:trace contextRef="#ctx0" brushRef="#br0" timeOffset="4528.89">155 736 578,'0'37'32,"0"0"-32,0 0 15,0 0 1,0-1-16,0 1 16,0 0-1,0 0-15,0 0 16,0-1 15,0 1-15,0 0-1,0 0 17,0 0-32,0 36 31,0-36 0,0 0 16,0 0-16,0-1-15,0 1 15,0 37 0,0-37-15,-37 36 0,37-36-1,0 37 1</inkml:trace>
  <inkml:trace contextRef="#ctx0" brushRef="#br0" timeOffset="4529.89">44 2944 1938,'0'1'15,"0"36"1,37 36-16,-37-36 63,37-37-48,-37 37 1,0 0 15,0 36-15,37-36 15,-37 0-15,0 0-1,0 0 16,0 0-15,0-1 0,0 1-1,0 0 1,0 0-16,0 0 16,0 36 15,36-36-31,-36 37 31,0-38-15,0 1-1,0 0 1,0 0 0,0 36 15,0-36-16,0 37 17,0-37 30,0 0 1,0-1-32,0 1 0,0 0 0,0 0-15,0 0 0,0-1 31,0 1-32,37 0 1,-37 0 46,0 0-62,37-1 16,-37 1 46,0 0-46,0 0 31,0 0-31,0 0-1,0-1 1,0 1-1,0 0 17,0 0-1,0 0-15,0-1-16,0 1 31,0 0-16,0 0 1,0 0 78,0-1-79,0 1 17,0 0-1,0 0-15,0 0 46,0 0-15,0-1-31,0 1 30,0 37 1,0-37-15,0-1-17,0 1 1,0 0 31,-37 37-16,37-38 0,0 1-15,0 0-1,0 0 17,0 37-17,0-38 1,-37 38 0,37-37-1,0 0 1,0-1-16,0 1 15,0 0 17,0 0 15,0 0-16,0 36 16,0-36 15,0 37-31,0-38 1,0 38-1,0-37 0,0 0 16,0 0-31,0-1-1,0 1 32,0 0-31,0 0-1,0 0 32,0-1-31,0 1 15,0 0 0,0 0 1,0 0 46,0-1-47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25-09-27T17:04:14.704"/>
    </inkml:context>
    <inkml:brush xml:id="br0">
      <inkml:brushProperty name="width" value="0.10583" units="cm"/>
      <inkml:brushProperty name="height" value="0.10583" units="cm"/>
      <inkml:brushProperty name="color" value="#C00000"/>
      <inkml:brushProperty name="fitToCurve" value="1"/>
    </inkml:brush>
  </inkml:definitions>
  <inkml:trace contextRef="#ctx0" brushRef="#br0">157 0 0,'0'37'297,"0"0"-266,0-1-15,36 38-16,-36-37 78,0 0-63,0-1 1,0 1 0,37-37-16,-37 37 15,0 0 1,0 0 0,0-1 46,0 1-46,0 0 15,0 0 0,0 0 0,0 0 1,0-1 15,0 1-32,0 0 1,0 0-1,0 0 17,0-1 30,0 1-46,0 0-1,0 0 17,0 36-1,0-36-15,0 37 15,0-37 16,0 36-16,0-36-15,0 37 15,0-37 0,0 36 0,-37-36 1,1 37-1,36-38 0,-37 38 0,37-37 16,0 36-31,0-36 15,-37 0-31,37 0 16,0 0-1,0 36 1,0-36 15,0 37-15,0-37 15,-37-37-15,37 36 15,0 1-15,0 0 30,0 0 17,0 0-16,0-1-16,-37 1-31,37 0 31,0 0 16,0 0-31,0 0 31,0-1 0,0 1-32,0 0 1,0 0 15,0 0-15,0-1-16,0 1 31,0 0-31,0 0 16,0 0 15,0-1-31,0 1 15,0 0 1,0 0 0,0 0-1,37-37 1,-37 37 46,0-1-30,0 1-17,0 0-15,0 0 16,0 0 15,0 36 0,0-36 1,0 37-17,0-38 1,0 1 0,0 0-1,0 0 1,0 0 15,0 0-15,0-1-1,0 1 17,0 0-17,0 0 16,0 0-31,0-1 16,0 1 0,0 0 15,0 0-15,0 0 46,0-1-46,0 1-1,0 0 1,0 0-16,0 0 16,0-1-1,0 1 1,0 0 15,0 0 0,0 0-15,0 0 15,0 36 16,0-36-31,0 37 15,0-38-15,37 1-1,-37 0-15,0 0 16,37-37-1,-37 37 17,0-1-17,0 1 1,0 0 31,0 0-32,0 0 1,0 0 0,0-1-1,0 1 1,0 0 15,0 0 0,0 0-31,0-1 32,0 1-17,0 0 1,0 0 0,0 0-1,0-1 16,0 1 1,0 0-32,0 0 47,0 0-32,0 0 1,0-1-1,0 1 1,0 0 15,0 0-15,0 36 0,0-36 15,0 0-31,0 0 31,0 0-15,0-1-1,0 1 1,0 37 15,0-37-15,0 0-16,0-1 15,0 1 17,0 37-1,0-37-15,0-1 30,0 1-30,0 0-16,0 0 47,0 0-31,0-1-1,0 1 1,37 0-16,-1 37 31,-36-38 16,37 1-47,-37 0 47,0 37-32,0-1 32,0-36-31,37 37 0,-37-37-16,0-1 15,0 1-15,0 0 16,0 37 15,37-74-31,-37 36 63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25-09-27T17:04:55.612"/>
    </inkml:context>
    <inkml:brush xml:id="br0">
      <inkml:brushProperty name="width" value="0.10583" units="cm"/>
      <inkml:brushProperty name="height" value="0.10583" units="cm"/>
      <inkml:brushProperty name="color" value="#C00000"/>
    </inkml:brush>
  </inkml:definitions>
  <inkml:trace contextRef="#ctx0" brushRef="#br0">0 126 0,'37'37'125,"-1"-37"-109,38 0-16,-37 0 78,36-37-78,-36 37 31,0 0-15,0 0 15,0 0-15,36 0-1,-36 0 1,0-74-16,0 74 15,0 0 1,36-37 0,-36 37-1,0 0 1,0 0 0,-1 0 15,1 0 0,0 0 0,0 0 32,0 0-1,-1 0-30,1 0-1,0 0 0,0 0 0,0 0-15,0 0 0,-1 0-1,1 0 1,0 0-1,0 0-15,0 0 16,-1 0 15,1 0-31,0 0 32,0 37-17,0-37 1,-1 0 15,1 0-15,0 0-16,0 0 31,0 0-15,-36 1-1</inkml:trace>
  <inkml:trace contextRef="#ctx0" brushRef="#br0" timeOffset="1">1987 89 1125,'1'0'16,"35"0"15,1 0 0,0 0-31,0 0 31,36 0 1,-36 0-17,37 37 17,-37-37-1,36 0-31,-36 0 15,37 0 32,-37 0-31,36 0 15,-36 0 0,0 0-15,0 0 0,-1 0-1,1 0 1,0 0-16,0 0 16,0 0-1,-1 0-15,38 0 16,-37 0-1,0 0-15,0 0 16,-1 0-16,1 0 16,0 0-16,0 0 15,0 0 1,-1 0 0,1 0-1,0 0-15,37 0 31,-38 0-15,1 0 0,0 0-1,0 0-15,0 0 16,0 0 0,-1 0-1,1 0-15,0 0 16,0 0-1,0 0-15,-1 0 16,1 0 0,0 0-16,0 0 15,36 0 1,1 37-16,-37-37 31,0 0-31,-1 0 16,1 0-16,0 0 15,0 0-15,0 0 16,0 0 0,-1 0-16,1 0 31,0 0-15,0 0-1,0 0-15,-1 0 16,1 0-1,0 0-15,0 0 16,0 0 0,-1 0-16,1 0 15,0 0 1,74 0-16,-75 0 16,1 0-1,0 0 48,0 0-63,0 0 15,-1 0 1,38 0 0,0 0-16,-38 0 15,38 0-15,0 0 16,-37 0 15,-1 0-15,1 0-16,0 0 15,37 0 17,-38 0-17,1 0-15,0 0 16,0 0-1,0 0 1,-1 0-16,1 0 16,0 0-16,0 0 15,37 0 1,-38 0-16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5-09-27T17:39:05.404"/>
    </inkml:context>
    <inkml:brush xml:id="br0">
      <inkml:brushProperty name="width" value="0.21167" units="cm"/>
      <inkml:brushProperty name="height" value="0.21167" units="cm"/>
      <inkml:brushProperty name="fitToCurve" value="1"/>
    </inkml:brush>
  </inkml:definitions>
  <inkml:trace contextRef="#ctx0" brushRef="#br0">6407 176 19 0,'0'0'265'0,"0"0"-55"0,0 0-24 16,0 0-24-16,0 0-9 0,-1-35-28 0,1 35-3 16,0 0-15-16,0 0-3 0,0 0-17 0,0 0 7 15,0 0-16-15,0 0 26 0,0 0-18 0,0 0-9 16,0 0-10-16,0 0-18 0,0 0-18 15,0 0 18-15,0 0-29 0,0 0 4 0,0 0-9 16,-36-9 6-16,36 9-9 0,0 0 9 0,-38 9-7 16,38-9-32-16,-38 2 30 0,38-2 7 15,-45 8-19-15,45-8 11 0,-53 3-9 0,53-3 20 16,-54 6-19-16,54-6 10 0,-58 4 7 0,58-4-8 16,-57 4-12-16,57-4 8 0,-54 1-14 0,54-1 15 15,-51 7-18-15,51-7 12 0,-40 0-6 16,40 0 11-16,-39 3-22 0,39-3 21 0,0 0-14 15,-51 5 15-15,51-5-22 0,0 0 17 0,0 0-8 16,-43 0-20-16,43 0-19 0,0 0-23 0,0 0-24 16,0 0-16-16,0 0-36 0,0 0-18 0,0 0 12 15,0 0-10-15,0 0-37 0,0 0-279 16,0 0 156-16,0 0 196 0</inkml:trace>
  <inkml:trace contextRef="#ctx0" brushRef="#br0" timeOffset="453">6550 602 88 0,'0'0'342'0,"0"0"-52"0,0 0-40 0,0 0 15 16,40-2-98-16,-40 2-9 0,0 0-13 16,0 0-23-16,0 0-29 0,0 0-7 0,0 0-26 15,0 0-9-15,0 0-22 0,0 0 20 0,0 0-18 16,0 0 30-16,0 0-45 0,0 0 2 16,-48-5 5-16,48 5 10 0,0 0-9 0,-49-1 4 15,49 1-16-15,0 0 8 0,-50 0-6 0,50 0 14 16,-40 0-25-16,40 0-14 0,-40-1 32 0,40 1 0 15,-48 2-19-15,48-2 10 0,-46 1-3 16,46-1 2-16,-46 0-11 0,46 0 10 0,-47 4-14 16,47-4 4-16,-43 0 4 0,43 0 2 0,-40 2-5 15,40-2 5-15,0 0-13 0,-45 2 18 0,45-2-15 16,0 0 4-16,0 0 2 0,0 0-2 0,0 0 0 16,-40 3 2-16,40-3-5 0,0 0-15 15,0 0-17-15,0 0-30 0,0 0-49 0,0 0-10 16,0 0-37-16,0 0-47 0,0 0-63 0,-17-27-323 15,17 27 191-15,0 0 128 0</inkml:trace>
  <inkml:trace contextRef="#ctx0" brushRef="#br0" timeOffset="1125">4767 457 0 0,'24'-19'284'0,"-24"19"-49"0,0 0-44 0,0 0-7 16,14-25-41-16,-14 25 3 0,0 0-33 15,0 0-4-15,0 0-20 0,0 0-4 0,0 0-31 16,0 0 10-16,0 0-22 0,0 0 2 0,0 0-44 16,0 0 39-16,0 0-9 0,-23-17 22 0,23 17-4 15,0 0 0-15,-37 6-10 0,37-6-1 16,0 0-15-16,-52 1 14 0,52-1-26 0,-43 7 10 15,43-7 6-15,-50-1-8 0,50 1-10 0,-54 3 4 16,54-3 3-16,-58 1-5 0,58-1 0 0,-60 0 0 16,60 0-12-16,-63 0 11 0,63 0-14 0,-68 0 15 15,68 0-11-15,-69 0 16 0,69 0-7 16,-75-1 10-16,37 1-24 0,-4-3-32 0,2 3 47 16,2-2 2-16,38 2-6 0,-71-1 0 15,71 1-8-15,-61-3-1 0,61 3 2 0,-49 0 13 16,49 0 8-16,0 0-20 0,-49 3-14 0,49-3 21 15,0 0-22-15,0 0 0 0,0 0-22 0,-39 0 11 16,39 0-24-16,0 0-16 0,0 0-25 16,0 0-20-16,0 0-38 0,0 0-10 0,0 0-37 15,0 0-14-15,0 0-247 0,33 7 155 0,-33-7 207 16</inkml:trace>
  <inkml:trace contextRef="#ctx0" brushRef="#br0" timeOffset="1593">4945 907 11 0,'0'0'359'0,"0"0"-96"15,46 0-8-15,-46 0-39 0,0 0-27 0,0 0-3 16,35 2-6-16,-35-2-22 0,0 0 2 16,0 0-36-16,0 0-13 0,0 0-25 0,0 0-17 15,0 0-19-15,0 0 3 0,0 0-22 0,0 0 0 16,0 0-17-16,0 0 8 0,0 0-14 0,-44 9 4 16,44-9-72-16,-39 3 87 0,39-3-17 15,-44 0 10-15,44 0-16 0,-62 1 33 0,62-1-43 16,-70-1 9-16,30 1-4 0,-2 0 10 0,6-1-10 15,-6 3 0-15,7-6-9 0,35 4 17 16,-74 2-17-16,74-2 16 0,-70-2-21 0,70 2-22 16,-66 2 32-16,66-2 10 0,-63-2-6 0,63 2-7 15,-57 0 10-15,57 0 3 0,-54 2-8 16,54-2 7-16,-47 0-19 0,47 0 3 0,-42 0-6 16,42 0-26-16,0 0 25 0,-43-2 10 0,43 2-18 15,0 0-6-15,0 0-6 0,0 0-16 0,0 0 22 16,0 0-59-16,-38-9-28 0,38 9-31 0,0 0-24 15,0 0 3-15,0 0-30 0,0 0-63 0,0 0-163 16,0 0 148-16,11-29 227 0</inkml:trace>
  <inkml:trace contextRef="#ctx0" brushRef="#br0" timeOffset="2203">4573 97 0 0,'0'0'162'16,"0"0"141"-16,0 0-42 0,4-39-30 0,-4 39-45 16,0 0-19-16,0 0-10 0,0 0-28 15,0 0 4-15,0 0-23 0,0 0-16 0,0 0-22 16,0 0-7-16,0 0-4 0,0 0-3 0,0 0 20 16,0 0 5-16,0 0 8 0,0 0 15 0,0 0-13 15,0 0-6-15,0 0-12 0,0 0 0 16,-5 42 2-16,5-42-17 0,-3 37-10 0,3-37-3 15,-6 47-14-15,6-47-6 0,-6 55-13 0,1-23 12 16,-1 2-15-16,1-1 7 0,1 3-9 0,-3 3 6 16,3 1-9-16,-2-5 5 0,1 2-10 0,-1 1 6 15,0-5-23-15,-2 3 27 0,4 0-14 16,-7-4 9-16,6-2 3 0,-1 4-6 0,-2-4-10 16,2 3 12-16,-1-5-6 0,7-28 8 0,-13 54-7 15,13-54 5-15,-13 54-13 0,13-54 8 16,-14 50 2-16,14-50 1 0,-11 46-6 0,11-46-2 15,-6 47-14-15,6-47 11 0,-6 43-11 0,6-43 14 16,-6 39-8-16,6-39 6 0,0 36-11 16,0-36 4-16,-8 40-7 0,8-40-23 0,-9 33 25 15,9-33 2-15,-6 28-4 0,6-28-1 0,0 0-14 16,-5 36 1-16,5-36-13 0,0 0-12 0,0 0-1 16,-8 36-13-16,8-36-30 0,0 0 8 0,0 0-18 15,0 0 9-15,0 0-11 0,0 0-2 16,0 0-36-16,0 0 0 0,0 0-25 0,-4 30-4 15,4-30-18-15,0 0-265 0,0 0 155 0,0 0 203 16</inkml:trace>
  <inkml:trace contextRef="#ctx0" brushRef="#br0" timeOffset="3158">2617 133 0 0,'-17'-23'164'0,"17"23"120"16,0 0-32-16,0 0-34 0,0 0-39 0,0 0-31 15,0 0-3-15,0 0-22 0,0 0-9 16,0 0-9-16,0 0-16 0,0 0-16 0,0 0-4 16,0 0-15-16,0 0 12 0,0 0-65 0,0 0 79 15,0 0-10-15,0 0 22 0,0 0 7 16,0 0 7-16,0 0-1 0,0 0-1 0,0 0-1 16,35 18 8-16,-35-18-16 0,20 20-6 0,-20-20-19 15,26 23-2-15,-26-23-5 0,28 31-11 16,-28-31-8-16,32 32 1 0,-32-32-17 0,34 36 5 15,-14-15-15-15,-2-2 3 0,-2 1-7 0,-1 2 3 16,2 0-14-16,0 0 13 0,-2-1-5 0,0 1-2 16,1 2 3-16,-2 0-6 0,-14-24 1 15,23 43-11-15,-23-43 9 0,21 41-10 0,-21-41 6 16,18 40-2-16,-18-40 7 0,14 39-7 0,-14-39 5 16,13 38-7-16,-13-38 4 0,7 37-8 0,-7-37 12 15,9 37-10-15,-9-37 7 0,5 40-6 16,-5-40 11-16,5 35-8 0,-5-35-3 0,4 36-3 15,-4-36-6-15,0 36-10 0,0-36 6 0,-4 37-18 16,4-37 13-16,-5 35-13 0,5-35 3 16,-11 28-10-16,11-28 5 0,-17 30-12 0,17-30-3 15,-18 32-24-15,18-32-21 0,-25 28-22 0,25-28-18 16,-23 25-30-16,23-25-9 0,-23 25-36 0,23-25-3 16,-24 19-46-16,24-19-55 0,-22 20-251 0,22-20 177 15,0 0 143-15</inkml:trace>
  <inkml:trace contextRef="#ctx0" brushRef="#br0" timeOffset="3749">2100 335 150 0,'0'0'369'0,"0"0"-65"16,0 0-39-16,-16-26-43 0,16 26-8 0,0 0-21 15,0 0-10-15,0 0-35 0,0 0-20 0,0 0-39 16,0 0-9-16,0 0-23 0,0 0 1 0,0 0-16 15,0 0 8-15,0 0-8 0,0 0 15 16,0 0-8-16,0 0 14 0,0 0-5 0,13 27 15 16,-13-27-18-16,0 0 6 0,13 38-7 0,-13-38-4 15,11 35-9-15,-11-35-1 0,14 34-20 0,-14-34 13 16,15 41-7-16,-15-41-5 0,19 41-5 16,-19-41-14-16,15 45 13 0,-15-45-15 0,17 43 8 15,-17-43-10-15,17 44 9 0,-17-44-12 0,14 40 13 16,-14-40-11-16,15 33 11 0,-15-33-16 15,11 31 6-15,-11-31-3 0,0 0-35 0,17 33-12 16,-17-33-15-16,0 0-29 0,15 22-14 0,-15-22-31 16,0 0-25-16,0 0-40 0,0 0-16 0,0 0-37 15,0 0-26-15,0 0-344 0,0 0 210 16,0 0 104-16</inkml:trace>
  <inkml:trace contextRef="#ctx0" brushRef="#br0" timeOffset="4234">1791 719 0 0,'0'0'226'0,"-34"-18"25"0,34 18-58 16,-29-14-29-16,29 14-28 0,-24-15-22 0,24 15-28 15,0 0 16-15,-34-10-46 0,34 10-6 0,0 0-7 16,0 0 5-16,-35-7 1 0,35 7 17 0,0 0-17 16,0 0 45-16,-36-8 8 0,36 8-5 0,0 0-2 15,-21-15-13-15,21 15-9 0,0 0 9 16,-23-32 2-16,23 32-4 0,-12-25-9 0,12 25 7 16,-11-30-29-16,11 30 9 0,-9-35-15 0,9 35 9 15,-11-35-20-15,11 35 9 0,-9-34-4 16,9 34 4-16,-13-39-19 0,13 39 6 0,-7-43-2 15,7 43 23-15,-6-42 0 0,6 42 4 0,-5-44-4 16,5 44 3-16,-5-43-15 0,5 43 5 16,-1-38-12-16,1 38 0 0,0 0-2 0,0-51-4 15,0 51-13-15,0 0 13 0,3-43-13 0,-3 43 6 16,0 0-19-16,6-36 17 0,-6 36-13 0,0 0 3 16,0 0-5-16,8-32 1 0,-8 32-45 0,0 0 22 15,0 0-24-15,0 0 6 0,0 0-16 16,12-30-15-16,-12 30-22 0,0 0-5 0,0 0-30 15,0 0-17-15,0 0-13 0,0 0-49 0,0 0-7 16,0 0-22-16,0 0-35 0,0 0-48 16,0 0-198-16,0 0 162 0,0 0 175 0</inkml:trace>
  <inkml:trace contextRef="#ctx0" brushRef="#br0" timeOffset="4906">890 374 169 0,'-7'-29'331'16,"7"29"-66"-16,0 0-29 0,0 0-52 0,0 0-3 15,0 0-23-15,0 0-12 0,0 0-17 0,0 0-8 16,0 0-23-16,-11-25-26 0,11 25-12 0,0 0-9 15,0 0-2-15,0 0-1 0,0 0-19 16,0 0-1-16,0 0-4 0,0 0 6 0,0 0-17 16,-31 10 11-16,31-10-10 0,-26 15-1 0,26-15 1 15,-23 14-2-15,23-14-7 0,-26 18 4 0,26-18-6 16,-21 15 9-16,21-15-17 0,0 0 13 16,-28 26-4-16,28-26 2 0,0 0 7 0,-23 27-13 15,23-27-5-15,0 0 11 0,-15 30-6 0,15-30 5 16,0 0-11-16,-13 28 20 0,13-28-20 15,0 0 14-15,-3 36-9 0,3-36 14 0,0 0-15 16,2 36 9-16,-2-36-5 0,7 32 15 0,-7-32-11 16,13 30 4-16,-13-30 0 0,18 32 6 0,-18-32-8 15,25 25 8-15,-25-25-9 0,26 29 16 16,-26-29-15-16,34 25 13 0,-34-25-6 0,32 25 7 16,-32-25-13-16,37 29 12 0,-37-29-7 0,41 25-3 15,-41-25-4-15,38 25 0 0,-38-25 0 0,40 25 5 16,-40-25-13-16,36 20 7 0,-36-20 2 15,33 19-5-15,-33-19-7 0,26 14 6 0,-26-14 1 16,23 16-3-16,-23-16-6 0,0 0-13 0,27 19 14 16,-27-19-4-16,0 0-15 0,0 0 6 0,0 0-20 15,0 0-23-15,0 0-26 0,0 0-24 16,23 16-31-16,-23-16-7 0,0 0-34 0,0 0-37 16,0 0-38-16,0 0-315 0,-20-22 181 0,20 22 141 15</inkml:trace>
  <inkml:trace contextRef="#ctx0" brushRef="#br0" timeOffset="5656">165 214 0 0,'0'0'219'0,"0"0"89"0,-23-22-65 0,23 22-41 0,0 0-44 16,0 0-24-16,0 0 12 0,0 0 5 15,0 0-35-15,0 0 7 0,0 0-21 0,-43 10 1 16,43-10-30-16,0 0 12 0,-17 28-13 0,17-28 3 16,-13 25 6-16,13-25-9 0,-10 29-6 15,10-29 15-15,-16 32-23 0,16-32 5 0,-12 36-14 16,12-36 11-16,-11 40-14 0,11-40 2 0,-7 46-18 15,7-46 11-15,-5 47-7 0,5-47 2 16,-2 53-18-16,2-53 7 0,-3 55-6 0,3-55-19 16,-1 55 25-16,1-55-2 0,0 56-8 0,0-56 5 15,3 54-10-15,-3-54 9 0,5 53-6 0,-5-53 8 16,3 51-2-16,-3-51 5 0,7 52-6 0,-7-52 4 16,9 52 0-16,-9-52 8 0,8 49-14 0,-8-49 1 15,11 49-3-15,-11-49 0 0,15 43-7 16,-15-43 8-16,17 43-8 0,-17-43 7 0,26 41-9 15,-26-41 11-15,28 40-14 0,-28-40 16 0,32 36-11 16,-12-17 22-16,-2-1-26 0,2 0 3 16,-20-18-2-16,40 30-2 0,-18-14-4 0,-22-16 7 15,41 29-8-15,-41-29 13 0,40 26-13 0,-40-26 16 16,42 25-14-16,-42-25 7 0,41 20-2 16,-41-20 1-16,40 16-4 0,-40-16 8 0,40 14-9 15,-40-14 8-15,37 11 8 0,-37-11-11 0,0 0-4 16,36 14 2-16,-36-14-5 0,0 0 4 0,0 0-5 15,0 0 8-15,30 11-8 0,-30-11 10 16,0 0-6-16,0 0 0 0,0 0-33 0,0 0-14 16,0 0-30-16,0 0-20 0,0 0-35 0,0 0-20 15,0 0-27-15,0 0-16 0,0 0-39 16,0 0-15-16,0 0-18 0,0 0-35 0,0 0-53 16,15-28-166-16,-15 28 161 0,0 0 172 0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25-09-27T17:04:32.407"/>
    </inkml:context>
    <inkml:brush xml:id="br0">
      <inkml:brushProperty name="width" value="0.10583" units="cm"/>
      <inkml:brushProperty name="height" value="0.10583" units="cm"/>
      <inkml:brushProperty name="color" value="#C00000"/>
    </inkml:brush>
  </inkml:definitions>
  <inkml:trace contextRef="#ctx0" brushRef="#br0">0 9 0,'37'0'172,"37"0"-156,-37 0-16,36 0 15,-36 0-15,0 0 16,0 0 0,-1 0-1,38 0 157,-37 0-172,0 0 16,0 0-16,-1 0 31,38 0-15,-37 0-1,0 0 1,-1 0-16,1 0 31,37 0 32,-37 0-32,-1 37-15,1-37-1,0 0 1,0 37-1,0-37 17,0 0-17,36 37 17,-36-37-32</inkml:trace>
  <inkml:trace contextRef="#ctx0" brushRef="#br0" timeOffset="-1327.03">2650 157 1578,'1'0'16,"36"0"0,-1 0-1,1 0 17,0 0 14,0 0-30,0 0 0,-1-37-1,1 37-15,0 0 16,0 0 0,0 0 15,0 0-31,-1 0 15,1 0 1,37 0-16,-1 0 16,-36 0-1,0-37 1,0 0 15,0 37 32,-1 0-16,1 0-32,0 0 1,0 0-1</inkml:trace>
  <inkml:trace contextRef="#ctx0" brushRef="#br0" timeOffset="-1326.03">5779 304 2766,'1'0'16,"36"0"-1,-1 0 1,1 0-16,37 0 15,-1 0 1,1 0 0,0 0-16,-1 0 15,-36 0-15,37 0 16,-37 0 0,-1 0-16,1 0 15,0 0-15,0 0 16,0 0-16,-1 0 15,1 0 1,0 0-16,0 0 16,0 0-1,0 0-15,-1 0 16,1 0-16,37 0 16,-37 0-1,-1 0-15,1 0 16,37 0-16,-1 0 15,38 0-15,-1 0 16,-36 0-16,36 0 16,-36 0-1,-37 0-15,0 0 16,-1 0 78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25-09-27T17:04:38.002"/>
    </inkml:context>
    <inkml:brush xml:id="br0">
      <inkml:brushProperty name="width" value="0.10583" units="cm"/>
      <inkml:brushProperty name="height" value="0.10583" units="cm"/>
      <inkml:brushProperty name="color" value="#C00000"/>
      <inkml:brushProperty name="fitToCurve" value="1"/>
    </inkml:brush>
    <inkml:brush xml:id="br1">
      <inkml:brushProperty name="width" value="0.10583" units="cm"/>
      <inkml:brushProperty name="height" value="0.10583" units="cm"/>
      <inkml:brushProperty name="color" value="#C00000"/>
    </inkml:brush>
  </inkml:definitions>
  <inkml:trace contextRef="#ctx0" brushRef="#br0">994 1435 0,'37'0'31,"0"0"48,-1 37-1,-36 0-31,0 0-47,0 0 15,0-1 48,0 1-1,-36-37-46,-1 0 62,0 0-47,0 0 0,0 0-15</inkml:trace>
  <inkml:trace contextRef="#ctx0" brushRef="#br0" timeOffset="1609">920 1656 0,'0'37'187,"-36"0"-187,36 0 16,0-1 0,0 1-1,0 0-15,0 0 16,0 37 15,0-38 125,0 1-124,0 0-17,0 0 16,0 0 1,0-1 15,-37 1-16,37 0 0,-74 37-15,74 36-1,0-73 1,0 0 0,0 0-16,-37-1 15,37 1 1,0 0-16,0 0 203,0 0-187</inkml:trace>
  <inkml:trace contextRef="#ctx0" brushRef="#br0" timeOffset="2999">884 73 0,'36'74'32,"-36"-37"-17,0 0 1,0 36-1,0-36 17,0 0-17,0 0 17,0-1-17,0 1-15,0 0 31,0 0-31,0 0 16,0 0 0,0-1-1,0 1 1,0 37 15</inkml:trace>
  <inkml:trace contextRef="#ctx0" brushRef="#br0" timeOffset="7765">0 37 0,'74'-37'297,"-37"37"-281,36 0-1,-36 0 1,37 0 0,-38 0 15,38 0 0,-37 0 0,0 0 16,-1 0 0,1 0-31,0 0-1,0 37 1,0-37 0,36 0-1,-36 0 1,0 0 0,0 0-1,0 0 32,-1 0 31,38 36-62,-37 1 31,0-37-47,-1 0 15,1 37 17,0-37-1,0 0 47,0 0-62,0 0-1,-1 0 1,1 0-1,37 0 1,-37 0 15,-1 0 1,1 0-1,0 0-31,0 0 15,0 0 17,-1 0-17,1 0 1,0 0 15,0 0-15,0 0-1,-1 0 17,1 0-32,0 0 31,0 0-15,0 0 15,0 0 0,-1 0 0,1 0-15,0 0 31,37 0-16,-38 0-15,1 0-16,0 0 15,0 0 17,36 0-1,-36 0 47,37 0-16,-37 0-30,36 0-32,-36 0 31,74 0-15,-38 0-1,-36 0-15,37 0 16,-38 0-1,1 0 64,-37 37-79,37-37 15,0 0 63,0 0-62,0 0-16,-1 0 31,1 0-15,-37 37-1,37-37-15,0 0 16,36 0 0,-36 0 15,0 36-15,0-36-1,0 0 1,-1 0-1,1 0 95,0 0-95,0 0 17,0 0-32,0 0 47,-1 0-16,1 0-16,0 0 17,0 0-1,0 0-15,-1 0-1,1 0-15,0 0 16,0 0 15,0 0 0,-1 0-15,1 0-16,0 0 31,0 0-31,0 0 16,-1 0-16,1 0 15,0 0 1,0 0-16,0 0 16,0 0 15,-1 0-15,1 0 30,0 0-30,0 0 0,0 0-1,-1 0 1,1 0 0,0 0-1,37 0 48,-38 0-32,38 0-15,-37 0-1,0 0 1,36 0-1,38 0 1,-38 0 0,-36 0-16,74 0 15,-1 0-15,1 0 16,-38 0-16,38 0 16,-75 0-16,75 0 15,-74 0-15,-1 0 16,38 0-16,0 0 15,-37 0 1,36 0 0,-36 0-1,37 0-15,-1 0 16,1 0-16,-1 0 16,38 0-1,-1 0-15,-36 0 16,-37 0-16,73 0 15,-36 0-15,36 0 16,1 0-16,-75 0 16,75 0-16,-1 0 15,-73 0-15,37 0 16,-37 0 0</inkml:trace>
  <inkml:trace contextRef="#ctx0" brushRef="#br0" timeOffset="9796">1951 441 0,'0'74'16,"0"0"-16,0-1 15,0-36-15,0 37 16,0-37-16,0 36 15,0-36 1,0 37 0,0-38-1,0 38 1,0-37 0,0 36-16,0-36 31,0 37-16,0-37 1,0 36-16,-37-36 16,37 0-16,-37 37 15,1-1-15,36-36 16,0 37-16,-74-1 16,37 1-1,37 0-15,0-1 16,-37 1-1,1-1-15,36 38 16,-37-74-16,0 36 16,37 1-16,0 0 15,-37-1-15,37-36 16,0 37-16,-73-74 16,73 110-1,0-36 1,-37-38-16,-37 75 15,74-74-15,0 0 16,0-1-16,0 38 16,-37 0-16,37-38 15,-36 1-15,36 74 16,-37-75-16,37 1 16,0 0-1,0 37-15,-37-38 16,37 1-1,0 37-15,0-37 32,-37 0-32,37-1 47</inkml:trace>
  <inkml:trace contextRef="#ctx0" brushRef="#br1" timeOffset="17608.3">3240 147 0,'0'37'62,"0"36"-62,0 38 16,0-1-16,0 38 15,0-112-15,0 112 16,0-38-16,0 37 16,-74 0-16,0 38 15,37 35-15,-73-72 16,73 36 0,-73 37-16,73-111 15,-73 37-15,73-36 16,0 36-16,37-37 15,-74-36-15,37 0 16,-73 73-16,73-73 16,37-1-16,-110 38 15,73-1-15,37-36 16,-110 36-16,110-73 16,-74 110-16,74-36 15,-74-1-15,37-36 16,37 36-16,-36 74 15,35-183-15</inkml:trace>
  <inkml:trace contextRef="#ctx0" brushRef="#br1" timeOffset="17609.3">1068 6055 453,'-37'19'15,"37"17"-15,-37 1 47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25-09-27T17:05:00.391"/>
    </inkml:context>
    <inkml:brush xml:id="br0">
      <inkml:brushProperty name="width" value="0.10583" units="cm"/>
      <inkml:brushProperty name="height" value="0.10583" units="cm"/>
      <inkml:brushProperty name="color" value="#C00000"/>
      <inkml:brushProperty name="fitToCurve" value="1"/>
    </inkml:brush>
  </inkml:definitions>
  <inkml:trace contextRef="#ctx0" brushRef="#br0">4086 221 0,'-37'37'0,"37"0"15,0-1 16,0 1-31,0 0 16,0 0-16,-37 73 16,-37-73-16,38 0 15,-1 37 1,-37-1-16,37 1 16,-73 36-16,36 1 15,37-38 1,1-36-16,36 0 15,-74 0-15,74 36 16,-37-73-16,0 74 16,-36 36-16,36-73 15,37 0-15,-74 37 16,74-38-16,-36 38 16,-1 0-16,-37-1 15,37-36-15,-36 110 16,36-147-16,0 74 15,0 0-15,-36 36 16,-1 1 0,37-38-16,0 1 15,-73-1-15,110 1 16,-111 36-16,75-36 16,-1 0-16,0-37 15,37-1-15,-74 1 16,38 37-16,-1-37 15,0-1 1,0 38-16,0 0 16,-36-38-16,73 38 15,-74-37-15,74 0 16,-37-1-16,0 1 16,1 0-1,-1 0 1,0 0-16,0-37 15,0 37-15,-36 36 16,36-73-16,37 37 16,-37-37-16,-36 37 15,-1 36 1,37-73 0,0 37-16,0 0 15,-36 0 1,36-37-1,0 0-15,-36 73 16,36-73 0,0 37-1,0-37-15,0 0 16,-36 74 0,36-74-16,0 37 31,0 0-16,1-37 17,-1 0-32,37 36 140</inkml:trace>
  <inkml:trace contextRef="#ctx0" brushRef="#br0" timeOffset="1547">3828 1583 0,'0'37'15,"0"0"-15,0-1 16,0 1-16,0 74 16,0-38-16,-37 1 15,0 0-15,0-1 16,37 1-16,-36-1 15,-1 1-15,37-37 16,-37 73-16,37-36 16,-37-37-16,0 36 15,1 38-15,-38-74 16,74-1-16,0 38 16,0-37-1,-37 73-15,0-73 16,1 37-1,36-37-15,-37-37 16,37 73-16,0-36 16,-74 37-1,37-38 1,37 1-16,0 0 16,0 37-16,-36-1 15,-1-36-15,37 0 16,-37 0-16,0 0 15,37 73-15,-74-36 16,74-38-16,-36 1 16,36 0-16,0 37 15,-37 36-15,-37-36 16,37-1-16,37 1 16,0 0-16,-36-38 15,36 75 1</inkml:trace>
  <inkml:trace contextRef="#ctx0" brushRef="#br0" timeOffset="2973">3938 3019 0,'0'37'31,"0"36"-31,0 1 16,0-1-1,-36-36-15,36 37 16,-37-1-16,0 38 16,0-38-1,0 38-15,37-74 16,-37 73-16,1-36 15,36-1 1,-37 1 0,37-37-16,-37 0 15,0 36 1,0-36 15,37 37 16,0-37-31,0-1-1,-36-36 17,-1 37-17</inkml:trace>
  <inkml:trace contextRef="#ctx0" brushRef="#br0" timeOffset="4774">404 0 0,'37'37'15,"37"37"1,-37-74-16,36 73 16,1-36-16,0 37 15,-38-38-15,1 1 16,37 0-16,-37 37 15,36-74-15,38 110 16,-38-110-16,38 111 16,-1-75-16,-36 1 15,73 37-15,-73-37 16,73 73-16,0-73 16,-36 73-16,-38-73 15,74 37-15,-36-1 16,36 1-16,-73-37 15,-37 0-15,36-37 16,-73 36 0,37 1-1,0-37-15,0 37 16,73 0 0,-73 0 15,37-1-31,-38 1 15,1-37-15,0 0 16,0 74-16,0-74 16,-1 37-1,38 36 1,-37-73-16,0 0 16,-37 37-16,73 0 15,1 0-15,-37-37 16,-1 37-16,1-37 62,0 36-46,0-36-16</inkml:trace>
  <inkml:trace contextRef="#ctx0" brushRef="#br0" timeOffset="6196">110 700 0,'37'-37'15,"0"37"-15,-1 0 16,38 37-16,-37-37 16,110 73-16,-73-36 15,110 37-15,-74-1 16,1-36-16,-1-37 15,37 37-15,-36 36 16,-1-36-16,1 0 16,73 110-16,-111-110 15,75 37-15,-38-37 16,0-1-16,-36 1 16,0 0-16,36 0 15,-73 0-15,0 36 16,36-36-1,1 0-15,-37-37 16,-37 37-16,147 36 31,-147-36-15,74-37-16,-38 37 16,1-37-16,74 74 15,-74-74 1,36 36-1,-36-36 1,37 37-16,-1 0 16,1 0-16,-37-37 15,36 37-15,1 36 16,36-73-16,-36 37 16,-37-37-1,36 37-15,-36 0 16,74 0-1,-111-1 1,36-36 78</inkml:trace>
  <inkml:trace contextRef="#ctx0" brushRef="#br0" timeOffset="7868">368 2098 0,'221'0'0,"-111"0"15,-36 0-15,73 0 16,-74 0-16,38 0 15,-38 0-15,1 37 16,0 0 0,-37 0-1,36-37 1,1 73 0,-37-73-16,36 37 15,1 0-15,36-37 16,-36 74-16,36-37 15,-73-37-15,110 73 16,-36-36-16,-74-37 16,36 37-16,1 36 15,-37-73-15,36 37 16,-36-37 0,110 37-1,1 0 1,-112 0-16,75-37 15,-74 36-15,36-36 16,-36 0 0,0 0-1,0 0 1,0 37-16,-1-37 16,1 0-1,0 0-15,37 0 16,-74 37-16,36-37 15,1 0-15,0 0 16,0 0 172,36 37-173,-36-37 1,37 0-1,-37 0 1,0 0 0,-1 74-1,1-74 1,0 0 0,0 0 15</inkml:trace>
  <inkml:trace contextRef="#ctx0" brushRef="#br0" timeOffset="9352">0 3203 0,'73'0'31,"111"0"-15,0 0-16,-36 0 15,72 37-15,-72-1 16,36-36-16,-37 0 15,-37 74-15,38-74 16,72 37-16,-72-37 16,-38 37-16,37-37 15,-36 0-15,-38 36 16,1-36-16,0 37 16,-37-37-16,-1 0 31,1 37-16,0-37 1,0 0-16,0 0 16,36 0-1,-36 0-15,0 0 16,0 0-16,36 0 16,1 37-16,0-37 15,-38 0-15,112 73 16,-38-73 15,-73 0-15,0 0-16,-1 37 0,38-37 15,-37 37 1,36 0 0,-36-37-16,0 37 15,-37 0 1,37-1-1,37-36 17</inkml:trace>
  <inkml:trace contextRef="#ctx0" brushRef="#br0" timeOffset="10805">1766 147 0,'37'-36'16,"37"36"0,36 0-16,1 0 15,-1 36-15,1 1 16,73 37-16,-147-74 16,73 73-16,0 1 15,1-74-15,-1 0 16,74 111-16,0-38 15,-73 1-15,-38-74 16,1 37-16,0-1 16,-1 1-1,-36 0-15,0 0 16,37 36 0,-1-36-1,-36-37 1,0 74-16,0-74 15,-37 37 1,36-37 0,-36 36-1,37-36 1,0 74-16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5-09-27T17:05:18.008"/>
    </inkml:context>
    <inkml:brush xml:id="br0">
      <inkml:brushProperty name="width" value="0.10583" units="cm"/>
      <inkml:brushProperty name="height" value="0.10583" units="cm"/>
      <inkml:brushProperty name="color" value="#C00000"/>
      <inkml:brushProperty name="fitToCurve" value="1"/>
    </inkml:brush>
  </inkml:definitions>
  <inkml:trace contextRef="#ctx0" brushRef="#br0">3488 49 0 0,'0'0'143'0,"0"0"106"0,0 0-64 0,0 0-15 16,0 0-18-16,0 0-18 0,0 0-18 0,0 0-2 16,0 0-18-16,0 0 4 0,0 0-20 0,0 0-10 15,0 0-5-15,0 0-9 0,-13-23 7 16,13 23-6-16,0 0 2 0,0 0-7 0,0 0-7 16,0 0-3-16,0 0-1 0,0 0-12 0,0 0 0 15,0 0-3-15,0 0 3 0,0 0-6 16,0 0-4-16,0 0 0 0,0 0-35 0,0 0 42 15,0 0-5-15,29-11-4 0,-29 11 10 0,0 0-20 16,0 0 19-16,37-10-19 0,-37 10 3 0,0 0-3 16,33-4 15-16,-33 4-20 0,0 0 12 0,46 0-14 15,-46 0 11-15,0 0-4 0,57 0 14 16,-57 0-9-16,36 4-1 0,-36-4-7 0,35 7 16 16,-35-7-3-16,30 7-42 0,-30-7 31 0,31 9 4 15,-31-9 5-15,29 11 4 0,-29-11-3 16,31 14-14-16,-31-14-3 0,29 18 8 0,-29-18-5 15,29 23 2-15,-29-23-58 0,30 25 54 0,-30-25 21 16,29 27-16-16,-29-27 1 0,23 28 6 16,-23-28-13-16,20 31 1 0,-20-31 9 0,15 26-2 15,-15-26-5-15,14 28 11 0,-14-28-15 0,7 28-4 16,-7-28 6-16,0 0 0 0,5 47-9 0,-5-47 3 16,0 0 8-16,0 49-8 0,0-49 13 0,-3 32-4 15,3-32-11-15,-5 35 12 0,5-35-6 16,-7 33-9-16,7-33 18 0,-8 35-6 0,8-35 5 15,-11 32-8-15,11-32 16 0,-10 33-11 0,10-33 9 16,-14 29-17-16,14-29 8 0,-14 31 1 16,14-31 5-16,-15 30-10 0,15-30 21 0,-16 28-26 15,16-28 4-15,-14 26 0 0,14-26 2 0,-18 23-7 16,18-23 4-16,0 0 4 0,-25 34-4 16,25-34 7-16,-16 25-2 0,16-25-6 0,-19 21 4 15,19-21-6-15,0 0 0 0,-20 29-17 0,20-29 41 16,0 0-82-16,0 0-1 0,0 0 5 0,-15 25-17 15,15-25 6-15,0 0-25 0,0 0-18 0,0 0-20 16,0 0-29-16,0 0-31 0,0 0-32 16,0 0-59-16,0 0-135 0,26-18 146 0,-26 18 233 15</inkml:trace>
  <inkml:trace contextRef="#ctx0" brushRef="#br0" timeOffset="610">3284 259 0 0,'0'0'150'0,"0"0"118"0,2-35-59 15,-2 35-26-15,0 0-23 0,0 0-31 0,0 0-16 16,0 0-22-16,0 0-16 0,0 0-20 16,0 0-1-16,0 0-23 0,0 0 3 0,-12-23-10 15,12 23-1-15,0 0-9 0,0 0 15 0,0 0 6 16,0 0 22-16,-23 18-14 0,23-18 7 0,0 0-17 16,-25 25 2-16,25-25-3 0,-26 23 7 15,26-23-5-15,-15 27 4 0,15-27-14 0,-17 29 14 16,17-29-28-16,-14 34 9 0,14-34 0 0,-11 33-7 15,11-33-3-15,-4 35 6 0,4-35-15 0,0 0 21 16,6 47-21-16,-6-47 21 0,14 31-21 16,-14-31 23-16,23 26-14 0,-23-26-3 0,33 25 2 15,-33-25-3-15,40 21-9 0,-40-21 15 0,46 18 2 16,-46-18 28-16,51 15-72 0,-51-15 35 0,51 11-10 16,-51-11 10-16,50 7-14 0,-50-7 14 15,46 9-18-15,-46-9 7 0,42 4-23 0,-42-4 6 16,0 0-18-16,43 7-1 0,-43-7-16 0,0 0-6 15,0 0-21-15,0 0 2 0,38 2-48 16,-38-2-38-16,0 0-31 0,0 0-38 0,0 0-194 16,0 0 148-16,0 0 223 0</inkml:trace>
  <inkml:trace contextRef="#ctx0" brushRef="#br0" timeOffset="1063">2982 712 0 0,'0'0'115'0,"0"0"117"0,0 0-46 0,-28 18-32 16,28-18-20-16,0 0-27 0,-24 16-18 0,24-16-20 15,0 0-12-15,0 0-16 0,-26 20 1 0,26-20-14 16,0 0-1-16,0 0 19 0,0 0 22 16,0 0 16-16,-34 8-18 0,34-8 10 0,0 0 14 15,-23-15-14-15,23 15 22 0,0 0-12 0,-23-27 3 16,23 27-13-16,0 0 9 0,-11-41-17 16,11 41 6-16,-15-36-19 0,15 36 11 0,-11-43-11 15,11 43 4-15,-6-41-17 0,6 41 2 0,-5-53-14 16,5 53 9-16,-3-50-14 0,3 50 27 15,0-47-20-15,0 47-4 0,2-39-5 0,-2 39-2 16,0 0-10-16,-2-47-7 0,2 47 2 0,0 0-5 16,0 0-5-16,2-37 5 0,-2 37-7 0,0 0-11 15,0 0-23-15,0 0 5 0,0 0-14 16,0 0-10-16,6-31-11 0,-6 31-23 0,0 0-48 16,0 0 15-16,0 0-30 0,0 0-36 0,0 0-29 15,0 0-16-15,0 0-16 0,0 0-227 0,0 0 157 16,-11 38 195-16</inkml:trace>
  <inkml:trace contextRef="#ctx0" brushRef="#br0" timeOffset="1563">2373 730 0 0,'0'0'287'16,"0"0"-16"-16,0 0-44 0,0 0-42 0,0 0-18 16,-9-29-16-16,9 29-9 0,0 0-9 0,0 0-30 15,0 0-23-15,0 0-25 0,0 0-2 16,0 0-22-16,0 0 8 0,0 0-13 0,0 0-25 15,0 0 25-15,0 0-5 0,-36 11 10 0,36-11-7 16,0 0-3-16,-30 24-3 0,30-24 0 16,-23 21 6-16,23-21 2 0,-19 23-7 0,19-23 4 15,-14 26-10-15,14-26 4 0,-7 28 6 0,7-28-3 16,-3 32 2-16,3-32 8 0,7 29 2 0,-7-29-3 16,16 29 17-16,-16-29-4 0,23 32 2 15,-23-32-10-15,30 26 1 0,-30-26 5 0,39 25-7 16,-15-12-9-16,-24-13 0 0,51 18-3 0,-51-18 3 15,54 15-2-15,-54-15-9 0,53 11-5 0,-53-11 5 16,49 11-12-16,-49-11 6 0,40 7 3 0,-40-7-5 16,0 0 1-16,45 4-12 0,-45-4 7 15,0 0 3-15,35 9-7 0,-35-9-11 0,0 0-22 16,0 0-19-16,38 6-7 0,-38-6-14 0,0 0-30 16,0 0-20-16,0 0-15 0,42-1-13 15,-42 1-38-15,0 0-29 0,0 0-45 0,0 0-253 16,0 0 162-16,24-16 173 0</inkml:trace>
  <inkml:trace contextRef="#ctx0" brushRef="#br0" timeOffset="2266">1748 655 19 0,'-23'-16'317'0,"23"16"-42"0,0 0-72 0,0 0-23 15,0 0-44-15,-23-16 2 0,23 16-14 0,0 0-5 16,0 0-24-16,0 0 42 0,0 0 0 0,0 0 5 16,0 0-18-16,0 0 0 0,0 0-24 15,-9 38 35-15,9-38-18 0,0 0 9 0,-3 40-20 16,3-40 2-16,6 35-17 0,-6-35 3 0,3 41-19 15,-3-41-5-15,6 50-7 0,-6-50-54 0,8 54 38 16,-8-54-7-16,9 53-6 0,0-27-4 16,-9-26-8-16,10 56-5 0,-10-56 5 0,9 53-5 15,-9-53-4-15,12 56-6 0,-12-56-2 0,11 50 5 16,-11-50-6-16,14 47 0 0,-14-47 1 16,16 49 0-16,-16-49-1 0,22 45-4 0,-22-45 14 15,23 43-11-15,-23-43 9 0,25 44-7 0,-25-44 5 16,29 43-5-16,-29-43 18 0,27 42 7 15,-27-42 8-15,31 35-22 0,-31-35 11 0,29 36-10 16,-29-36 5-16,29 32-8 0,-29-32-1 0,31 26-6 16,-31-26 3-16,28 22-7 0,-28-22 5 0,24 18-10 15,-24-18 12-15,0 0-11 0,26 23 8 16,-26-23-12-16,0 0 10 0,0 0-5 0,0 0 4 16,25 15-8-16,-25-15 1 0,0 0 8 0,0 0-2 15,0 0-5-15,0 0 6 0,0 0-6 0,0 0 4 16,0 0-6-16,0 0-11 0,0 0-20 0,0 0-12 15,0 0-23-15,0 0-25 0,0 0-64 16,0 0-8-16,0 0-51 0,0 0-22 0,0 0-16 16,0 0-34-16,35-9-18 0,-35 9-87 15,0 0-217-15,0 0 199 0,0 0 116 0</inkml:trace>
  <inkml:trace contextRef="#ctx0" brushRef="#br0" timeOffset="5437">1021 2088 0 0,'0'0'0'15,"0"0"207"-15,0 0-59 0,0 0 3 0,-14-23-20 16,14 23 4-16,0 0-23 0,0 0 7 0,0 0-27 16,0 0 2-16,-15-24-18 0,15 24 10 15,0 0-19-15,0 0 6 0,0 0-16 0,-20-21 4 16,20 21-13-16,0 0 6 0,0 0-13 0,0 0 20 16,-14-26-24-16,14 26 21 0,0 0-22 15,0 0 21-15,0 0-13 0,0 0-4 0,0 0 4 16,0 0-3-16,0 0-14 0,-5-32 10 0,5 32-17 15,0 0 19-15,0 0-25 0,0 0 0 0,0 0-6 16,26-12 5-16,-26 12-10 0,0 0 1 16,40-16 5-16,-40 16 11 0,34-4-5 0,-34 4 0 15,37-4-6-15,-37 4 10 0,38-4 1 0,-38 4 11 16,39-6-34-16,-39 6 42 0,39 3-16 0,-39-3 8 16,42 0 32-16,-42 0-52 0,38 4-2 0,-38-4 3 15,0 0-8-15,51 4 12 0,-51-4-4 16,0 0 4-16,38 10-5 0,-38-10-2 0,0 0-11 15,34 6 12-15,-34-6-6 0,0 0 9 0,31 11-16 16,-31-11 7-16,0 0 11 0,26 19-18 16,-26-19 3-16,0 0 0 0,26 25-2 0,-26-25 5 15,0 0 4-15,21 31-3 0,-21-31-1 0,0 0-4 16,20 28-1-16,-20-28 13 0,11 26-75 16,-11-26 81-16,0 0-7 0,12 35 7 0,-12-35-8 15,0 0-4-15,10 36 4 0,-10-36 0 0,0 0-4 16,3 38 5-16,-3-38 7 0,0 0-6 0,-2 35-13 15,2-35 7-15,0 0-5 0,-8 40 12 16,8-40-12-16,0 0 3 0,-10 37-10 0,10-37 11 16,0 0 10-16,-16 39-16 0,16-39-14 0,-15 27 25 15,15-27-14-15,-17 25 14 0,17-25-8 0,-18 22 7 16,18-22-25-16,-20 23 31 0,20-23-12 16,-19 21 8-16,19-21 29 0,-23 22-44 0,23-22 9 15,-20 20-4-15,20-20 4 0,-18 19-10 0,18-19 2 16,0 0 8-16,-31 21-16 0,31-21 14 15,0 0 3-15,-29 22-6 0,29-22-149 0,-24 14 181 16,24-14-12-16,0 0 4 0,-33 19 0 0,33-19-14 16,0 0-12-16,-23 17-3 0,23-17-14 0,0 0-5 15,0 0-26-15,0 0 13 0,0 0-35 16,0 0 20-16,0 0-16 0,0 0-22 0,0 0-25 16,0 0-18-16,0 0-25 0,0 0-37 0,-23-18-29 15,23 18-32-15,0 0-255 0,0 0 161 0,-1-34 174 16</inkml:trace>
  <inkml:trace contextRef="#ctx0" brushRef="#br0" timeOffset="6000">1596 2126 0 0,'0'0'66'15,"19"-18"165"-15,-19 18-58 0,0 0-31 0,0 0-5 16,0 0 9-16,0 0-28 0,0 0-3 0,0 0-12 16,0 0-13-16,-25 14-7 0,25-14-7 0,0 0-14 15,-29 23 9-15,29-23-11 0,-25 18 14 0,25-18-49 16,-26 14 35-16,26-14-5 0,-29 22 12 15,29-22 41-15,-29 18-78 0,29-18-12 0,-31 18 18 16,31-18-5-16,-30 21 8 0,30-21-19 0,-36 22 21 16,36-22-47-16,-33 22 46 0,33-22-15 15,-39 25 13-15,39-25 24 0,-38 25-54 0,38-25-11 16,-37 24 23-16,37-24-8 0,-32 19-3 0,32-19-1 16,-34 20 0-16,34-20-8 0,-28 15 4 15,28-15-5-15,0 0 4 0,-27 15-116 0,27-15 137 16,0 0-3-16,0 0 4 0,0 0-3 0,0 0-22 15,-23 16-33-15,23-16-16 0,0 0-25 16,0 0-19-16,0 0-25 0,0 0-38 0,0 0-49 16,0 0-29-16,0 0-43 0,0 0-198 0,0 0 156 15,9-31 196-15</inkml:trace>
  <inkml:trace contextRef="#ctx0" brushRef="#br0" timeOffset="7484">1925 2687 0 0,'0'0'114'0,"0"0"62"0,0 0 8 0,-23-14-14 0,23 14-24 16,0 0 15-16,0 0-43 0,0 0 5 0,0 0-10 15,0 0-1-15,0 0-16 0,0 0 16 16,0 0-25-16,0 0 10 0,0 0-14 0,0 0 10 15,0 0-16-15,0 0 25 0,0 0-47 0,0 0 0 16,0 0-8-16,0 0 3 0,0 0-30 16,0 0 6-16,0 0-10 0,0 0 0 0,0 0-6 15,0 0 8-15,0 0-9 0,0 0-4 0,0 0 3 16,0 0 6-16,17 32-14 0,-17-32 7 16,16 21-6-16,-16-21 5 0,19 19-10 0,-19-19 12 15,24 24-17-15,-24-24 16 0,22 24-41 0,-22-24 53 16,26 24-14-16,-26-24-1 0,20 23-12 15,-20-23 12-15,0 0-19 0,28 28 9 0,-28-28-10 16,0 0 11-16,19 29-13 0,-19-29 20 0,0 0-22 16,0 0 10-16,13 29-13 0,-13-29 7 0,0 0 7 15,0 0-3-15,0 0-13 0,0 0 13 0,0 0-7 16,-5 34-2-16,5-34 1 0,0 0 11 0,0 0-14 16,0 0 11-16,-27 18-2 0,27-18 3 15,0 0-2-15,0 0 7 0,-39 0-2 0,39 0 9 16,0 0-8-16,0 0 10 0,-38-11-24 0,38 11 27 15,0 0-13-15,-29-14 17 0,29 14-4 16,0 0-5-16,-30-22-2 0,30 22 3 0,0 0-9 16,-27-21 3-16,27 21-17 0,0 0 15 0,0 0-2 15,-19-24 3-15,19 24-9 0,0 0 9 16,0 0-2-16,0 0 7 0,0 0-8 0,0 0 12 16,0 0-11-16,0 0 9 0,0 0-10 0,0 0 10 15,0 0-5-15,0 0 5 0,0 0-6 0,0 0 1 16,0 0 3-16,8 31 3 0,-8-31-13 15,0 0 10-15,17 32-2 0,-17-32-7 0,0 0 12 16,17 32 44-16,-17-32-69 0,0 0 15 0,14 33-16 16,-14-33 12-16,0 0-21 0,7 29 18 0,-7-29-13 15,0 0 10-15,0 0-5 0,0 0 10 16,-10 39-15-16,10-39 18 0,0 0-8 0,0 0 8 16,-22 22-6-16,22-22 17 0,0 0-14 0,0 0 1 15,-38 10-5-15,38-10 13 0,0 0-8 0,0 0 7 16,-46-7-38-16,46 7 44 0,0 0-7 15,-34-15 0-15,34 15-6 0,0 0 17 0,-28-23-12 16,28 23 18-16,0 0 11 0,-24-22 8 0,24 22-8 16,0 0 16-16,0 0-10 0,0 0 15 0,-22-19-19 15,22 19 14-15,0 0-6 0,0 0 9 16,0 0-28-16,0 0 6 0,0 0-11 0,0 0 3 16,0 0-8-16,0 0 3 0,0 0-6 0,0 0 15 15,0 0-5-15,0 0 3 0,16 25-14 0,-16-25 12 16,0 0-9-16,24 26 21 0,-24-26-25 15,0 0 10-15,23 32-7 0,-23-32 3 0,17 22-2 16,-17-22 9-16,19 27-27 0,-19-27 24 0,15 26-10 16,-15-26 7-16,17 26-9 0,-17-26 17 15,7 28-30-15,-7-28 26 0,0 0-22 0,8 43 26 16,-8-43-16-16,0 0 8 0,0 47-6 0,0-47 8 16,-8 30-9-16,8-30 8 0,-15 35 3 0,15-35-19 15,-20 29 9-15,20-29 0 0,-23 31 0 0,23-31-1 16,-29 25 3-16,29-25 4 0,-29 25-5 15,29-25-2-15,-29 14 0 0,29-14 7 0,-36 9-1 16,36-9 7-16,-35 5 4 0,35-5 4 0,-38-3 5 16,38 3-5-16,-36-8 11 0,36 8-2 0,-41-19 9 15,41 19 5-15,-34-25-8 0,34 25 4 16,-35-33-7-16,18 14 4 0,17 19 3 0,-29-38 2 16,29 38 1-16,-25-36-13 0,25 36-15 0,-18-33 3 15,18 33-12-15,-14-31 1 0,14 31-7 16,-9-26-15-16,9 26-24 0,0 0-14 0,-9-35-34 15,9 35-24-15,0 0-42 0,0 0-7 0,0 0-38 16,-3-38-57-16,3 38-69 0,0 0-213 16,0 0 167-16,0 0 162 0</inkml:trace>
  <inkml:trace contextRef="#ctx0" brushRef="#br0" timeOffset="7953">943 3328 122 0,'0'0'373'16,"6"-34"-62"-16,-6 34-64 0,0 0 19 0,4-31-57 15,-4 31-60-15,0 0-11 0,0 0-11 0,0 0-33 16,0 0 7-16,0 0-11 0,0 0 14 0,0 0-4 16,28 15 15-16,-28-15-18 0,12 35 4 15,-12-35-36-15,11 45 25 0,-11-45-9 0,11 51-6 16,-11-51-20-16,9 57 5 0,-9-57-8 0,4 58-18 15,-4-58 0-15,2 65-4 0,-2-65-9 16,-2 65-7-16,2-65 0 0,0 63-8 0,0-63 8 16,-4 63-13-16,4-63 7 0,-5 60-9 0,5-60-17 15,-4 54-31-15,4-54 0 0,-3 50 32 16,3-50-58-16,-5 38-4 0,5-38-3 0,-5 32-12 16,5-32 4-16,0 0-29 0,-3 34-3 0,3-34-11 15,0 0 3-15,0 0-23 0,0 0-11 0,0 0-42 16,0 0-18-16,0 0-63 0,0 0-206 0,0 0 156 15,0 0 188-15</inkml:trace>
  <inkml:trace contextRef="#ctx0" brushRef="#br0" timeOffset="8312">878 3410 200 0,'-15'-34'359'0,"15"34"-65"0,0 0-61 0,-16-34-21 16,16 34-25-16,0 0-13 0,0 0-38 0,0 0-6 15,0 0-11-15,0 0-1 0,0 0-9 0,0 0 20 16,0 0-4-16,33 18 4 0,-33-18-3 16,24 35-8-16,-24-35 7 0,31 38-11 0,-14-19-11 15,0 2-9-15,3 1-38 0,-2-2 22 0,3 0-4 16,2-2-14-16,1 1-12 0,-1-2-8 15,3-1-17-15,-3 3-2 0,4-4-4 0,-4 0 3 16,-23-15-5-16,45 28-4 0,-45-28-4 0,37 25 8 16,-37-25-24-16,32 21-18 0,-32-21-10 15,26 16-5-15,-26-16-28 0,0 0 9 0,26 18-27 16,-26-18-4-16,0 0-17 0,0 0-30 0,0 0-32 16,26 20-17-16,-26-20-38 0,0 0-7 0,0 0-28 15,0 0-51-15,0 0-342 0,0 0 223 0,0 0 89 16</inkml:trace>
  <inkml:trace contextRef="#ctx0" brushRef="#br0" timeOffset="9531">481 3758 0 0,'0'0'240'0,"-22"-26"114"15,22 26-59-15,0 0-34 0,0 0-45 16,0 0-15-16,-20-24-26 0,20 24-67 0,0 0 26 15,0 0-11-15,0 0-20 0,0 0 17 0,0 0-18 16,0 0 6-16,11 28-9 0,-11-28-2 16,0 0-14-16,21 28-6 0,-21-28-9 0,20 21-6 15,-20-21-11-15,22 23 5 0,-22-23-20 0,24 25-25 16,-24-25 21-16,23 22-7 0,-23-22-12 16,30 21 10-16,-30-21-17 0,18 24 9 0,-18-24-12 15,17 19 4-15,-17-19-18 0,0 0-3 0,15 29-15 16,-15-29 5-16,0 0-10 0,0 0 6 0,14 25-3 15,-14-25 5-15,0 0-12 0,0 0 12 16,0 0-13-16,0 0 2 0,-21 25-1 0,21-25 4 16,0 0-28-16,0 0 17 0,-40 0-17 0,40 0 20 15,0 0-35-15,-36-7 27 0,36 7 1 0,0 0 1 16,-32-18 7-16,32 18 12 0,-21-18-5 0,21 18 13 16,-19-25 4-16,19 25 5 0,-18-22 0 15,18 22 5-15,0 0 8 0,-17-30 10 0,17 30-5 16,0 0 6-16,0 0 30 0,-14-23-42 0,14 23-1 15,0 0 2-15,0 0-4 0,0 0 12 16,0 0-21-16,0 0 12 0,0 0-6 0,0 0 14 16,0 0-7-16,0 0 15 0,0 0-10 0,0 0 9 15,0 0-5-15,14 32 9 0,-14-32-7 16,0 0-1-16,15 38-12 0,-15-38 14 0,0 0-19 16,13 39 32-16,-13-39-47 0,0 0 28 0,6 35-7 15,-6-35 1-15,0 0 0 0,0 0 2 0,-3 39-16 16,3-39 14-16,0 0 9 0,0 0-10 15,-14 24-3-15,14-24 5 0,0 0-3 0,-31 7-7 16,31-7-10-16,0 0 13 0,0 0 26 0,-47-3-30 16,47 3-4-16,0 0 3 0,-39-17-3 0,39 17 50 15,-23-14-51-15,23 14 4 0,-23-19-8 0,23 19 16 16,0 0-9-16,-26-18 12 0,26 18-1 16,0 0 16-16,0 0-6 0,-25-18 14 0,25 18-7 15,0 0 1-15,0 0 0 0,0 0 9 0,0 0-9 16,0 0-5-16,0 0 5 0,0 0-12 15,0 0-3-15,0 0 20 0,0 0 4 0,0 0 11 16,8 30-11-16,-8-30 9 0,19 24-8 0,-19-24 3 16,21 32-3-16,-21-32-2 0,26 33-9 0,-26-33 3 15,28 35-10-15,-28-35 7 0,29 39-8 0,-29-39 7 16,29 35-13-16,-29-35 2 0,26 31-2 16,-26-31 5-16,26 28-8 0,-26-28 5 0,23 29 3 15,-23-29-1-15,20 21-10 0,-20-21 7 0,20 22-5 16,-20-22 8-16,0 0-16 0,20 32 8 15,-20-32-6-15,0 0 18 0,14 27-11 0,-14-27 1 16,0 0-2-16,9 28 15 0,-9-28-47 0,0 0 41 16,0 0-1-16,3 38 1 0,-3-38-16 15,0 0 5-15,-7 29-2 0,7-29 13 0,0 0-15 16,-19 30 9-16,19-30-4 0,0 0 9 0,-24 27-12 16,24-27 11-16,-22 21-5 0,22-21 3 0,0 0-9 15,-29 23 13-15,29-23-15 0,0 0 1 0,-28 18 5 16,28-18 3-16,0 0-1 0,-35 11 4 15,35-11-5-15,0 0 12 0,-46 3 0 0,46-3-4 16,-37-3-3-16,37 3 17 0,-41-11 0 0,41 11 2 16,-43-11-9-16,43 11 7 0,-40-15-12 0,40 15 5 15,-40-20-11-15,40 20 20 0,-34-19-55 16,34 19 34-16,-32-24-6 0,32 24 3 0,-28-23-10 16,28 23 5-16,-23-25-2 0,23 25 5 0,-15-24-11 15,15 24 13-15,0 0-6 0,-18-33 4 16,18 33-5-16,0 0 5 0,-10-29-3 0,10 29 4 15,0 0-14-15,0 0 5 0,-3-36-13 0,3 36-7 16,0 0-20-16,0 0 33 0,0 0-60 0,8-36 4 16,-8 36-12-16,0 0-2 0,0 0-6 15,21-21-14-15,-21 21-8 0,0 0-12 0,27-16-27 16,-27 16-21-16,0 0-27 0,30-20-20 0,-30 20-305 16,19-19 164-16,-19 19 166 0</inkml:trace>
  <inkml:trace contextRef="#ctx0" brushRef="#br0" timeOffset="11250">4886 1488 201 0,'-7'-38'318'0,"7"38"-47"0,0 0-42 15,0 0-25-15,0 0-30 0,0 0-7 0,-2-34-41 16,2 34 5-16,0 0-24 0,0 0-17 0,0 0-18 16,0 0 5-16,0 0-5 0,0 0 13 15,33-7-3-15,-33 7 3 0,0 0-7 0,0 0 1 16,38 7 0-16,-38-7-4 0,0 0-16 0,40 12 7 15,-40-12-15-15,29 13 5 0,-29-13-17 16,37 16 9-16,-37-16-17 0,37 21 6 0,-37-21-12 16,36 26 8-16,-16-9-10 0,-20-17-6 0,39 31-5 15,-39-31 10-15,33 33-11 0,-33-33 11 0,36 36-11 16,-18-15-1-16,-18-21-4 0,28 44 1 0,-13-24-5 16,1 3 5-16,-16-23-2 0,23 43 1 15,-23-43-6-15,24 41 0 0,-24-41 8 0,20 43-5 16,-20-43 8-16,17 41-11 0,-17-41 4 0,15 41-9 15,-15-41 10-15,13 35-3 0,-13-35-1 16,4 32 2-16,-4-32 3 0,5 33 0 0,-5-33-5 16,0 0 1-16,3 45-2 0,-3-45 8 0,0 0-7 15,-5 42-10-15,5-42 8 0,-7 29-7 16,7-29 4-16,-10 28 0 0,10-28 7 0,-10 27-9 16,10-27 11-16,-11 29-5 0,11-29 2 0,-12 25-15 15,12-25 7-15,0 0-26 0,-14 30-3 0,14-30-18 16,0 0 2-16,0 0-26 0,0 0 9 0,0 0-27 15,-14 25 0-15,14-25-22 0,0 0-3 16,0 0-37-16,0 0-12 0,0 0-31 0,0 0-30 16,0 0-67-16,0 0-42 0,0 0-150 0,11-36 159 15,-11 36 188-15</inkml:trace>
  <inkml:trace contextRef="#ctx0" brushRef="#br0" timeOffset="12265">4529 1716 94 0,'-12'-27'302'0,"12"27"-86"0,0 0 6 16,0 0-23-16,0 0-34 0,0 0 6 0,0 0-31 15,0 0 11-15,0 0-32 0,0 0-1 0,-5-32-10 16,5 32-10-16,0 0 31 0,0 0-48 0,0 0-4 16,0 0 7-16,0 0-1 0,0 0 15 0,0 0 11 15,0 0 13-15,0 0-13 0,17 23 3 16,-17-23-11-16,0 0 1 0,20 34-19 0,-20-34-1 15,17 29-15-15,-17-29-9 0,23 34-13 0,-23-34-3 16,27 41-6-16,-13-19-8 0,2 0-7 0,-1 2-2 16,0 1 4-16,2-2-9 0,3 1 1 15,-8 1-5-15,4-3 1 0,1 0-5 0,-17-22 4 16,32 39-7-16,-32-39-8 0,21 35 8 0,-21-35-3 16,25 30 5-16,-25-30-3 0,17 20-3 15,-17-20-3-15,0 0-7 0,17 23 13 0,-17-23 3 16,0 0-12-16,0 0-12 0,0 0-22 0,0 0-7 15,18 21-13-15,-18-21-21 0,0 0-17 16,0 0-22-16,0 0-22 0,0 0-5 0,0 0-54 16,0 0-9-16,0 0-5 0,0 0-9 0,29-11-24 15,-29 11-36-15,0 0-64 0,0 0-166 0,0 0 161 16,0 0 177-16</inkml:trace>
  <inkml:trace contextRef="#ctx0" brushRef="#br0" timeOffset="12703">4570 2260 101 0,'0'0'398'0,"0"0"-84"0,0 0-45 0,0 0-51 15,0 0-22-15,0 0-32 0,0 0-14 0,0 0-50 16,0 0-2-16,0 0-37 0,0 0-7 0,0 0-21 15,0 0-26-15,0 0 25 0,0 0-9 0,0 0-23 16,0 0 20-16,-38 0-2 0,38 0 4 16,0 0-19-16,0 0 11 0,-31 14-9 0,31-14 5 15,0 0-6-15,0 0-28 0,-32 5 34 0,32-5 5 16,0 0-10-16,0 0 9 0,-35-8 5 16,35 8-1-16,-17-21-7 0,17 21 1 0,0 0-9 15,-22-25 17-15,22 25-3 0,-13-28 0 0,13 28-3 16,-14-33 17-16,14 33-10 0,-11-38 0 15,11 38 10-15,-11-45 1 0,11 45-11 0,-4-48-5 16,4 48 8-16,-3-43-38 0,3 43 43 0,-2-46-20 16,2 46 9-16,2-44-14 0,-2 44 7 0,3-32-11 15,-3 32 2-15,0 0-9 0,6-38-1 16,-6 38-26-16,0 0-12 0,0 0-11 0,8-33 4 16,-8 33-31-16,0 0-9 0,0 0-43 0,0 0 23 15,0 0-55-15,0 0 2 0,0 0 37 0,0 0-74 16,0 0-52-16,36 5-198 0,-36-5 153 15,0 0 211-15</inkml:trace>
  <inkml:trace contextRef="#ctx0" brushRef="#br0" timeOffset="13249">4138 2409 113 0,'0'0'324'16,"-28"-16"-58"-16,28 16-30 0,0 0-25 0,0 0-19 15,0 0-10-15,0 0-36 0,0 0-3 16,0 0-23-16,0 0-24 0,0 0-40 0,0 0-1 15,0 0-12-15,0 0-14 0,0 0-5 0,0 0-4 16,0 0-1-16,0 0-4 0,0 0-11 16,0 0 12-16,-31 11-11 0,31-11 3 0,0 0-10 15,0 0 8-15,-9 31-4 0,9-31 7 0,0 0-7 16,0 0-2-16,0 0-10 0,-5 33 10 0,5-33-20 16,0 0 0-16,0 0-9 0,0 0 18 15,0 0-1-15,0 0-3 0,0 0 3 0,0 0 0 16,0 0-1-16,0 0 5 0,0 0 39 0,0 0-52 15,36-7 9-15,-36 7-2 0,0 0 0 0,24-29 16 16,-24 29 3-16,0 0 2 0,16-28 2 0,-16 28 6 16,0 0-5-16,0 0 19 0,0 0-18 15,7-32 12-15,-7 32-5 0,0 0 17 0,0 0-9 16,0 0-11-16,0 0 3 0,0 0-1 0,0 0 3 16,0 0-14-16,0 0 7 0,0 0-7 15,0 0-5-15,0 0-3 0,0 0-4 0,0 0-1 16,0 0-8-16,0 0 2 0,0 0-33 0,0 0 1 15,0 0-43-15,0 0 24 0,0 0-65 0,-35 6-30 16,35-6-25-16,0 0-23 0,0 0-56 16,0 0-201-16,-18 19 154 0,18-19 205 0</inkml:trace>
  <inkml:trace contextRef="#ctx0" brushRef="#br0" timeOffset="13828">3510 2235 32 0,'0'0'399'0,"-22"-15"-92"16,22 15-41-16,0 0-30 0,0 0-58 0,0 0 22 15,0 0-34-15,0 0-8 0,0 0-26 0,-24-13-14 16,24 13 0-16,0 0-1 0,0 0 1 0,0 0 7 16,0 0-11-16,-5 38-8 0,5-38 1 15,0 0 0-15,0 0 3 0,5 47-1 0,-5-47-13 16,5 32-6-16,-5-32-10 0,9 33-8 0,-9-33-11 15,12 43 7-15,-12-43-20 0,15 47 11 16,-15-47-12-16,19 50 6 0,-7-25-13 0,2 2 7 16,0 0-14-16,1 1 4 0,3-1-17 0,-2 0 0 15,2-1-7-15,-1 2 2 0,5-3 2 16,-4 0-4-16,0 0 0 0,2-3-4 0,0 0-7 16,-1-1 7-16,1 1 0 0,0-2-3 0,-20-20 0 15,35 37-11-15,-35-37 14 0,35 25 1 0,-35-25 3 16,37 25-8-16,-37-25 4 0,32 18-3 0,-32-18-5 15,31 15 1-15,-31-15 4 0,31 10-6 16,-31-10 9-16,0 0-18 0,35 12 12 0,-35-12 3 16,0 0 5-16,0 0-43 0,35 10 35 0,-35-10 2 15,0 0 17-15,0 0-17 0,0 0-19 16,0 0-21-16,0 0-22 0,34 4-28 0,-34-4-25 16,0 0-51-16,0 0-30 0,0 0-64 0,28-22-26 15,-28 22-38-15,0 0-9 0,18-20-27 16,-18 20-83-16,0 0-217 0,0 0 224 0,8-33 88 15</inkml:trace>
  <inkml:trace contextRef="#ctx0" brushRef="#br0" timeOffset="17204">3017 3328 96 0,'0'0'263'0,"0"0"-50"0,-29-13-41 0,29 13-36 16,0 0-1-16,0 0-1 0,0 0-30 0,0 0 1 16,0 0-18-16,0 0-2 0,0 0-16 0,-18-18 6 15,18 18-5-15,0 0-6 0,0 0-89 16,0 0 80-16,0 0 12 0,0 0-3 0,0 0 2 16,0 0-17-16,-6-32 0 0,6 32-2 0,0 0 16 15,0 0-26-15,0 0-2 0,0 0-12 0,0 0 4 16,12-26-22-16,-12 26 13 0,0 0-9 15,23-24 3-15,-23 24-12 0,0 0 7 0,35-21-13 16,-35 21 21-16,28-15-15 0,-28 15 16 0,29-10-14 16,-29 10 13-16,29-9-10 0,-29 9 9 0,32-7-14 15,-32 7 11-15,33-6-1 0,-33 6 1 0,0 0 4 16,43-7-1-16,-43 7-13 0,0 0 14 16,43-1-7-16,-43 1 1 0,0 0-4 0,39 1 9 15,-39-1-31-15,0 0 38 0,39 11-20 0,-39-11 19 16,0 0-14-16,35 10 2 0,-35-10-7 15,0 0 9-15,34 15 1 0,-34-15-6 0,23 14 3 16,-23-14 4-16,0 0-13 0,28 24 10 0,-28-24 1 16,0 0-2-16,23 25 7 0,-23-25-8 15,0 0 5-15,16 24 4 0,-16-24-6 0,0 0 26 16,11 31-38-16,-11-31 15 0,0 0 1 0,9 26-2 16,-9-26 6-16,0 0-4 0,6 32 6 0,-6-32-8 15,0 0 4-15,0 0-1 0,-1 43-1 16,1-43-22-16,0 0 12 0,0 35 6 0,0-35-2 15,0 0 6-15,-9 32-12 0,9-32 3 0,0 0 8 16,-8 33-10-16,8-33 0 0,0 0 3 0,-12 28 0 16,12-28-6-16,0 0 8 0,0 0-8 0,-14 30 13 15,14-30-13-15,0 0 12 0,-18 25-7 16,18-25-4-16,0 0-1 0,-30 25 2 0,30-25 4 16,-27 18-3-16,27-18 4 0,-31 21 0 0,31-21-2 15,-31 19 0-15,31-19 0 0,-32 19-2 16,32-19 0-16,-29 17-2 0,29-17 3 0,-29 15-4 15,29-15 0-15,-28 13 2 0,28-13-4 0,-24 15 3 16,24-15 1-16,-26 17-3 0,26-17 1 16,-25 14 0-16,25-14-7 0,0 0 7 0,-31 19-3 15,31-19 1-15,0 0-2 0,0 0 4 0,0 0-17 16,-24 13-11-16,24-13-17 0,0 0-4 0,0 0-15 16,0 0-26-16,0 0-25 0,0 0-18 0,0 0-35 15,0 0-18-15,0 0-34 0,0 0-33 16,7-29-9-16,-7 29-279 0,0 0 167 0,13-35 160 15</inkml:trace>
  <inkml:trace contextRef="#ctx0" brushRef="#br0" timeOffset="17657">3455 3308 0 0,'26'-13'183'16,"-26"13"42"-16,0 0-44 0,0 0-58 0,0 0 25 16,0 0-21-16,0 0-11 0,0 0 14 0,0 0-35 15,0 0-14-15,0 0-17 0,0 0-1 16,0 0-10-16,0 0 8 0,0 0-5 0,0 0 5 15,0 0 4-15,0 0 0 0,0 0 15 0,0 0-5 16,0 0-5-16,3 35 2 0,-3-35 2 0,0 0-4 16,-31 36-8-16,31-36 1 0,-29 22-18 0,29-22-8 15,-34 22 6-15,34-22-13 0,-32 24-3 16,32-24-8-16,-32 24-7 0,32-24 4 0,-31 22-3 16,31-22 2-16,-37 28-2 0,37-28-12 0,-41 29 7 15,41-29-6-15,-43 29-2 0,43-29 4 16,-43 26-2-16,43-26-5 0,-38 23 8 0,38-23-4 15,-34 20 3-15,34-20-5 0,0 0 2 0,-32 19-2 16,32-19 4-16,0 0-9 0,0 0-7 16,0 0-13-16,0 0-25 0,-28 13-14 0,28-13-18 15,0 0-32-15,0 0-52 0,0 0 12 0,0 0-38 16,0 0-4-16,0 0-75 0,0 0-256 0,0 0 164 16,0 0 167-16</inkml:trace>
  <inkml:trace contextRef="#ctx0" brushRef="#br0" timeOffset="18813">2629 3814 190 0,'0'0'389'0,"0"0"-76"0,-3-36-52 0,3 36-37 15,0 0-23-15,0 0-37 0,0 0-30 16,0 0-8-16,0 0-80 0,0 0 30 0,0 0-6 16,0 0-6-16,0 0 82 0,0 0-87 0,15-21 8 15,-15 21 15-15,0 0-18 0,0 0 13 0,31 21-9 16,-31-21 6-16,0 0-14 0,35 21 7 16,-35-21-20-16,29 16 3 0,-29-16-14 0,31 22-9 15,-31-22-4-15,28 21 4 0,-28-21-17 0,29 22 0 16,-29-22-2-16,25 21-4 0,-25-21-10 0,26 22-2 15,-26-22-12-15,0 0-8 0,21 27-12 16,-21-27 11-16,0 0-1 0,0 0 11 0,0 0-4 16,3 33 11-16,-3-33-4 0,0 0 2 0,-18 18-17 15,18-18 8-15,0 0-20 0,-34 16 4 0,34-16-19 16,0 0 12-16,-37 2-5 0,37-2 17 16,0 0-20-16,-34-5 5 0,34 5-3 0,0 0 16 15,-32-16 13-15,32 16 15 0,0 0-8 0,-31-22 9 16,31 22-11-16,0 0 16 0,-27-26-69 15,27 26 76-15,0 0-7 0,-25-25 6 0,25 25 17 16,0 0-7-16,-18-20-14 0,18 20 15 0,0 0-15 16,0 0 15-16,0 0-20 0,0 0 16 15,0 0-9-15,0 0 0 0,0 0-2 0,0 0 37 16,0 0-47-16,0 0 10 0,0 0-3 0,0 0 21 16,0 0-13-16,0 0 8 0,14 32 2 0,-14-32 3 15,0 0-9-15,21 27 5 0,-21-27-7 0,0 0 7 16,20 34-28-16,-20-34 20 0,0 0-12 15,12 30 9-15,-12-30 13 0,0 0-12 0,0 0-16 16,-1 38 14-16,1-38-10 0,0 0-3 0,-12 25-19 16,12-25 16-16,0 0-12 0,-25 15 9 15,25-15-12-15,0 0 7 0,-35 7-11 0,35-7 14 16,0 0-11-16,-37-7 13 0,37 7 2 0,0 0 3 16,-35-14-3-16,35 14 15 0,-26-15 1 0,26 15 10 15,0 0-10-15,-25-18 23 0,25 18-25 16,0 0 9-16,0 0-1 0,0 0 19 0,-22-20-16 15,22 20 6-15,0 0-3 0,0 0 6 0,0 0-23 16,0 0-10-16,0 0 25 0,0 0 1 16,0 0-17-16,0 0 18 0,0 0 3 0,0 0-2 15,0 0-9-15,0 0 25 0,20 23-5 0,-20-23 5 16,0 0-11-16,28 30 12 0,-28-30-2 0,23 25-2 16,-23-25 1-16,22 27-2 0,-22-27-12 0,20 29 3 15,-20-29-2-15,21 29-1 0,-21-29 24 16,17 30-32-16,-17-30-5 0,17 28 5 0,-17-28 2 15,17 29-4-15,-17-29-4 0,12 26 2 0,-12-26 15 16,11 28-17-16,-11-28-4 0,7 28 7 16,-7-28-2-16,0 0-1 0,5 38-6 0,-5-38 15 15,0 0-10-15,-5 39 2 0,5-39-8 0,-9 30 2 16,9-30-5-16,-15 23 17 0,15-23-17 16,-20 22 3-16,20-22 5 0,-22 20-3 0,22-20-9 15,-32 14 19-15,32-14-10 0,-32 9 5 0,32-9-5 16,-35 6 16-16,35-6-12 0,-39-1 7 0,39 1-1 15,-40-5 12-15,40 5-11 0,-40-12 10 16,40 12-8-16,-36-13 4 0,36 13-12 0,-36-22 14 0,36 22-10 16,-33-19 5-16,33 19-11 0,-27-18 3 15,27 18-12-15,-23-20-6 0,23 20-27 0,-29-18 11 16,29 18-36-16,0 0-19 0,-15-26-48 0,15 26-16 16,0 0-30-16,0 0-36 0,0 0-52 15,-9-29-54-15,9 29-186 0,0 0 162 0,0 0 178 16</inkml:trace>
  <inkml:trace contextRef="#ctx0" brushRef="#br0" timeOffset="19266">2037 4335 225 0,'0'0'402'0,"-14"-26"-87"0,14 26-66 0,0 0-26 15,0 0-37-15,-11-31-23 0,11 31-31 0,0 0-5 16,0 0-27-16,0 0 16 0,0 0-2 0,0 0 11 15,12 32-6-15,-12-32 2 0,10 33-12 16,-10-33 5-16,10 37-10 0,-10-37 8 0,14 41-10 16,-14-41-11-16,9 44-10 0,-9-44-3 0,10 42-14 15,-10-42 5-15,7 44-16 0,-7-44-6 0,9 47-8 16,-9-47-10-16,4 50-3 0,-4-50-2 16,3 50 5-16,-3-50-20 0,1 50-6 0,-1-50-4 15,2 52-12-15,-2-52-9 0,0 49-8 0,0-49-19 16,1 46-1-16,-1-46-14 0,2 40 0 15,-2-40-18-15,0 43-11 0,0-43-29 0,0 0-11 16,-3 47-13-16,3-47-32 0,0 0 0 0,-2 39-16 16,2-39-24-16,0 0-14 0,0 0-59 0,-3 40-74 15,3-40-150-15,0 0 162 0,0 0 173 16</inkml:trace>
  <inkml:trace contextRef="#ctx0" brushRef="#br0" timeOffset="19657">1892 4554 30 0,'-15'-35'398'16,"15"35"-110"-16,0 0-23 0,-11-29-61 0,11 29-19 15,0 0-16-15,0 0-11 0,0 0-13 0,0 0 26 16,0 0-22-16,0 0 4 0,0 0-18 0,0 0 9 16,30 25-14-16,-30-25 7 0,21 26-42 0,-21-26 47 15,26 27-20-15,-26-27-8 0,37 30-12 16,-17-12-16-16,-20-18-4 0,43 32-11 0,-20-16-9 16,3-1 28-16,0 0-51 0,0 1-7 0,3-1-1 15,-3 1-5-15,4-2-3 0,-4-3-11 16,0 1-2-16,0 2 5 0,-26-14-10 0,46 22-1 15,-46-22 3-15,38 21-2 0,-38-21-1 0,37 18-13 16,-37-18-20-16,28 17-14 0,-28-17-35 16,0 0-31-16,35 19-27 0,-35-19-25 0,0 0-28 15,0 0-29-15,25 16-29 0,-25-16-13 0,0 0-13 16,0 0-23-16,0 0-87 0,0 0-213 0,0 0 190 16,-14 22 126-16</inkml:trace>
  <inkml:trace contextRef="#ctx0" brushRef="#br0" timeOffset="20875">1256 4973 0 0,'0'0'482'0,"0"0"-25"0,-11-28-89 0,11 28-33 16,0 0-28-16,0 0-52 0,0 0-50 15,-12-27-20-15,12 27-36 0,0 0-24 0,0 0-22 16,0 0-16-16,0 0-1 0,0 0 2 0,0 0 0 15,27 20-12-15,-27-20-7 0,20 19 8 0,-20-19-15 16,28 21-3-16,-28-21-15 0,24 22-9 16,-24-22-1-16,28 25-2 0,-28-25-12 0,29 25-59 15,-29-25 65-15,25 25-5 0,-25-25-4 0,23 25-9 16,-23-25-5-16,18 19-1 0,-18-19-15 16,14 24-4-16,-14-24-13 0,0 0 5 0,9 26 1 15,-9-26-1-15,0 0-2 0,0 0-5 0,-6 29 3 16,6-29-26-16,0 0 10 0,-23 18-8 0,23-18-9 15,0 0-11-15,-41 13-17 0,41-13 4 16,0 0-9-16,-51 0-1 0,51 0 7 0,-37-7-10 16,37 7 4-16,-34-11 10 0,34 11 13 0,-32-17 5 15,32 17 11-15,-31-18 18 0,31 18-29 16,-24-17 46-16,24 17 8 0,-20-16 14 0,20 16 7 16,0 0 1-16,-23-18 1 0,23 18-1 0,0 0-6 15,0 0-9-15,0 0 6 0,0 0-1 0,0 0 10 16,0 0-5-16,0 0 8 0,0 0-10 15,0 0 11-15,0 0 3 0,0 0-1 0,0 0 11 16,20 18-5-16,-20-18-1 0,0 0-11 0,21 23 6 16,-21-23-9-16,0 0 6 0,22 31-10 15,-22-31 4-15,0 0-13 0,0 0 6 0,14 32-2 16,-14-32 6-16,0 0-36 0,0 0 33 0,-3 32 12 16,3-32-23-16,0 0 9 0,0 0-20 0,-24 18 12 15,24-18-24-15,0 0 2 0,0 0-6 0,-42 4 9 16,42-4 2-16,0 0 7 0,-34-15 7 0,34 15-6 15,-31-10-9-15,31 10 5 0,-29-14-8 16,29 14 19-16,-34-15-4 0,34 15 13 0,-34-17 2 16,34 17 2-16,-30-15 6 0,30 15 9 0,0 0 0 15,-37-13-2-15,37 13 10 0,0 0 2 16,0 0-2-16,0 0-1 0,-31-9 0 0,31 9-12 16,0 0-1-16,0 0-3 0,0 0 14 0,0 0 14 15,0 0 21-15,0 0-19 0,16 29-14 16,-16-29 19-16,23 18 2 0,-23-18 8 0,27 21-4 15,-27-21 5-15,40 23-12 0,-40-23 6 0,38 29-12 16,-38-29 12-16,37 26-9 0,-37-26 20 0,39 27-4 16,-39-27-3-16,32 29-13 0,-32-29 3 15,32 29-7-15,-32-29 1 0,26 28-7 0,-26-28 4 16,28 29-12-16,-28-29 1 0,23 30-13 0,-23-30 9 16,14 28-8-16,-14-28 3 0,13 24-15 0,-13-24 15 15,10 29-14-15,-10-29 14 0,4 37-9 0,-4-37 21 16,-7 49-23-16,7-49 20 0,-11 46-23 15,11-46 14-15,-14 37-19 0,14-37-11 0,-18 34-25 16,18-34 12-16,-28 31-15 0,28-31 11 0,-25 25-16 16,25-25 6-16,-27 18-8 0,27-18 13 15,-34 12-5-15,34-12 33 0,0 0-35 0,-46 5 20 16,46-5-14-16,0 0 20 0,-45-6-5 0,45 6 12 16,-32-13-6-16,32 13 5 0,-29-16 2 15,29 16 4-15,-32-22-5 0,32 22 23 0,-31-23-22 16,31 23 10-16,-35-25-9 0,35 25 12 0,-34-31 13 15,34 31-1-15,-35-32-9 0,35 32 13 0,-31-33 10 16,31 33-18-16,-31-35-7 0,31 35-1 0,-24-36 3 16,24 36 1-16,-22-33-8 0,22 33 6 15,-20-32 0-15,20 32 0 0,-15-25-3 0,15 25 4 16,0 0-13-16,-14-24 13 0,14 24-11 0,0 0 6 16,0 0 4-16,0 0 1 0,-18-23-27 15,18 23 0-15,0 0-23 0,0 0 1 0,0 0-16 16,0 0 8-16,0 0-11 0,0 0-13 0,0 0-15 15,0 0-8-15,0 0-20 0,0 0-21 16,0 0-30-16,0 0-8 0,0 0-33 0,0 0-64 16,23 19-170-16,-23-19 151 0,0 0 214 0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5-09-28T11:01:04.068"/>
    </inkml:context>
    <inkml:brush xml:id="br0">
      <inkml:brushProperty name="width" value="0.21167" units="cm"/>
      <inkml:brushProperty name="height" value="0.21167" units="cm"/>
      <inkml:brushProperty name="fitToCurve" value="1"/>
    </inkml:brush>
  </inkml:definitions>
  <inkml:trace contextRef="#ctx0" brushRef="#br0">2450 64 0 0,'0'0'0'0,"0"0"92"16,0 0 9-16,0 0-5 0,0 0 2 0,0 0-18 15,0 0-8-15,0 0-1 0,0 0-42 16,0 0 58-16,0 0-5 0,0 0-3 0,0 0 11 16,0 0-20-16,0 0-1 0,0 0 3 0,0 0-2 15,0 0 0-15,0 0-5 0,0 0 4 16,0 0-3-16,0 0-5 0,0 0-2 0,0 0 13 15,0 0-33-15,0-37 35 0,0 37-10 0,0 0-11 16,0 0 14-16,0 0-10 0,0 0-18 16,0 0 10-16,0 0 7 0,0 0-3 0,-10-27-9 0,10 27 1 15,0 0-34-15,0 0 35 0,0 0 2 16,0 0-7-16,0 0-11 0,0 0 5 0,0 0 4 16,0 0-19-16,0 0 8 0,0 0-25 0,0 0 7 15,0 0-17-15,0 0 19 0,0 0-13 16,0 0 6-16,0 0-1 0,0 0-8 0,0 0 2 15,0 0 1-15,0 0-8 0,0 0 5 0,14 23 12 16,-14-23-15-16,0 0 11 0,12 38-6 16,-12-38 11-16,16 26-18 0,-16-26 0 0,20 31 13 15,-20-31 4-15,20 33-7 0,-20-33-3 0,17 38 1 16,-17-38 2-16,15 34 2 0,-15-34-11 0,17 34-3 16,-17-34 18-16,14 34-11 0,-14-34 8 0,17 28-10 15,-17-28 13-15,7 29-10 0,-7-29 12 16,0 0-8-16,11 36-4 0,-11-36-10 0,0 0 13 15,8 29-4-15,-8-29 7 0,0 0-6 0,0 0 6 16,0 0 10-16,1 33-9 0,-1-33-24 0,0 0 10 16,0 0 12-16,0 0-6 0,0 0-6 15,0 0-3-15,-17 27 14 0,17-27-5 0,0 0 0 16,0 0 1-16,-35 8 39 0,35-8-39 0,0 0-4 16,-48 0-2-16,48 0 10 0,-36-8-19 15,36 8 19-15,-37-10-2 0,37 10 8 0,-40-15-8 16,40 15 3-16,-39-23-4 0,39 23-34 0,-32-27 32 15,32 27 6-15,-35-30 8 0,35 30-4 16,-25-32-4-16,25 32-1 0,-24-34 2 0,24 34-14 16,-25-36 13-16,25 36-6 0,-21-29 8 0,21 29 1 15,-19-30-6-15,19 30 6 0,-18-23 38 0,18 23-52 16,0 0 5-16,-15-20 3 0,15 20-17 0,0 0 15 16,0 0 1-16,0 0-4 0,0 0 1 15,0 0-14-15,0 0 15 0,0 0-7 0,0 0-64 16,0 0 79-16,0 0 10 0,0 0-7 0,0 0 11 15,0 0-15-15,0 0 0 0,0 0-8 0,23 22 15 16,-23-22-20-16,0 0 15 0,15 32-9 16,-15-32 7-16,11 26 1 0,-11-26 3 0,14 29-8 15,-14-29 33-15,16 32-41 0,-16-32 1 0,19 32 2 16,-19-32 12-16,14 29-6 0,-14-29-8 16,18 29 8-16,-18-29 2 0,14 26-10 0,-14-26 8 15,0 0-2-15,15 35-29 0,-15-35 29 0,0 0 3 16,0 0-15-16,2 37 21 0,-2-37-6 15,0 0-15-15,-17 24 17 0,17-24-4 0,0 0 2 16,0 0-2-16,-29 17-4 0,29-17 6 0,0 0-3 16,0 0 13-16,0 0-20 0,-42 4 19 0,42-4-13 15,0 0 10-15,-30-13-6 0,30 13 16 0,-27-16-29 16,27 16 18-16,-30-24-2 0,30 24-5 16,-36-25 1-16,36 25 2 0,-33-31-16 0,33 31 19 15,-34-27-2-15,34 27 1 0,-26-29 13 0,26 29-20 16,-20-19-2-16,20 19 8 0,0 0-3 15,-23-24 0-15,23 24 0 0,0 0 2 0,0 0 0 16,0 0 3-16,0 0-7 0,0 0-3 0,0 0 0 16,0 0-1-16,0 0-6 0,0 0 9 15,0 0-7-15,0 0 11 0,0 0-5 0,0 0-8 16,0 0 15-16,18 23 13 0,-18-23-20 0,16 24-1 16,-16-24-6-16,20 25 10 0,-20-25-11 0,24 27 12 15,-24-27 6-15,20 34 7 0,-20-34-15 0,22 32-3 16,-22-32-3-16,23 35 64 0,-23-35-75 15,18 30 23-15,-18-30-8 0,15 31-10 0,-15-31 10 16,11 25-4-16,-11-25 13 0,0 0-3 0,8 38-16 16,-8-38 14-16,0 0-2 0,-2 34-51 0,2-34 60 15,0 0 7-15,-15 31 0 0,15-31-14 16,0 0 6-16,-22 31-3 0,22-31 5 0,-26 19 1 16,26-19-16-16,-32 18 12 0,32-18-7 0,-38 17 12 15,38-17-13-15,-52 18 3 0,52-18 13 16,-48 11-23-16,48-11 10 0,-52 12 1 0,52-12 0 15,-54 7 4-15,54-7-5 0,-54 3 12 0,54-3-20 16,-47-1 18-16,47 1-10 0,-49-3 14 0,49 3-15 16,-51-11 19-16,51 11-3 0,-52-17 9 15,52 17-17-15,-54-16-4 0,28 4 11 0,0-1-12 16,-8 1 14-16,34 12 2 0,-44-27-15 0,25 6 15 16,19 21 14-16,-33-40-14 0,16 20 9 0,3-4 9 15,0 0 2-15,2-1 9 0,0-4 0 0,-4 3 5 16,4-3 4-16,0 1 3 0,-1 1-4 15,3 2 0-15,10 25 6 0,-20-46-18 0,20 46-8 16,-14-40-7-16,14 40 4 0,-8-34-8 0,8 34-3 16,0 0-21-16,-1-39 6 0,1 39-4 15,0 0 0-15,10-31-18 0,-10 31-9 0,0 0-31 16,0 0-35-16,11-30-33 0,-11 30-48 0,0 0-24 16,0 0-27-16,0 0-37 0,0 0-3 0,0 0-39 15,0 0-12-15,0 0-205 0,0 0 163 16,0 0 172-16</inkml:trace>
  <inkml:trace contextRef="#ctx0" brushRef="#br0" timeOffset="491">412 305 0 0,'36'-7'242'0,"-36"7"43"0,0 0-50 0,0 0-22 16,0 0-107-16,0 0 59 0,0 0-19 0,0 0-21 15,0 0-4-15,0 0-39 0,0 0-17 0,0 0 4 16,0 0-12-16,0 0 12 0,0 0-19 16,0 0 4-16,0 0-13 0,0 0-4 0,-41 11-10 15,41-11 23-15,0 0 5 0,-44 7 0 0,44-7-13 16,-34 5-11-16,34-5 3 0,-34 4 2 0,34-4 10 15,-41 7-15-15,41-7-13 0,-48 7-2 16,48-7 0-16,-48 6 21 0,48-6-38 0,-44 7 6 16,44-7-5-16,-42 7 4 0,42-7-4 0,0 0-4 15,-43 2-21-15,43-2-41 0,0 0-39 0,0 0-25 16,0 0-13-16,-29 16-38 0,29-16-37 0,0 0-7 16,0 0-11-16,0 0-3 0,16 33-190 15,-16-33 149-15,23 17 224 0</inkml:trace>
  <inkml:trace contextRef="#ctx0" brushRef="#br0" timeOffset="754">464 732 0 0,'0'0'319'0,"0"0"-33"0,35 18-41 0,-35-18-30 15,0 0-22-15,0 0-19 0,0 0-65 0,0 0 24 16,0 0-28-16,0 0-20 0,0 0-19 0,0 0-11 15,0 0-11-15,-31 16-4 0,31-16-6 16,-35 4-9-16,35-4-1 0,-37 5-3 0,37-5-5 16,-33 4 6-16,33-4-15 0,0 0 30 0,-56-2-22 15,56 2-4-15,0 0-4 0,-49-2-5 0,49 2-1 16,-35-2 10-16,35 2-19 0,-42-1-66 16,42 1 14-16,-46-4-46 0,46 4-52 0,-46 0-36 15,46 0-41-15,-40-7-53 0,40 7-168 0,0 0 153 16,-39-14 210-16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5-09-28T11:01:06.355"/>
    </inkml:context>
    <inkml:brush xml:id="br0">
      <inkml:brushProperty name="width" value="0.21167" units="cm"/>
      <inkml:brushProperty name="height" value="0.21167" units="cm"/>
      <inkml:brushProperty name="fitToCurve" value="1"/>
    </inkml:brush>
  </inkml:definitions>
  <inkml:trace contextRef="#ctx0" brushRef="#br0">3281 277 0 0,'-17'-25'100'0,"17"25"87"16,-23-45-9-16,23 45-31 0,-23-40-13 0,23 40-21 16,-14-33 6-16,14 33-53 0,-11-27 40 0,11 27-16 15,0 0-6-15,0 0-23 0,0-41 4 16,0 41-6-16,0 0-8 0,0 0-12 0,0 0-6 15,8-32-8-15,-8 32-3 0,0 0-13 0,0 0 6 16,20-20-6-16,-20 20 1 0,0 0-12 0,0 0 14 16,37-11-15-16,-37 11 10 0,0 0-12 0,0 0 5 15,49 6-2-15,-49-6 14 0,0 0-12 16,37 8 7-16,-37-8-7 0,0 0 4 0,32 19-4 16,-32-19 7-16,0 0-12 0,24 24 6 0,-24-24 3 15,0 0 1-15,17 36-5 0,-17-36 23 0,16 28-18 16,-16-28 5-16,7 32-20 0,-7-32 25 15,7 37-18-15,-7-37 9 0,4 41-1 0,-4-41 38 16,2 46-44-16,-2-46-7 0,-5 45 6 0,5-45 7 16,-5 46-7-16,5-46 9 0,-9 47-15 15,9-47 13-15,-11 48-14 0,11-48 16 0,-9 45 1 16,9-45-34-16,-7 47 21 0,7-47 10 0,0 46 3 16,0-46-5-16,-3 43 9 0,3-43-5 0,9 41-9 15,-9-41-1-15,15 35 2 0,-15-35 5 0,15 36 2 16,-15-36 0-16,17 25-1 0,-17-25 3 15,23 25-16-15,-23-25 1 0,26 18 12 0,-26-18 14 16,28 9-18-16,-28-9 11 0,37 5-9 0,-37-5-11 16,0 0 10-16,51-7 0 0,-51 7 1 0,29-10 7 15,-29 10 10-15,26-13 10 0,-26 13 4 16,18-22 15-16,-18 22-17 0,12-26 13 0,-12 26 1 16,0 0-7-16,8-45-14 0,-8 45 1 0,0 0-4 15,-4-45 9-15,4 45 4 0,0 0-19 16,-10-34 6-16,10 34 4 0,0 0-29 0,0 0 3 15,-10-27 17-15,10 27 1 0,0 0-21 0,0 0 16 16,0 0-11-16,0 0-8 0,0 0-3 16,0 0 17-16,0 0-10 0,0 0 5 0,0 0-16 15,0 0 11-15,0 0-9 0,-33 15 20 0,33-15-2 16,0 0-4-16,-13 37-8 0,13-37 12 0,-4 33-1 16,4-33-1-16,-1 37 8 0,1-37-17 15,1 37-3-15,-1-37-4 0,4 45 15 0,-4-45 10 16,3 44-10-16,-3-44-13 0,9 47 5 0,-9-47 7 15,7 46 3-15,-7-46-13 0,11 49 7 0,-11-49-9 16,13 46 19-16,-13-46-1 0,12 43-13 16,-12-43 5-16,14 43 6 0,-14-43-6 0,16 42 3 15,-16-42-11-15,17 39-5 0,-17-39 18 0,14 36-3 16,-14-36-12-16,11 33 19 0,-11-33-8 16,6 34-4-16,-6-34-8 0,0 0 12 0,6 41-1 15,-6-41 4-15,0 0-3 0,3 36 0 0,-3-36-7 16,0 0 6-16,-9 36-14 0,9-36 1 0,0 0 22 15,-11 28-7-15,11-28-8 0,0 0 12 16,-26 33 7-16,26-33-15 0,-27 21 7 0,27-21 2 16,-33 19-21-16,33-19 16 0,-36 13 4 0,36-13-44 15,-40 15 50-15,40-15-3 0,-40 10-2 0,40-10 8 16,-39 7-5-16,39-7 0 0,-36 5-7 0,36-5-10 16,0 0 4-16,-56 1 12 0,56-1-27 15,0 0 32-15,-44-4-23 0,44 4-16 0,0 0-52 16,-40-11-48-16,40 11 5 0,0 0-44 0,-29-18-51 15,29 18-24-15,0 0-49 0,-17-28-196 16,17 28 156-16,0 0 194 0</inkml:trace>
  <inkml:trace contextRef="#ctx0" brushRef="#br0" timeOffset="517">2543 548 0 0,'0'0'303'16,"-16"-21"-44"-16,16 21-25 0,0 0-32 0,0 0-27 16,0 0-5-16,-17-22-14 0,17 22-13 0,0 0-37 15,0 0 39-15,0 0-67 0,0 0-19 0,0 0-15 16,0 0-27-16,0 0 2 0,0 0 24 15,0 0 12-15,0 0-41 0,-3 32 45 0,3-32-4 16,0 0 6-16,6 45 2 0,-6-45-12 0,13 37 3 16,-13-37-9-16,10 45 15 0,-10-45-15 15,17 49-3-15,-17-49-11 0,14 50-5 0,-14-50-2 16,17 46-1-16,-17-46-21 0,15 47 18 0,-15-47-12 16,11 40 11-16,-11-40-18 0,12 36 13 15,-12-36-29-15,11 34 19 0,-11-34 1 0,14 27-4 16,-14-27-5-16,0 0 7 0,9 36-8 0,-9-36-20 15,0 0-45-15,0 0-28 0,0 0-45 0,11 30-43 16,-11-30-30-16,0 0-44 0,0 0-47 0,0 0-291 16,0 0 194-16,0 0 124 0</inkml:trace>
  <inkml:trace contextRef="#ctx0" brushRef="#br0" timeOffset="949">1920 904 125 0,'-27'-29'322'0,"27"29"-81"0,-16-30-16 0,16 30-29 16,-14-27-26-16,14 27-67 0,0 0 15 0,-17-29-22 15,17 29-3-15,0 0-30 0,-14-24 15 0,14 24-13 16,0 0-13-16,-3-35-10 0,3 35 9 0,0 0-5 16,-9-34-9-16,9 34-10 0,-3-34 7 15,3 34 14-15,-5-37-12 0,5 37-7 0,-3-45-52 16,3 45 64-16,-3-44 2 0,3 44-8 16,-3-49 1-16,3 49-5 0,-3-46-3 0,3 46 8 15,3-48-22-15,-3 48-6 0,3-43 4 0,-3 43 1 16,8-41 2-16,-8 41-14 0,9-32 5 0,-9 32-3 15,9-27-12-15,-9 27 11 0,0 0-4 16,8-30 8-16,-8 30-13 0,0 0 9 0,0 0-6 16,0 0-4-16,0 0-5 0,14-25 7 0,-14 25-9 15,0 0-40-15,0 0-15 0,0 0-2 0,0 0-30 16,0 0-10-16,0 0-42 0,0 0-30 0,32 11-43 16,-32-11-21-16,0 0-250 0,0 0 159 15,7 33 185-15</inkml:trace>
  <inkml:trace contextRef="#ctx0" brushRef="#br0" timeOffset="1463">1192 680 0 0,'0'0'269'0,"0"0"-16"0,-9-37-49 16,9 37 10-16,0 0-25 0,0 0-18 0,-3-38-4 15,3 38-20-15,0 0-21 0,0 0-40 0,0 0-1 16,0 0-37-16,0 0-1 0,0 0-24 15,-11-26 17-15,11 26-30 0,0 0 9 0,0 0-18 16,0 0 7-16,0 0 0 0,-31 15 6 0,31-15-13 16,0 0 3-16,-29 18 2 0,29-18 1 0,0 0-2 15,-30 27 6-15,30-27-15 0,-26 20 2 16,13 9 8-16,13-29-12 0,-21 14-6 0,21-14 19 16,-20 21-6-16,20-21 6 0,0 0-14 0,-14 29 13 15,14-29-4-15,0 0 4 0,0 0-4 0,2 44 7 16,-2-44-9-16,18 20 21 0,-18-20-19 0,17 25 15 15,-17-25-3-15,27 30-32 0,-27-30 21 16,34 28 19-16,-34-28-17 0,40 26 23 0,-40-26-14 16,40 25-12-16,-40-25-9 0,35 18 15 0,-35-18-18 15,28 18 8-15,-28-18-1 0,0 0 3 16,31 18-31-16,-31-18-32 0,0 0-24 0,0 0-31 16,29 20-52-16,-29-20-26 0,0 0-36 0,0 0-68 15,0 0-125-15,0 0 147 0,0 0 231 16</inkml:trace>
  <inkml:trace contextRef="#ctx0" brushRef="#br0" timeOffset="2453">126 482 54 0,'0'0'347'0,"-3"-41"-83"15,3 41-23-15,0 0-50 0,-5-39-27 16,5 39-54-16,0 0 14 0,0 0-23 0,0 0-31 15,-6-27 73-15,6 27-113 0,0 0-7 0,0 0 16 16,0 0-22-16,-23 21 3 0,23-21-5 0,-17 26-8 16,17-26-18-16,-20 22 11 0,20-22 5 0,-17 28-3 15,17-28-41-15,-17 26 53 0,17-26-4 16,-11 31 4-16,11-31-9 0,0 0-9 0,-7 41 3 16,7-41 13-16,0 0-4 0,9 42-7 0,-9-42 15 15,15 31-16-15,-15-31-17 0,28 34 19 16,-28-34 2-16,31 34-5 0,-11-16-17 0,-2 0 7 15,3 1 26-15,3-1-10 0,-1 2-1 0,-4-2 9 16,4 1-1-16,-1 0-23 0,1 0 26 16,3-1-14-16,-3-1 11 0,-3 1-3 0,3 0-5 15,0 0-5-15,-1 0 4 0,1 0-6 0,-23-18 5 16,36 35-4-16,-36-35 7 0,33 38-26 0,-33-38 31 16,27 34-3-16,-27-34-1 0,20 34-4 0,-20-34-5 15,6 28 0-15,-6-28 13 0,0 0-13 16,-6 39 12-16,6-39-9 0,-17 22-1 0,17-22 10 15,-23 18 41-15,23-18-66 0,0 0 16 0,-30 17-18 16,30-17 17-16,0 0-14 0,-40 7 19 16,40-7-16-16,0 0 12 0,-40-3-4 0,40 3 12 15,-40-14-14-15,40 14-40 0,-26-18 55 0,26 18-7 16,-23-29 4-16,23 29 8 0,-20-29-6 16,20 29 0-16,-19-29 13 0,19 29 3 0,-9-29-9 15,9 29 2-15,0 0-9 0,-6-32 17 0,6 32-2 16,0 0-14-16,0 0-10 0,0 0 5 0,0 0-8 15,6-30 8-15,-6 30-8 0,0 0-1 16,0 0 1-16,0 0 11 0,0 0-7 0,0 0 6 16,23 18-23-16,-23-18 20 0,0 0-41 0,20 34 54 15,-20-34-5-15,17 30-4 0,-17-30-8 0,14 34 19 16,-14-34-16-16,11 37 12 0,-11-37-12 0,9 38 6 16,-9-38-20-16,6 40 15 0,-6-40 1 15,3 44-4-15,-3-44-5 0,5 38-3 0,-5-38 56 16,3 39-65-16,-3-39 9 0,6 41 8 0,-6-41 2 15,4 37-18-15,-4-37 1 0,10 36 13 16,-10-36 3-16,17 36 4 0,-17-36-10 0,20 32 0 16,-20-32-28-16,23 31 46 0,-23-31 5 0,29 24-14 15,-29-24 17-15,30 22-23 0,-30-22 19 16,37 14-17-16,-37-14 16 0,34 16-7 0,-34-16-11 16,35 13 13-16,-35-13-23 0,34 10 35 0,-34-10-3 15,37 6-13-15,-37-6 6 0,0 0-5 0,47 3 8 16,-47-3 4-16,0 0 5 0,46 4-13 0,-46-4 4 15,0 0-1-15,43-2 5 0,-43 2-2 0,0 0-12 16,37-5 15-16,-37 5 4 0,0 0-6 16,0 0 2-16,0 0-5 0,0 0 27 0,0 0-34 15,31-8-2-15,-31 8-8 0,0 0-28 0,0 0-37 16,0 0-7-16,17-30-46 0,-17 30-37 16,0 0-56-16,12-32-48 0,-12 32-56 0,14-28-206 15,-14 28 164-15,0 0 170 0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5-09-28T11:01:10.406"/>
    </inkml:context>
    <inkml:brush xml:id="br0">
      <inkml:brushProperty name="width" value="0.21167" units="cm"/>
      <inkml:brushProperty name="height" value="0.21167" units="cm"/>
      <inkml:brushProperty name="fitToCurve" value="1"/>
    </inkml:brush>
  </inkml:definitions>
  <inkml:trace contextRef="#ctx0" brushRef="#br0">1852 637 0 0,'-1'-47'92'15,"1"47"163"-15,0 0-3 0,-10-39-30 16,10 39-30-16,0 0-28 0,-6-36-7 0,6 36-23 16,0 0 3-16,-1-40-3 0,1 40-12 0,0 0-3 15,3-37-25-15,-3 37-6 0,0 0-15 16,0-43-7-16,0 43 3 0,0 0-20 0,1-43 7 16,-1 43-8-16,0 0-1 0,2-50-18 0,-2 50 4 15,3-35-7-15,-3 35 20 0,8-36-33 0,-8 36 1 16,13-39 8-16,-13 39-19 0,16-40 12 15,-16 40-18-15,17-39 0 0,-17 39 14 0,16-31-14 16,-16 31 3-16,14-27-4 0,-14 27 3 0,0 0 9 16,19-25-3-16,-19 25-18 0,0 0 24 0,0 0-20 15,23-22 5-15,-23 22 0 0,0 0 1 0,0 0 7 16,47-6-11-16,-47 6 8 0,0 0-13 16,43 14 9-16,-43-14-6 0,32 14 10 0,-32-14 3 15,33 21-14-15,-33-21 6 0,30 26 4 0,-30-26-5 16,30 30 8-16,-30-30-4 0,24 37-11 15,-24-37 12-15,19 37-13 0,-19-37 1 0,7 43 23 16,-7-43-45-16,0 46 27 0,0-46 4 0,-14 50-2 16,1-24 12-16,-3-1-15 0,-7 3 1 0,-1-5-1 15,-2 4 9-15,-5-2-5 0,0 2 45 16,-1-6-53-16,1 0 2 0,2 1-20 0,0-4 5 16,1-4 0-16,2 1 13 0,-3-1 7 0,29-14-7 15,-48 19-5-15,48-19 11 0,-47 17-9 0,47-17 19 16,-45 0-11-16,45 0 6 0,-44-13-2 0,44 13 6 15,-45-18-11-15,45 18 5 0,-44-22-1 16,44 22 6-16,-35-26-9 0,35 26 8 0,-31-29-7 16,31 29 11-16,-20-20-8 0,20 20 3 0,0 0 34 15,-23-23-39-15,23 23-5 0,0 0 9 16,0 0-14-16,0 0 10 0,0 0-10 0,0 0 14 16,0 0-12-16,0 0 12 0,0 0-17 0,0 0 13 15,0 0-5-15,0 0 0 0,0 0-10 16,0 0 19-16,26 24 6 0,-26-24-3 0,20 21-14 15,-20-21 17-15,25 27-9 0,-25-27 3 0,16 33-10 16,-16-33 16-16,14 35-3 0,-14-35 12 0,9 37-8 16,-9-37 0-16,4 41-18 0,-4-41 7 15,-4 37 7-15,4-37 4 0,-9 36-6 0,9-36 42 16,-15 35-49-16,15-35-4 0,-19 31-2 0,19-31 4 16,-32 31-9-16,32-31 13 0,-30 25 0 0,30-25 7 15,-37 22-12-15,37-22-4 0,-36 14 5 16,36-14 22-16,-36 8-8 0,36-8 20 0,-42-1 3 15,42 1 5-15,-37-11-3 0,37 11 14 0,-40-21-3 16,40 21 9-16,-39-27-11 0,16 11 6 16,23 16-4-16,-37-37 8 0,37 37-12 0,-33-42 20 15,33 42-11-15,-24-44-7 0,24 44-8 0,-25-52-3 16,18 23-5-16,7 29 3 0,-11-57-14 0,11 57 11 16,-6-62-6-16,6 62 10 0,-3-61-7 0,3 61-12 15,0-59-1-15,0 59 16 0,-2-50-9 16,2 50 0-16,2-43-12 0,-2 43 5 0,0-36-4 15,0 36 3-15,0 0-4 0,0-35 5 0,0 35-22 16,0 0-12-16,0 0-24 0,0 0-38 0,7-29-31 16,-7 29-17-16,0 0-43 0,0 0-33 15,0 0-28-15,0 0-22 0,0 0-34 0,0 0-51 16,0 0-135-16,0 0 157 0,0 0 194 0</inkml:trace>
  <inkml:trace contextRef="#ctx0" brushRef="#br0" timeOffset="418">258 465 0 0,'0'0'284'16,"0"0"28"-16,36-6-60 0,-36 6-29 16,0 0-28-16,0 0 6 0,0 0-22 0,33-7-9 15,-33 7-30-15,0 0-17 0,0 0-40 0,0 0-3 16,0 0-31-16,0 0 2 0,0 0-24 0,0 0 4 15,0 0-18-15,0 0 6 0,0 0-5 16,0 0-3-16,-28 9-5 0,28-9 6 0,0 0-20 16,-40 11 24-16,40-11-13 0,-32 9 8 0,32-9-53 15,-38 9 61-15,38-9-12 0,-37 7-1 0,37-7 3 16,-37 7-8-16,37-7-19 0,-38 7-17 0,38-7-49 16,0 0-10-16,-43 11-36 0,43-11-42 15,0 0-36-15,0 0-13 0,-34 6-7 0,34-6-266 16,0 0 157-16,0 0 188 0</inkml:trace>
  <inkml:trace contextRef="#ctx0" brushRef="#br0" timeOffset="709">420 820 0 0,'28'18'376'0,"-28"-18"-101"0,0 0-39 15,24 18-62-15,-24-18-17 0,0 0-26 16,0 0-9-16,0 0-26 0,0 0-13 0,20 18-38 16,-20-18 2-16,0 0 6 0,0 0-18 0,0 0-15 15,0 0 8-15,-27 20-3 0,27-20 8 0,0 0-7 16,-32 11 1-16,32-11 2 0,0 0 1 16,-40 7-12-16,40-7 1 0,0 0-14 0,-36 8 14 15,36-8-11-15,0 0 6 0,-44 8-12 0,44-8 9 16,-39 2-10-16,39-2-22 0,-39 1-47 15,39-1-41-15,0 0-43 0,-53-1-22 0,53 1-7 16,0 0-22-16,0 0-270 0,-41-11 154 0,41 11 201 16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5-09-28T11:01:12.821"/>
    </inkml:context>
    <inkml:brush xml:id="br0">
      <inkml:brushProperty name="width" value="0.21167" units="cm"/>
      <inkml:brushProperty name="height" value="0.21167" units="cm"/>
      <inkml:brushProperty name="fitToCurve" value="1"/>
    </inkml:brush>
  </inkml:definitions>
  <inkml:trace contextRef="#ctx0" brushRef="#br0">4881 230 0 0,'0'0'127'0,"-15"-45"16"0,15 45-19 16,-16-34-11-16,16 34-3 0,-12-31 21 0,12 31 7 16,0 0-27-16,-12-33-15 0,12 33 4 0,0 0-14 15,0 0 12-15,0 0-3 0,-6-31-4 16,6 31-25-16,0 0-2 0,0 0-7 0,0 0-3 16,0 0-19-16,15-25-5 0,-15 25-22 0,0 0 3 15,0 0 0-15,29-18-2 0,-29 18-12 16,0 0 9-16,48-8-6 0,-48 8 7 0,41-3-1 15,-41 3 1-15,35 3-11 0,-35-3 8 0,0 0-4 16,46 3-3-16,-46-3-4 0,0 0 12 0,39 12-6 16,-39-12-3-16,26 13-12 0,-26-13 21 0,0 0 1 15,27 25-4-15,-27-25 8 0,16 22-5 16,-16-22-17-16,14 25 13 0,-14-25 5 0,12 26 0 16,-12-26-19-16,11 32 22 0,-11-32 75 0,4 38-96 15,-4-38 6-15,-1 36-5 0,1-36 6 0,-8 46 6 16,8-46-7-16,-12 52 2 0,12-52 8 15,-16 55-2-15,16-55-2 0,-15 56 6 0,15-56-54 16,-14 55 51-16,14-55 21 0,-11 56-26 0,11-56 3 16,-6 55 9-16,6-55 4 0,0 56-15 15,0-56 9-15,6 51-4 0,-6-51-6 0,11 47-12 16,-11-47 0-16,20 46-3 0,-20-46 1 0,22 40-6 16,-22-40-1-16,32 39-6 0,-15-20 2 0,-17-19 3 15,34 25-5-15,-34-25 2 0,35 29 14 16,-35-29-2-16,31 12 4 0,-31-12-1 0,0 0 8 15,38 11 5-15,-38-11-6 0,0 0 12 0,0 0-6 16,34-16 12-16,-34 16-8 0,0 0 12 0,23-14 3 16,-23 14 4-16,13-29 17 0,-13 29 0 0,0 0 16 15,8-43-10-15,-8 43 10 0,0 0-22 16,5-46 4-16,-5 46-5 0,0 0 7 0,-2-40-3 16,2 40-4-16,0 0-7 0,0 0 4 0,-6-35-4 15,6 35-35-15,0 0 17 0,0 0 11 16,0 0-5-16,0 0-19 0,0 0 46 0,0 0-43 15,0 0 2-15,0 0-21 0,0 0 13 0,0 0 0 16,0 0 3-16,0 0-10 0,0 0 14 16,0 0-4-16,0 0 12 0,-17 24-23 0,17-24-23 15,0 0 46-15,-9 44-8 0,9-44 0 0,-3 34 1 16,3-34 1-16,-5 39-5 0,5-39-2 0,-4 40 12 16,4-40-9-16,-3 38 11 0,3-38-9 0,3 43 10 15,-3-43-10-15,3 45 7 0,-3-45-21 16,9 43 16-16,-9-43-4 0,12 41-6 0,-12-41 6 15,13 42-7-15,-13-42 10 0,16 40 9 0,-16-40-5 16,16 39-5-16,-16-39 11 0,14 33-23 16,-14-33-4-16,12 32 16 0,-12-32-12 0,11 25 27 15,-11-25-13-15,0 0 14 0,10 37-27 0,-10-37 13 16,0 0-15-16,6 32 26 0,-6-32-7 16,0 0 4-16,0 0-10 0,2 35 0 0,-2-35-7 15,0 0-1-15,0 0 24 0,-6 36-8 0,6-36-17 16,0 0 9-16,0 0 6 0,-12 30-8 0,12-30 1 15,0 0 12-15,-17 23-6 0,17-23 0 16,-26 15-1-16,26-15-4 0,-31 17 3 0,31-17 6 16,-37 15-19-16,37-15 15 0,-38 17-3 0,38-17 2 15,-39 11-5-15,39-11 0 0,0 0-16 0,-40 11 16 16,40-11-20-16,0 0-23 0,0 0-37 0,-38 10-25 16,38-10-37-16,0 0-24 0,0 0-38 15,0 0-5-15,-46-6-45 0,46 6-182 0,0 0 149 16,-20-28 221-16</inkml:trace>
  <inkml:trace contextRef="#ctx0" brushRef="#br0" timeOffset="714">4506 693 77 0,'0'0'303'0,"0"0"-50"0,4-31-33 0,-4 31-30 15,0 0-22-15,0 0 0 0,0 0-23 16,0 0-16-16,1-37-10 0,-1 37-22 0,0 0 7 16,0 0-24-16,0 0-16 0,0 0-5 0,0 0-4 15,0 0-20-15,0 0 12 0,0 0-14 16,-17-20-14-16,17 20 8 0,0 0-13 0,0 0-9 15,0 0 7-15,0 0 25 0,-44 7-47 0,44-7 8 16,0 0 2-16,-33 7 2 0,33-7-12 0,0 0 18 16,0 0-13-16,-36 18 6 0,36-18 1 0,-22 21-4 15,22-21 4-15,-20 24-16 0,20-24 8 16,-18 30 14-16,18-30-6 0,-14 34 8 0,14-34-8 16,-3 38 4-16,3-38-10 0,0 37-3 0,0-37 12 15,11 38-12-15,-11-38-40 0,21 36 62 16,-21-36-14-16,29 33 24 0,-29-33-24 0,34 31-24 15,-34-31 30-15,35 24 2 0,-35-24-9 0,34 24-10 16,-34-24 0-16,32 20-44 0,-32-20-13 0,33 19-34 16,-33-19-35-16,26 18-20 0,-26-18-19 15,24 13 12-15,-24-13-13 0,0 0 35 0,0 0-40 16,29 17-34-16,-29-17-132 0,0 0 114 0,0 0 75 16</inkml:trace>
  <inkml:trace contextRef="#ctx0" brushRef="#br0" timeOffset="1163">3825 995 21 0,'0'0'359'0,"0"0"-100"0,0 0-43 0,0 0-58 16,-35-10-35-16,35 10-15 0,0 0-21 16,0 0-16-16,0 0-22 0,0 0-6 0,0 0-7 15,0 0-6-15,0 0-12 0,0 0 1 0,0 0-4 16,-37-2 1-16,37 2 13 0,0 0-16 0,0 0 12 16,0 0 12-16,0 0 16 0,-31-16-4 15,31 16 20-15,0 0-48 0,-24-22 55 0,24 22-7 16,-20-25-12-16,20 25 8 0,-20-32-16 0,20 32-10 15,-20-43-11-15,20 43 1 0,-17-46 5 0,17 46-6 16,-15-55-11-16,15 55-3 0,-10-53 0 0,10 53 0 16,-6-56 8-16,6 56-10 0,0-55-20 15,0 55 11-15,8-50-16 0,-8 50 20 0,6-51-7 16,-6 51 0-16,9-44-42 0,-9 44 51 0,11-38 0 16,-11 38-14-16,8-28 3 0,-8 28 8 15,0 0-22-15,0 0-8 0,7-34-41 0,-7 34-22 16,0 0-36-16,0 0-29 0,0 0-41 0,0 0 9 15,0 0-11-15,0 0 8 0,0 0-5 16,34 6-221-16,-34-6 144 0,0 0 241 0</inkml:trace>
  <inkml:trace contextRef="#ctx0" brushRef="#br0" timeOffset="2043">3038 417 0 0,'-22'-23'223'0,"22"23"51"16,0 0-50-16,0 0-46 0,-15-22-40 0,15 22-34 16,0 0-14-16,0 0-25 0,0 0-10 0,0 0-22 15,0 0 4-15,0 0-13 0,0 0-1 0,0 0-1 16,0 0-3-16,0 0-13 0,14 25 2 0,-14-25-13 16,0 0 15-16,18 35-2 0,-18-35 7 15,0 0-6-15,9 44-2 0,-9-44-2 0,8 28 2 16,-8-28-9-16,5 33 4 0,-5-33-8 0,0 0 12 15,-3 49-3-15,3-49-5 0,0 0-6 16,-14 38-8-16,14-38-36 0,0 0 25 0,-19 24 6 16,19-24-1-16,0 0 4 0,0 0 0 0,-29 14 2 15,29-14-5-15,0 0-9 0,0 0 10 16,-29-18-4-16,29 18 12 0,0 0-5 0,-20-21 12 16,20 21-7-16,0 0 15 0,-14-23-12 0,14 23 5 15,0 0-1-15,0 0 15 0,0 0-16 0,0 0 7 16,0 0-14-16,0 0-21 0,0 0 24 0,0 0 12 15,0 0-16-15,0 0 10 0,0 0-1 16,0 0 6-16,0 0-6 0,0 0 10 0,0 0-14 16,14 30 11-16,-14-30-26 0,0 0 35 0,8 32-14 15,-8-32 17-15,0 0-6 0,-2 36 1 16,2-36-3-16,0 0-2 0,0 0-2 0,-6 39-6 16,6-39 10-16,0 0-3 0,0 0-1 0,-18 19 2 15,18-19 14-15,0 0-15 0,0 0 1 16,-34 13 7-16,34-13-2 0,0 0 2 0,-31-7 2 15,31 7 2-15,0 0-2 0,-30-14 6 0,30 14-4 16,0 0 9-16,-30-23-6 0,30 23-15 0,-24-16 10 16,24 16-5-16,-32-18 0 0,32 18 10 0,-19-20 7 15,19 20 11-15,0 0 1 0,-20-21 1 16,20 21-5-16,0 0-6 0,0 0-8 0,0 0-12 16,0 0 4-16,0 0-7 0,0 0 0 0,0 0-6 15,0 0 2-15,0 0 3 0,0 0 0 0,0 0 68 16,0 0-93-16,0 0 25 0,22 34 14 15,-22-34-16-15,21 33 14 0,-21-33 2 0,26 40 8 16,-26-40-8-16,26 45 3 0,-10-22 2 0,2 3-22 16,-1 0 21-16,3 4-2 0,0-9 3 15,3 8 1-15,-2-3 6 0,1 1-15 0,3-2 3 16,-4 2-24-16,-1-3 15 0,3-2-13 0,-5 2 14 16,1-5-13-16,1 1-4 0,-20-20 11 15,30 36 1-15,-30-36 35 0,28 29-38 0,-28-29-12 16,23 23 7-16,-23-23-8 0,0 0-22 0,23 27-48 15,-23-27-36-15,0 0-92 0,0 0 34 0,0 0-25 16,0 0-2-16,0 0-191 0,0 0 137 0,0 0 79 16</inkml:trace>
  <inkml:trace contextRef="#ctx0" brushRef="#br0" timeOffset="2475">2410 1019 63 0,'-26'-12'325'0,"26"12"-89"15,0 0-46-15,0 0-36 0,0 0-36 0,0 0-35 16,0 0-14-16,0 0-7 0,0 0-22 0,0 0-3 15,0 0-1-15,0 0-13 0,-38 3 1 0,38-3-3 16,0 0-2-16,0 0-2 0,0 0 2 16,0 0 58-16,0 0-53 0,-28 11 16 0,28-11-2 15,0 0-5-15,0 0 6 0,-31-7-10 0,31 7-3 16,0 0 9-16,-38-19 6 0,38 19-1 0,-31-24 3 16,31 24-64-16,-27-32 62 0,27 32-6 15,-28-43-8-15,16 17 10 0,1-2-11 0,0-2 9 16,4-2-13-16,1-4 14 0,-1 4-1 0,1 0-7 15,6 32 1-15,-4-62-15 0,4 62 8 0,1-54-22 16,-1 54 8-16,5-50-11 0,-5 50 5 16,9-41-18-16,-9 41-27 0,11-38-16 0,-11 38-17 15,10-31-25-15,-10 31-17 0,17-26-44 0,-17 26-3 16,0 0-17-16,20-25 2 0,-20 25-21 0,0 0-222 16,0 0 146-16,0 0 233 0</inkml:trace>
  <inkml:trace contextRef="#ctx0" brushRef="#br0" timeOffset="3143">1256 557 209 0,'15'-24'369'0,"-15"24"-61"15,0 0-66-15,0 0-59 0,0 0-1 0,0 0-46 16,0 0-26-16,0 0-22 0,0 0 27 0,0 0-72 15,0 0-11-15,0 0-5 0,-19 24-5 16,19-24 4-16,-22 28-9 0,22-28-11 0,-23 34 11 16,23-34-24-16,-21 32 21 0,21-32-15 0,-17 30-35 15,17-30 24-15,-10 29 7 0,10-29-19 16,0 0 16-16,-7 34-22 0,7-34 24 0,0 0-3 16,18 29 5-16,-18-29-11 0,29 18 6 0,-29-18 4 15,48 12-6-15,-48-12 11 0,60 14 3 0,-26-8 1 16,-34-6 6-16,62 8-5 0,-62-8 14 0,54 7-22 15,-54-7 20-15,40 7-15 0,-40-7 8 16,0 0-26-16,35 8 25 0,-35-8-6 0,0 0 6 16,0 0-3-16,0 0 7 0,0 0-12 0,0 0 3 15,0 0-11-15,0 0 14 0,5 35 0 16,-5-35-7-16,0 0 9 0,-15 32-9 0,15-32 0 16,-13 26-7-16,13-26 4 0,-12 31 6 0,12-31-10 15,-14 26 11-15,14-26-1 0,-9 30 0 16,9-30-1-16,0 0 2 0,-6 43-11 0,6-43-3 15,0 0 7-15,5 38 8 0,-5-38-6 0,13 26-10 16,-13-26 6-16,23 24-1 0,-23-24 12 0,36 20 1 16,-36-20-9-16,43 19 4 0,-43-19-2 0,53 15 9 15,-53-15 0-15,62 11-11 0,-62-11 7 16,63 5 57-16,-63-5-80 0,61 3 12 0,-61-3-13 16,55 3-16-16,-55-3-13 0,42 0-18 0,-42 0-24 15,0 0-16-15,0 0-24 0,41-3-22 0,-41 3 1 16,0 0-2-16,0 0-62 0,0 0-170 15,0 0 134-15,-14-33 77 0</inkml:trace>
  <inkml:trace contextRef="#ctx0" brushRef="#br0" timeOffset="4116">234 596 95 0,'0'0'268'16,"-15"-31"-62"-16,15 31-39 0,0 0-28 0,0 0-28 16,-52 3-24-16,52-3-13 0,-36 14-14 15,36-14-4-15,-38 23 2 0,18-5-29 0,20-18-2 16,-32 27-7-16,32-27 5 0,-25 30-13 0,25-30 27 16,-15 30-35-16,15-30-4 0,0 0 5 15,0 47 3-15,0-47 3 0,11 31-18 0,-11-31 0 16,23 32 9-16,-23-32-4 0,29 29-1 0,-29-29 3 15,38 32 4-15,-16-17-4 0,-1 2-7 0,2 0 11 16,-23-17 0-16,38 34 0 0,-8-15-8 0,-3-1 5 16,-1 0-2-16,0 2 3 0,2-1-6 0,0-1 4 15,-1 0 3-15,-1 2-6 0,-1-5 5 16,-2 2 5-16,0-1-10 0,-23-16 1 0,37 29-2 16,-37-29 6-16,31 27-18 0,-31-27 25 0,16 26-16 15,-16-26 14-15,0 0-11 0,7 34 7 16,-7-34 3-16,-11 26-6 0,11-26 0 0,-23 30 3 15,23-30-11-15,-34 19 3 0,34-19-3 0,-34 13 10 16,34-13-17-16,-35 9 11 0,35-9 0 16,0 0 8-16,-52-4-11 0,52 4 19 0,-26-14-6 15,26 14 0-15,-28-22 80 0,28 22-94 0,-23-26 14 16,23 26 6-16,-21-40 14 0,21 40 0 0,-19-39 2 16,19 39 0-16,-11-34-2 0,11 34 19 15,0 0-12-15,-3-39 2 0,3 39-17 0,0 0-10 16,0 0-14-16,0 0 16 0,10-31-20 0,-10 31 11 15,0 0 5-15,0 0-7 0,39 3 1 0,-39-3 1 16,33 14 2-16,-33-14 0 0,35 21 7 16,-35-21-3-16,41 27 7 0,-41-27 1 0,39 38-37 15,-19-17 45-15,-3 0-16 0,-4 6-1 0,4-2 1 16,-3 5-3-16,-3 1 0 0,-2-1 4 16,-1-1 3-16,-1 5-1 0,1 0 2 0,-2-2-6 15,0 2-12-15,2-4 12 0,0 1-4 0,-1-1-11 16,-7-30 4-16,17 52-6 0,-17-52 6 0,22 46-4 15,-22-46 6-15,26 40 4 0,-26-40-7 16,27 38 8-16,-27-38-1 0,30 31 3 0,-30-31-9 16,32 30 9-16,-32-30-2 0,32 32-4 0,-32-32 4 15,37 24 12-15,-37-24-12 0,40 22-32 0,-40-22 50 16,43 19 13-16,-43-19 11 0,49 20 9 0,-49-20 4 16,57 14 9-16,-57-14-4 0,58 12 14 15,-58-12-12-15,55 10 10 0,-55-10-8 0,52 6 8 16,-52-6 7-16,54 1-1 0,-54-1-18 0,52-1 5 15,-52 1-22-15,54-6 3 0,-54 6-11 16,49-6-9-16,-49 6-7 0,43-7-10 0,-43 7 4 16,43-7 4-16,-43 7-8 0,0 0-11 0,45-8 0 15,-45 8 0-15,0 0-26 0,32-10-33 16,-32 10-50-16,0 0-32 0,35-12-64 0,-35 12-40 16,0 0-26-16,35-19-44 0,-35 19-36 0,33-25-174 15,-33 25 163-15,43-31 168 0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5-09-28T11:01:19.410"/>
    </inkml:context>
    <inkml:brush xml:id="br0">
      <inkml:brushProperty name="width" value="0.21167" units="cm"/>
      <inkml:brushProperty name="height" value="0.21167" units="cm"/>
      <inkml:brushProperty name="fitToCurve" value="1"/>
    </inkml:brush>
  </inkml:definitions>
  <inkml:trace contextRef="#ctx0" brushRef="#br0">11166 64 0 0,'0'0'182'0,"0"0"14"15,0 0-32-15,0 0 4 0,0 0-18 16,-6-36-6-16,6 36-29 0,0 0 1 0,0 0-27 16,0 0-4-16,0 0-19 0,0 0 2 0,0 0-12 15,0 0 3-15,0 0-10 0,0 0 11 0,0 0-3 16,0 0 10-16,0 0-9 0,0 0 6 15,0 0-1-15,0 0 1 0,-8-28-19 0,8 28 2 16,0 0-9-16,0 0-14 0,0 0-5 0,0 0 6 16,0 0-17-16,0 0 9 0,0 0-12 15,0 0 3-15,0 0-8 0,0 0-7 0,0 0 4 16,0 0-5-16,0 0 10 0,0 0-2 0,16 20-18 16,-16-20 23-16,0 0-9 0,13 30-3 0,-13-30 0 15,14 28 0-15,-14-28 7 0,17 29-23 16,-17-29 23-16,15 32 2 0,-15-32-19 0,19 33 36 15,-19-33 22-15,17 38-51 0,-17-38 9 0,17 37 6 16,-17-37-7-16,12 36-12 0,-12-36-8 0,11 34 1 16,-11-34-8-16,7 30 18 0,-7-30-19 0,0 0 7 15,8 34-4-15,-8-34 14 0,0 0-13 16,0 0 13-16,-5 32 0 0,5-32 3 0,0 0-14 16,0 0 4-16,0 0 3 0,0 0 11 0,0 0-15 15,0 0 13-15,-36-5-4 0,36 5-2 16,-23-16 7-16,23 16-5 0,-23-22 5 0,23 22 2 15,-28-30 0-15,28 30 8 0,-29-34-6 0,29 34-2 16,-31-39 8-16,31 39 8 0,-31-34-22 16,31 34 75-16,-24-33-64 0,24 33 0 0,-20-23-7 15,20 23 10-15,0 0-16 0,-17-24 19 0,17 24-3 16,0 0-3-16,0 0-11 0,0 0 15 0,0 0-4 16,0 0-10-16,0 0 0 0,0 0 0 0,0 0-15 15,0 0 20-15,0 0-40 0,0 0 47 16,18 19 5-16,-18-19-6 0,0 0 25 0,19 38-22 15,-19-38-13-15,11 30 18 0,-11-30-8 0,9 32 4 16,-9-32-15-16,12 32 15 0,-12-32-4 16,8 30-6-16,-8-30 6 0,0 0-8 0,1 47-31 15,-1-47 30-15,0 0 2 0,-4 35-9 0,4-35 8 16,0 0-3-16,-19 28-6 0,19-28-5 16,0 0-2-16,-29 18-3 0,29-18 14 0,0 0-8 15,-47 5 2-15,47-5 5 0,0 0 9 0,-43-8-8 16,43 8 10-16,-27-14-10 0,27 14 14 15,-26-21-10-15,26 21 18 0,-21-27 64 0,21 27-78 0,-22-25-4 16,22 25 0-16,-21-31 13 0,21 31-4 16,-18-22-15-16,18 22 14 0,-14-24-1 0,14 24 6 15,0 0-1-15,-17-23 9 0,17 23-6 0,0 0 5 16,0 0-12-16,0 0 4 0,0 0 9 0,0 0-22 16,0 0-8-16,0 0 22 0,0 0-10 15,0 0 0-15,0 0-9 0,0 0 9 0,15 23-2 16,-15-23 9-16,14 24-8 0,-14-24 10 0,17 28 3 15,-17-28-2-15,18 32 7 0,-18-32-12 16,19 36-4-16,-19-36 10 0,18 32-18 0,-18-32 24 16,19 32-19-16,-19-32 5 0,19 34-4 0,-19-34 9 15,13 41 0-15,-13-41-3 0,9 33 7 0,-9-33-2 16,0 0-10-16,5 44 15 0,-5-44-15 16,0 0 7-16,-5 43-5 0,5-43 97 0,-15 25-104 15,15-25 11-15,-20 19-5 0,20-19 1 0,-31 19 6 16,31-19-1-16,-38 12-7 0,38-12 10 15,-48 5 0-15,48-5 15 0,-54 2-10 0,54-2 9 0,-61-2 10 16,61 2-12-16,-63-5 4 0,63 5 42 16,-60-12-46-16,60 12-1 0,-55-11-7 0,55 11 22 15,-48-16-16-15,48 16 23 0,-46-22 22 0,46 22-15 16,-41-32 1-16,19 16-15 0,4-7-3 16,-2 5 9-16,0-8-17 0,3 1 19 0,-1 0-21 15,4 1 16-15,0 1-3 0,14 23-3 0,-18-46-4 16,18 46-1-16,-14-39-16 0,14 39 9 15,-9-33-9-15,9 33 8 0,0 0-4 0,-8-36-2 16,8 36-15-16,0 0 2 0,0 0-2 16,0 0-11-16,-5-32-18 0,5 32-10 0,0 0-45 15,0 0-15-15,0 0-38 0,0 0-34 0,0 0-83 16,0 0-29-16,0 0-253 0,0 0 167 0,0 0 160 16</inkml:trace>
  <inkml:trace contextRef="#ctx0" brushRef="#br0" timeOffset="498">9558 285 0 0,'0'0'261'0,"0"0"7"15,0 0-31-15,-2-39-33 0,2 39-39 16,0 0-23-16,0 0-19 0,0 0-22 0,0 0-18 15,0 0-29-15,0 0 2 0,0 0-11 0,0 0-45 16,0 0 76-16,0 0 3 0,0 0 6 16,-4 38-34-16,4-38-6 0,-6 35 9 0,6-35 0 15,-11 46-13-15,11-46 15 0,-11 54 0 0,3-25-11 16,2 2-55-16,-1 1 58 0,0-1-13 0,0 3-3 16,1 2 11-16,-4-3-16 0,4 3-4 15,-1-2-17-15,0 0 10 0,-3 2-8 0,4 1 5 16,-2-5-3-16,0-3 4 0,1 3-9 0,-1-1 4 15,-1-5-5-15,9-26 0 0,-14 56-4 0,14-56-4 16,-17 53 2-16,17-53-20 0,-11 45-28 0,11-45-24 16,-9 41-36-16,9-41-29 0,-8 34-20 15,8-34-40-15,-7 30-29 0,7-30-29 0,0 0-20 16,0 0-169-16,0 0 152 0,-13 25 214 0</inkml:trace>
  <inkml:trace contextRef="#ctx0" brushRef="#br0" timeOffset="932">9130 519 8 0,'0'0'349'15,"-20"-43"-82"-15,20 43-11 0,-11-32-50 16,11 32-5-16,0 0-29 0,-6-31-23 0,6 31-43 16,0 0-14-16,0 0-35 0,0 0 2 0,0 0-20 15,0 0 22-15,0 0-72 0,0 0 63 16,0 0-14-16,0 0 30 0,0 0-10 0,32 24 3 16,-32-24 2-16,20 30 15 0,-20-30-3 0,28 39-1 15,-11-12-9-15,-1-5-12 0,4 3-3 0,2 1-1 16,2 3-10-16,4-3 0 0,-2-1-6 15,2 4-7-15,1-1-6 0,0 0-8 0,-3 1 6 16,3-5-1-16,0 2-10 0,2 0-4 0,-3 2 10 16,-1-1-14-16,-2-4-1 0,-1 3 6 0,3-3-4 15,-3 0 2-15,-1-1 1 0,-1-3 0 0,-2-3-3 16,-20-16 4-16,35 36-9 0,-35-36-1 16,32 27 4-16,-32-27-30 0,28 20-9 0,-28-20-31 15,21 14-39-15,-21-14-30 0,0 0-28 0,0 0-33 16,25 12-86-16,-25-12-17 0,0 0-63 15,0 0-122-15,0 0 157 0,0 0 190 0</inkml:trace>
  <inkml:trace contextRef="#ctx0" brushRef="#br0" timeOffset="1898">8169 1022 0 0,'0'0'295'0,"-11"-52"-32"0,11 52-29 15,-3-49-17-15,3 49-47 0,9-45-9 0,-9 45-32 16,11-43 2-16,-11 43-32 0,14-44-9 0,-14 44-7 16,20-40 4-16,-20 40 1 0,17-43-26 0,-17 43-8 15,18-44 1-15,-18 44-25 0,22-49-1 16,-12 23 4-16,0-1-19 0,-10 27 0 0,17-54-2 16,-7 27-7-16,3 3-10 0,2-4 15 0,-15 28-7 15,20-40 13-15,-20 40-17 0,18-29 13 16,-18 29-49-16,20-24 38 0,-20 24 17 0,0 0-12 15,31-24 4-15,-31 24-5 0,0 0-10 0,35-4-6 16,-35 4 21-16,0 0-14 0,43 11 14 16,-43-11-12-16,31 16 3 0,-31-16-1 0,29 25 3 15,-29-25-17-15,34 32 24 0,-17-14-18 0,0 4 2 16,-1 0-6-16,1 2 12 0,-3-2-14 0,-2 2 18 16,-12-24-14-16,17 48 18 0,-17-48-6 0,13 47-7 15,-13-47 9-15,-5 45 2 0,5-45-10 16,-17 43 3-16,3-20-4 0,-6-4-9 0,-6 1-5 15,-1-2-11-15,-4-3 4 0,-4-1 40 0,-2 0-49 16,0-3-14-16,-3-10 8 0,0 9-6 0,0-3 13 16,0-3-1-16,3-1 8 0,37-3-1 15,-70-3 15-15,70 3-7 0,-63-7 8 0,63 7-1 16,-54-11 19-16,54 11-22 0,-40-18 13 0,40 18-3 16,-27-15-34-16,27 15 52 0,-23-21 0 15,23 21-10-15,0 0 27 0,0 0-30 0,-20-24 10 16,20 24-10-16,0 0 16 0,0 0-26 0,0 0 1 15,0 0-8-15,0 0 12 0,0 0-2 16,0 0 10-16,0 0 46 0,0 0-73 0,0 0 7 16,17 24 8-16,-17-24 3 0,0 0 11 0,13 32-14 15,-13-32 10-15,0 0-2 0,14 37 14 0,-14-37-22 16,0 0 10-16,3 50 7 0,-3-50-3 0,0 0-5 16,-7 46 2-16,7-46 9 0,-13 33 46 15,13-33-62-15,-21 33 6 0,21-33-8 0,-26 31 3 16,26-31-2-16,-37 27 10 0,37-27-21 0,-40 16 6 15,40-16 13-15,-47 18-16 0,47-18 10 0,-53 12 6 16,53-12-10-16,-49 6 1 0,49-6 9 16,-53 0 3-16,53 0 4 0,-57-6 15 0,57 6-5 15,-54-8 5-15,54 8-16 0,-54-13 18 0,54 13 13 16,-46-14-1-16,46 14 5 0,-40-16-19 16,40 16 21-16,-30-18-2 0,30 18-99 0,-29-29 119 15,29 29-11-15,-28-31 2 0,28 31-6 0,-26-38 7 16,26 38-12-16,-23-42 2 0,23 42 4 15,-22-44-10-15,22 44 14 0,-17-39 0 0,17 39-13 16,-12-32 3-16,12 32 1 0,0 0-16 0,-11-36-13 16,11 36-2-16,0 0-2 0,0 0-4 0,0 0-1 15,3-36-12-15,-3 36-17 0,0 0-17 0,0 0-14 16,0 0-42-16,0 0-46 0,14-23-38 16,-14 23-49-16,0 0-43 0,0 0-55 0,0 0-228 15,0 0 172-15,0 0 152 0</inkml:trace>
  <inkml:trace contextRef="#ctx0" brushRef="#br0" timeOffset="2389">6398 1080 6 0,'0'0'459'0,"0"0"-90"0,0 0-70 16,0 0-3-16,40-2-8 0,-40 2-25 0,0 0-54 15,0 0-35-15,0 0-38 0,0 0-26 16,0 0-27-16,0 0-10 0,0 0-17 0,0 0-4 16,0 0-23-16,0 0 2 0,0 0-28 0,0 0 23 15,0 0-9-15,0 0 12 0,0 0-11 0,0 0-1 16,-46 5-10-16,46-5 9 0,-45 0-16 15,45 0 33-15,-52 0-37 0,52 0 9 0,-57-3-12 16,57 3 14-16,-64 0-15 0,64 0 10 0,-54-4-10 16,54 4 12-16,-43 0-33 0,43 0-11 15,0 0-38-15,0 0-25 0,-43 2-86 0,43-2 31 16,0 0-39-16,0 0 0 0,0 0-81 0,0 0-19 16,0 0-268-16,0 0 177 0,0 0 144 15</inkml:trace>
  <inkml:trace contextRef="#ctx0" brushRef="#br0" timeOffset="2634">6637 1366 6 0,'0'0'479'0,"0"0"-128"15,31 12-37-15,-31-12-47 0,0 0-30 0,0 0-46 16,0 0-29-16,0 0-51 0,0 0-9 0,0 0-38 15,-23 14-1-15,23-14-4 0,0 0-21 0,-47 11-10 16,47-11-7-16,-33 7 1 0,33-7-9 16,-37 7-10-16,37-7 11 0,-33 8-7 0,33-8 7 15,0 0-31-15,-34 3-16 0,34-3-54 0,0 0-61 16,0 0-43-16,0 0-56 0,-40 4-53 16,40-4-273-16,0 0 181 0,0 0 141 0</inkml:trace>
  <inkml:trace contextRef="#ctx0" brushRef="#br0" timeOffset="3884">4369 995 0 0,'-12'-49'236'0,"12"49"12"16,-9-46-49-16,9 46-12 0,-11-36-40 15,11 36 12-15,-5-32-4 0,5 32-19 0,0 0-14 16,0-40-2-16,0 40-28 0,0 0 6 0,11-31-21 15,-11 31-17-15,0 0-17 0,14-24-7 16,-14 24-12-16,26-13-8 0,-26 13-3 0,34-13-4 16,-34 13 2-16,40-8 8 0,-40 8-14 0,37-4 13 15,-37 4 19-15,36 0-34 0,-36 0 4 16,40 5-1-16,-40-5-1 0,29 7-5 0,-29-7 0 16,31 13 7-16,-31-13-2 0,26 11-9 0,-26-11-2 15,25 19-4-15,-25-19-48 0,23 24 83 0,-23-24-17 16,17 32 10-16,-17-32-17 0,14 34 15 15,-14-34-3-15,12 42-9 0,-12-42 11 0,3 42-6 16,-3-42-4-16,1 44-15 0,-1-44 14 0,-4 47-4 16,4-47 5-16,-6 51-13 0,6-51 16 0,-11 51-38 15,11-51 44-15,-9 46-5 0,9-46 3 0,-6 49-18 16,6-49 15-16,-3 43-22 0,3-43 22 16,-2 44-12-16,2-44 1 0,8 36 1 0,-8-36 5 15,12 33-11-15,-12-33 11 0,21 31-12 0,-21-31 17 16,33 26-14-16,-33-26 13 0,40 24-9 15,-40-24 8-15,44 15-13 0,-44-15 12 0,40 8-6 16,-40-8 2-16,0 0 2 0,49 6 0 0,-49-6 1 16,0 0 6-16,34-11 1 0,-34 11 16 0,0 0 5 15,0 0 44-15,20-27-66 0,-20 27 35 16,0 0-20-16,0 0 8 0,6-34-3 0,-6 34-6 16,0 0 3-16,0 0 3 0,0 0-29 0,0 0 20 15,0 0-10-15,-6-32-46 0,6 32 53 0,0 0-5 16,0 0-11-16,0 0 13 0,0 0-11 0,0 0-2 15,0 0-4-15,0 0 2 0,0 0 7 16,0 0-11-16,0 0-4 0,0 0 13 0,0 0-18 16,0 0 12-16,0 0-2 0,-11 37 3 0,11-37-5 15,0 0 8-15,-3 40-13 0,3-40 15 16,3 35 23-16,-3-35-30 0,6 36-10 0,-6-36 7 16,14 46-6-16,-14-46 14 0,21 47-12 0,-5-23 11 15,-16-24-13-15,23 48 3 0,-9-25 8 16,-1 4-4-16,-2-2-46 0,8 1 52 0,-6-1 10 15,-5 3-8-15,7-3 3 0,-1 0-11 0,0 0 5 16,-2 1-1-16,2-1 4 0,-14-25-2 0,23 46 5 16,-23-46-12-16,23 47-4 0,-23-47 5 0,19 44 9 15,-19-44-19-15,15 36 7 0,-15-36 17 16,6 32-8-16,-6-32-3 0,0 0 8 0,5 42-10 16,-5-42-3-16,0 0 13 0,-6 33-6 0,6-33 5 15,0 0 3-15,-20 35-7 0,20-35-4 16,-22 21 0-16,22-21 11 0,-29 19-2 0,29-19 8 15,-31 18-15-15,31-18 6 0,-33 15-2 0,33-15-14 16,-33 10 9-16,33-10 5 0,0 0-6 16,-44 10 3-16,44-10 1 0,0 0-11 0,0 0 3 15,-32 3-54-15,32-3-10 0,0 0-56 0,0 0-50 16,0 0-59-16,-25-16-59 0,25 16-38 0,0 0-241 16,-3-32 179-16,3 32 141 0</inkml:trace>
  <inkml:trace contextRef="#ctx0" brushRef="#br0" timeOffset="4513">3674 1163 41 0,'0'0'351'0,"-14"-25"-79"0,14 25-24 15,0 0-30-15,-14-22-20 0,14 22 2 0,0 0-75 16,0 0 37-16,0 0-26 0,0 0-18 16,0 0 49-16,0 0-93 0,0 0 0 0,0 0 9 15,0 0 3-15,0 0 6 0,0 0-13 0,0 0 3 16,0 0-11-16,31 14 4 0,-31-14-13 0,0 0-4 15,23 29-12-15,-23-29 0 0,19 33-7 16,-19-33 4-16,27 46-15 0,-10-22 1 0,-3-1-11 16,1 2 14-16,-2 4-23 0,2-4 12 0,2 1-15 15,-3 0 12-15,1 0-11 0,2 0 8 0,-3-1-4 16,-2 1-7-16,0-2-2 0,0 1 5 16,-12-25-14-16,20 43 13 0,-20-43-13 0,17 44 8 15,-17-44-1-15,8 43 0 0,-8-43-1 0,6 39 5 16,-6-39-2-16,6 41-19 0,-6-41 17 15,3 38 2-15,-3-38-6 0,0 0 8 0,0 51-14 16,0-51 4-16,0 0-4 0,-6 42-9 0,6-42 61 16,-11 26-94-16,11-26-11 0,-16 25-23 0,16-25-21 15,-23 24-36-15,23-24-22 0,-23 26-29 16,23-26-36-16,-22 16-18 0,22-16-50 0,0 0-65 16,-28 19-185-16,28-19 166 0,0 0 155 0</inkml:trace>
  <inkml:trace contextRef="#ctx0" brushRef="#br0" timeOffset="5018">2902 1253 50 0,'0'0'434'0,"0"0"-71"0,-18-26-60 16,18 26-28-16,0 0-23 0,0 0-21 0,0 0-56 16,0 0-17-16,0 0-39 0,0 0-19 15,0 0-8-15,0 0-24 0,0 0 7 0,0 0 14 16,0 0-5-16,0 0 4 0,12 38-6 0,-12-38 10 16,20 34-11-16,-20-34 8 0,22 38-14 0,-22-38 15 15,23 37-36-15,-23-37 34 0,27 41-29 16,-27-41 4-16,25 35-44 0,-25-35 39 0,26 39-19 15,-26-39-4-15,23 34-14 0,-23-34 2 0,24 34-9 16,-24-34 7-16,26 32-18 0,-26-32 10 0,22 26-8 16,-22-26-1-16,21 24 3 0,-21-24-33 15,0 0-43-15,23 26-36 0,-23-26-54 0,0 0-43 16,0 0-60-16,0 0-34 0,0 0-46 0,0 0-21 16,0 0-81-16,0 0-197 0,0 0 214 15,0 0 99-15</inkml:trace>
  <inkml:trace contextRef="#ctx0" brushRef="#br0" timeOffset="5452">2569 1800 50 0,'0'0'434'0,"0"0"-105"15,-23-16-57-15,23 16-38 0,0 0-24 0,0 0-22 16,0 0-30-16,0 0-32 0,-21-17-28 16,21 17-19-16,0 0-27 0,0 0 1 0,0 0-17 15,0 0 0-15,0 0-24 0,-13-30 27 0,13 30-18 16,0 0 2-16,-20-32-3 0,20 32 11 16,-19-29-11-16,19 29 24 0,-19-32-4 0,19 32 16 15,-18-34-4-15,18 34 13 0,-17-42-10 0,17 42 22 16,-14-45-24-16,14 45-3 0,-12-47-10 0,12 47-1 15,-11-54 0-15,11 54-1 0,-9-56-9 16,9 56 5-16,-5-56-14 0,5 56 6 0,2-54-10 16,-2 54 6-16,6-50-3 0,-6 50 0 0,9-50-6 15,-9 50 7-15,17-43-17 0,-17 43 1 0,14-37 1 16,-14 37 3-16,17-32-16 0,-17 32 15 0,15-27-5 16,-15 27 2-16,0 0-8 0,14-28 1 15,-14 28-11-15,0 0-2 0,0 0-36 0,0 0-23 16,0 0-35-16,0 0-28 0,11-26-53 0,-11 26-31 15,0 0-20-15,0 0-11 0,0 0-42 16,0 0-45-16,0 0-201 0,1 34 167 0,-1-34 159 16</inkml:trace>
  <inkml:trace contextRef="#ctx0" brushRef="#br0" timeOffset="5930">1753 1512 0 0,'0'0'376'0,"9"-30"-42"16,-9 30-44-16,0 0-37 0,0 0-12 0,0 0-8 16,0 0-31-16,-2-36-45 0,2 36-39 0,0 0-26 15,0 0-28-15,0 0-7 0,0 0-18 16,0 0-3-16,0 0-9 0,-32 9 3 0,32-9-19 16,0 0 9-16,-34 23-6 0,34-23-3 0,0 0-7 15,-29 22 0-15,29-22-7 0,0 0 7 16,-23 29-11-16,23-29 15 0,0 0-7 0,-10 33 9 15,10-33 2-15,0 0 1 0,9 43-34 0,-9-43 43 16,20 32 4-16,-20-32 6 0,33 37 5 0,-11-20 6 16,3-1-7-16,-25-16 5 0,56 23-4 15,-30-7 3-15,0-2-15 0,2 0-20 0,-3-1 21 16,-25-13 1-16,49 19-11 0,-49-19-6 0,47 15-2 16,-47-15-1-16,39 13-10 0,-39-13-23 15,0 0-44-15,33 14-28 0,-33-14-59 0,0 0-32 16,0 0-40-16,0 0-33 0,0 0-66 0,0 0-308 15,0 0 214-15,0 0 101 0</inkml:trace>
  <inkml:trace contextRef="#ctx0" brushRef="#br0" timeOffset="6491">1044 1133 0 0,'0'0'284'0,"0"0"-20"0,-17-25-60 16,17 25-20-16,0 0-50 0,0 0-19 16,0 0-28-16,-19-17-13 0,19 17-18 0,0 0-13 15,0 0-9-15,0 0 12 0,-32 23-11 0,32-23 13 16,-21 21-7-16,21-21 22 0,-29 28-2 16,29-28 12-16,-36 33-3 0,36-33 15 0,-29 39-9 15,15-15-1-15,1-2-4 0,2 3 1 0,11-25-9 16,-23 51 10-16,23-51-13 0,-12 53 17 0,12-53-15 15,-8 54 13-15,8-54-9 0,0 57-8 16,0-57 23-16,6 55-5 0,-6-55-19 0,14 57 7 16,-3-28-16-16,-2 1 4 0,0-3-5 0,5 5 12 15,1-1-11-15,7-1-4 0,-1 4-7 0,4-3-1 16,4 1-10-16,1 1-4 0,3-2-8 0,0-2 8 16,3 1-20-16,-1-3 12 0,-1-2-11 15,0-1 13-15,-1-2-10 0,0-2 4 0,-1-2-8 16,-2 0 6-16,-2-6-10 0,-3 2 6 0,-25-14-13 15,46 20 17-15,-46-20-14 0,35 15 15 16,-35-15-13-16,0 0 2 0,35 14-26 0,-35-14-16 16,0 0-49-16,0 0-22 0,0 0-104 0,0 0-65 15,0 0-55-15,39-4-42 0,-39 4-411 16,0 0 292-16,26-23 1 0</inkml:trace>
  <inkml:trace contextRef="#ctx0" brushRef="#br0" timeOffset="7568">424 1723 39 0,'-12'-30'306'0,"12"30"-42"0,0 0-60 0,0 0-30 16,0 0-16-16,0 0-26 0,-11-28 3 0,11 28-19 15,0 0-14-15,0 0-20 0,0 0-2 16,0 0-25-16,0 0-14 0,0 0-66 0,0 0 62 16,0 0-4-16,0 0-12 0,0 0-19 0,0 0 17 15,0 0-14-15,-26 15 4 0,26-15 3 16,0 0 4-16,-19 27-19 0,19-27 8 0,0 0-6 16,-29 23 17-16,29-23-14 0,0 0 4 0,-31 19-4 15,31-19-38-15,0 0 38 0,0 0 9 16,-33 13-19-16,33-13 8 0,0 0-15 0,0 0 6 15,0 0-16-15,0 0 0 0,0 0 5 0,-31-16-8 16,31 16 1-16,0 0 8 0,0 0-2 0,-8-28 17 16,8 28-10-16,0 0 17 0,0 0-19 0,3-32 27 15,-3 32-14-15,0 0 49 0,0 0-44 16,0 0 4-16,0 0-9 0,0 0 14 0,8-31-11 16,-8 31 6-16,0 0-15 0,0 0 7 0,0 0-2 15,0 0 3-15,0 0-15 0,0 0-16 0,0 0 27 16,0 0 14-16,0 0-6 0,0 0-3 15,0 0-6-15,0 0 10 0,0 0-7 0,0 0 8 16,0 0-8-16,0 0 15 0,0 0-1 0,3 37 2 16,-3-37-8-16,0 0 4 0,-17 26-17 15,17-26 14-15,0 0-31 0,-24 26 39 0,24-26-10 16,0 0 1-16,-25 18 71 0,25-18-73 0,0 0 14 16,0 0 30-16,0 0 18 0,-31 12-6 15,31-12-19-15,0 0 20 0,-23-14-15 0,23 14 12 16,0 0-7-16,-26-30 2 0,26 30-13 0,-17-25 10 15,17 25-3-15,-19-32 5 0,19 32-13 0,-17-43-2 16,17 43 0-16,-20-54 6 0,14 25-21 0,-1-4 8 16,3-2-11-16,4 35 7 0,-2-69-11 0,4 33 10 15,-1 2-13-15,-1 34 20 0,3-62-27 16,-3 62 10-16,3-51-18 0,-3 51 16 0,-1-43-17 16,1 43 12-16,5-32-13 0,-5 32 6 0,0 0-17 15,7-36-4-15,-7 36-38 0,0 0-8 16,0 0-74-16,12-27-40 0,-12 27-34 0,0 0-19 15,0 0-45-15,0 0-3 0,0 0-260 0,24-13 166 16,-24 13 159-16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5-09-28T11:01:27.584"/>
    </inkml:context>
    <inkml:brush xml:id="br0">
      <inkml:brushProperty name="width" value="0.21167" units="cm"/>
      <inkml:brushProperty name="height" value="0.21167" units="cm"/>
      <inkml:brushProperty name="fitToCurve" value="1"/>
    </inkml:brush>
  </inkml:definitions>
  <inkml:trace contextRef="#ctx0" brushRef="#br0">3622 102 0 0,'0'0'372'15,"-5"-33"-47"-15,5 33-29 0,0 0-50 0,-5-35-37 16,5 35 55-16,0 0-9 0,0 0-34 0,0 0-44 15,-1-34-31-15,1 34-10 0,0 0-31 16,0 0-9-16,0 0-28 0,0 0-5 0,0 0-16 16,0 0-7-16,0 0-12 0,0 0-6 0,0 0 3 15,0 0-10-15,0 0-9 0,0 0 5 16,15 25-13-16,-15-25 21 0,14 29-13 0,-14-29 14 16,23 43 3-16,-9-18 7 0,1 2-7 0,2 0 4 15,3 4-10-15,0 0 4 0,2 1-13 0,4-1 8 16,-2 0-8-16,1 2 3 0,1-1-10 15,-2 0 12-15,4 0-17 0,-3 0 11 0,-1 1-16 16,-1-1 12-16,-3 0-8 0,0-2 7 0,-2-1-9 16,4 2-5-16,-10-2 8 0,2-1 6 0,-3-2-9 15,-1 3 11-15,-10-29-13 0,14 48-8 0,-14-48-10 16,5 47-14-16,-5-47-15 0,1 44-22 16,-1-44-14-16,-4 43 2 0,4-43-61 0,-11 40-18 15,11-40-28-15,-14 37 19 0,14-37-72 0,-24 34-39 16,24-34-33-16,-20 25-205 0,20-25 162 15,-23 21 166-15</inkml:trace>
  <inkml:trace contextRef="#ctx0" brushRef="#br0" timeOffset="591">2982 465 141 0,'-20'-19'361'0,"20"19"-41"0,0 0-48 16,0 0-32-16,-17-21-29 0,17 21 7 15,0 0-36-15,0 0-30 0,0 0-26 0,0 0-14 16,0 0-16-16,0 0-6 0,0 0-8 0,0 0 10 16,0 0-9-16,0 0 12 0,0 0 4 15,0 0 7-15,0 0-15 0,0 0 10 0,17 25-12 16,-17-25 4-16,0 0-38 0,20 35 35 0,-20-35-20 16,21 30-12-16,-21-30-13 0,29 37-9 15,-29-37-5-15,33 43 4 0,-15-21-24 0,0 2 6 16,1 0 0-16,1-1 0 0,-3 1-10 0,-2 1 2 15,3-3-9-15,-18-22 6 0,31 42-3 0,-31-42-3 16,26 37-2-16,-26-37 4 0,26 32-5 16,-26-32 3-16,16 25-27 0,-16-25-24 0,0 0-37 15,18 24-38-15,-18-24-61 0,0 0-28 0,0 0-56 16,0 0-25-16,0 0-30 0,0 0-9 0,0 0-61 16,0 0-213-16,0 0 199 0,0 0 118 15</inkml:trace>
  <inkml:trace contextRef="#ctx0" brushRef="#br0" timeOffset="983">2758 781 114 0,'0'0'273'16,"0"0"-67"-16,-39-7-37 0,39 7-27 0,0 0-33 15,0 0-21-15,0 0-10 0,0 0 27 0,0 0-58 16,0 0-3-16,-40 0 10 0,40 0-3 16,0 0 5-16,0 0-3 0,-40 3 16 0,40-3 5 15,0 0-7-15,-42-7 1 0,42 7 17 0,0 0 40 16,-42-15-66-16,42 15 12 0,-31-20-3 16,31 20-6-16,-29-22 8 0,29 22-14 0,-30-29 4 15,30 29-15-15,-28-39-15 0,28 39-1 0,-26-44 2 16,9 19-41-16,3-4 46 0,-1 2-18 15,3-3 23-15,-2 0-28 0,3-2 4 0,3-3 6 0,1 3 16 16,-1 3-18-16,2 0-4 0,6 29-1 16,-9-52 8-16,9 52-15 0,-5-43 9 0,5 43-12 15,0 0-6-15,-8-43-30 0,8 43-14 0,0 0-35 16,0 0-38-16,0 0-50 0,8-36-12 0,-8 36-26 16,0 0-21-16,0 0-21 0,0 0-4 15,43-3-48-15,-43 3-133 0,0 0 149 0,23 23 223 16</inkml:trace>
  <inkml:trace contextRef="#ctx0" brushRef="#br0" timeOffset="1764">2030 400 12 0,'0'0'446'0,"0"0"-99"16,0 0-82-16,0 0-50 0,0 0-44 0,0 0-43 16,0 0-27-16,0 0-19 0,0 0-19 0,0 0-8 15,0 0-35-15,0 0 18 0,28 25-10 16,-28-25 2-16,17 25-21 0,-17-25 57 0,18 22-68 15,-18-22 0-15,11 25-15 0,-11-25 2 0,0 0-12 16,6 31 12-16,-6-31-7 0,0 0 15 16,0 0-2-16,-18 32 1 0,18-32-13 0,0 0-25 15,-34 19 19-15,34-19 4 0,0 0 0 0,-37 12-12 16,37-12 2-16,0 0 0 0,0 0-5 0,0 0 3 16,0 0 0-16,-41-5 2 0,41 5 19 0,0 0-6 15,0 0 4-15,-22-23 7 0,22 23 4 0,0 0 15 16,0 0-3-16,-14-28 6 0,14 28-8 15,0 0 6-15,0 0-9 0,0 0 4 0,0 0-15 16,0 0 10-16,0 0-16 0,0 0 5 0,0 0 0 16,0 0 12-16,0 0-5 0,0 0-2 15,0 0 0-15,-7 30-13 0,7-30 12 0,0 0-3 16,0 0-4-16,0 36-2 0,0-36-12 0,0 0-4 16,0 0-6-16,-6 36-3 0,6-36-1 15,0 0 9-15,0 0 5 0,-16 22-7 0,16-22 20 16,0 0 5-16,0 0-6 0,0 0 7 0,0 0 4 15,-43-5-3-15,43 5-3 0,0 0 5 0,-32-19 3 16,32 19 7-16,-26-16 1 0,26 16 10 0,-25-22 4 16,25 22 4-16,-27-19 23 0,27 19-6 15,-22-19 13-15,22 19-3 0,0 0 0 0,-26-23-1 16,26 23 7-16,0 0-12 0,0 0 6 0,0 0-26 16,0 0 7-16,0 0-23 0,0 0-13 0,0 0 16 15,0 0 5-15,0 0-1 0,0 0 12 16,0 0-5-16,0 0 29 0,0 0-10 0,31 17 14 15,-31-17-8-15,27 26 22 0,-27-26-14 0,31 32-41 16,-9-14 43-16,-2 4 0 0,1-1-21 16,4 5-5-16,-1-1-4 0,5 0 3 0,2 1-14 15,-3-1-1-15,1-2 5 0,-3 0-3 0,0-1-15 16,-3-1 2-16,-2-1 4 0,-21-20-1 0,39 39-6 16,-39-39-13-16,27 27 6 0,-27-27-6 15,0 0 2-15,27 27-23 0,-27-27-49 0,0 0-22 16,0 0-26-16,21 20-34 0,-21-20-27 0,0 0-6 15,0 0-42-15,0 0-253 0,0 0 160 0,0 0 188 16</inkml:trace>
  <inkml:trace contextRef="#ctx0" brushRef="#br0" timeOffset="2308">1059 392 217 0,'0'0'357'16,"0"0"-51"-16,0 0-62 0,0 0-19 0,0 0-32 15,-14-24-1-15,14 24-42 0,0 0-21 0,0 0-41 16,0 0-3-16,0 0-35 0,0 0 17 0,0 0 8 15,0 0 14-15,0 0-7 0,-3 42 4 16,3-42-9-16,1 35-1 0,-1-35-3 0,5 41 0 16,-5-41-5-16,12 54 4 0,-4-25-9 0,3 4-2 15,1-2-5-15,3-2-9 0,1 4-8 0,-1-4-6 16,2 2-15-16,3 0 2 0,0 0 9 16,-2-3-15-16,1 1-25 0,2 0 27 0,-1-1-7 15,3-3-2-15,-1 0 1 0,-1-2 0 0,-1-2 1 16,2-2-5-16,-2-1-5 0,1-2 1 15,-21-16-12-15,43 26-25 0,-43-26-7 0,44 15-7 16,-44-15-40-16,43 10-16 0,-43-10-33 0,40 2-26 16,-40-2-61-16,0 0-29 0,40-3-29 0,-40 3-58 15,0 0-307-15,26-21 220 0,-26 21 93 16</inkml:trace>
  <inkml:trace contextRef="#ctx0" brushRef="#br0" timeOffset="2971">457 773 0 0,'0'0'242'0,"0"0"23"0,0 0-53 0,0 0-35 0,0 0-40 15,0 0-17-15,0 0-24 0,0 0-31 16,0 0 5-16,0 0-17 0,-17 24-12 0,17-24-6 15,0 0-11-15,-38 14 4 0,38-14 10 0,0 0 17 16,-46 9 0-16,46-9 0 0,0 0 15 0,-55-1-14 16,55 1 17-16,-34-7 4 0,34 7-9 15,-35-14-11-15,35 14 39 0,-31-25-52 0,31 25 16 16,-29-32-10-16,29 32 1 0,-26-39-24 0,26 39 28 16,-29-46-11-16,16 19 13 0,0 0 3 15,0 3 5-15,1-5-9 0,0 2 22 0,2-2-17 16,10 29-2-16,-15-50-9 0,15 50 12 0,-11-40-28 15,11 40 4-15,-10-36-15 0,10 36-4 16,0 0-10-16,-7-39 3 0,7 39-10 0,0 0-13 16,0 0-29-16,0-43-8 0,0 43-16 0,0 0-49 15,0 0 12-15,7-35-8 0,-7 35-38 0,0 0-4 16,0 0-39-16,0 0 11 0,6-30-50 0,-6 30-17 16,0 0-20-16,0 0-253 0,0 0 162 15,0 0 173-15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5-09-27T17:39:19.871"/>
    </inkml:context>
    <inkml:brush xml:id="br0">
      <inkml:brushProperty name="width" value="0.21167" units="cm"/>
      <inkml:brushProperty name="height" value="0.21167" units="cm"/>
      <inkml:brushProperty name="color" value="#C00000"/>
      <inkml:brushProperty name="fitToCurve" value="1"/>
    </inkml:brush>
  </inkml:definitions>
  <inkml:trace contextRef="#ctx0" brushRef="#br0">2340 1225 0 0,'0'0'231'0,"0"0"0"0,0 0-56 0,0-39 4 15,0 39-31-15,0 0-12 0,0 0 5 16,3-34-32-16,-3 34 1 0,0 0-22 0,0 0-15 16,0-39-3-16,0 39-13 0,0 0 12 0,0 0-26 15,0 0 19-15,0 0-7 0,7-33-1 16,-7 33 18-16,0 0-34 0,0 0-12 0,0 0 6 16,0 0 5-16,0 0 4 0,1-39-17 0,-1 39 5 15,0 0 0-15,0 0 0 0,0 0-4 16,0-37 3-16,0 37-29 0,0 0 35 0,0 0-25 15,-3-33 14-15,3 33 76 0,0 0-84 0,0 0-5 16,-5-37 9-16,5 37-17 0,0 0 1 0,0 0-2 16,-3-40 9-16,3 40-7 0,0 0 7 0,-4-32-10 15,4 32 13-15,0 0-1 0,-5-41-5 0,5 41-11 16,0 0 17-16,-11-34-6 0,11 34-2 16,0 0-9-16,-6-36 10 0,6 36-12 0,0 0 13 15,-6-39-1-15,6 39 6 0,0 0-10 0,-4-41 5 16,4 41-6-16,0 0 5 0,-13-39 14 15,13 39-24-15,0 0 1 0,-12-40 1 0,12 40 1 16,0 0 19-16,-11-39-17 0,11 39 4 0,0 0-3 16,-12-32-3-16,12 32-1 0,0 0 6 15,-6-30-13-15,6 30 7 0,0 0 5 0,-11-31 1 16,11 31-2-16,0 0-7 0,-11-32 3 0,11 32 0 16,0 0-6-16,-15-34 10 0,15 34-38 15,0 0 44-15,-23-35-1 0,23 35 4 0,-18-29-18 16,18 29 12-16,-22-31-8 0,22 31 8 0,-23-28-2 15,23 28-6-15,-21-23 9 0,21 23-14 0,-16-29 1 16,16 29 11-16,-21-22-6 0,21 22 8 0,-20-21-7 16,20 21 3-16,-20-18 0 0,20 18-2 15,-23-18-12-15,23 18 7 0,-29-19-1 0,29 19 3 16,-33-20-5-16,33 20 6 0,-36-16-3 0,36 16 4 16,-36-17-9-16,36 17 13 0,-40-13-7 15,40 13 5-15,-36-13 7 0,36 13-9 0,-36-10 2 16,36 10 0-16,-33-10 7 0,33 10-15 0,-34-8 0 15,34 8 1-15,0 0 7 0,-49-7-6 16,49 7 2-16,-34-4-7 0,34 4 7 0,0 0 2 16,-52-3 6-16,52 3 4 0,-37 4-17 0,37-4 2 15,0 0-10-15,-52 0 14 0,52 0 12 0,-34 6-4 16,34-6 3-16,0 0-6 0,-49 5-6 0,49-5-6 16,0 0 7-16,-37 6 8 0,37-6 5 15,0 0-19-15,-40 5 13 0,40-5-8 0,0 0 12 16,-40 7-25-16,40-7 20 0,0 0-8 0,-43 7 6 15,43-7 2-15,-33 7-2 0,33-7-6 0,0 0 1 16,-47 7 8-16,47-7-11 0,-36 10 23 16,36-10-17-16,-34 11-3 0,34-11 6 0,-29 8-7 15,29-8-2-15,0 0 5 0,-37 13-5 0,37-13 5 16,0 0-2-16,-29 12-1 0,29-12 48 16,0 0-55-16,-37 11 11 0,37-11-8 0,-28 13 11 15,28-13-1-15,-29 11-9 0,29-11 17 0,-27 14-15 16,27-14 7-16,-27 12-13 0,27-12 13 15,-30 17-5-15,30-17 8 0,-28 15-4 0,28-15 10 16,-26 16 3-16,26-16-21 0,-23 13 9 0,23-13-9 16,-25 18 2-16,25-18 3 0,-27 14-3 0,27-14-6 15,-26 14 7-15,26-14 3 0,-31 17-2 0,31-17 2 16,-32 21 0-16,32-21-3 0,-34 17 1 0,34-17 5 16,-31 18-5-16,31-18 19 0,-26 19-20 15,26-19 0-15,-29 19-8 0,29-19 36 0,-24 18-33 16,24-18 9-16,-25 19-3 0,25-19 4 0,-23 18 3 15,23-18-11-15,-23 21 15 0,23-21-8 16,-25 21 8-16,25-21-12 0,-23 22 7 0,23-22-6 16,-23 22 11-16,23-22-8 0,-21 23-6 15,21-23-2-15,-17 23 8 0,17-23 1 0,-17 28 4 16,17-28-14-16,-12 30 13 0,12-30-11 0,-14 26 11 16,14-26-12-16,-11 25 18 0,11-25-13 0,-12 28 6 15,12-28 3-15,-9 33-3 0,9-33-6 16,-11 29 7-16,11-29-10 0,-12 34 6 0,12-34 6 0,-9 33-6 15,9-33-4-15,-11 33 6 0,11-33-6 16,-12 39 39-16,12-39-41 0,-10 39 0 0,10-39-11 16,-9 36 20-16,9-36-2 0,-9 36-6 0,9-36-3 15,-9 34 16-15,9-34-9 0,-8 34-2 16,8-34-2-16,-9 29 11 0,9-29-18 0,-9 28 22 16,9-28-18-16,-8 29 20 0,8-29-18 0,-9 30 11 15,9-30-5-15,-8 31 0 0,8-31 8 16,-11 30-8-16,11-30-7 0,-6 28 16 0,6-28-8 15,-11 35-1-15,11-35-11 0,-7 33 1 0,7-33 3 16,-6 29-3-16,6-29 4 0,0 0 6 0,-5 46 2 16,5-46-7-16,0 0 7 0,3 43-1 15,-3-43 3-15,0 0-1 0,6 48-9 0,-6-48 2 16,9 33-1-16,-9-33 5 0,10 35 2 0,-10-35 10 16,12 35-24-16,-12-35 15 0,14 32 2 0,-14-32-13 15,11 30 34-15,-11-30-38 0,16 36 10 16,-16-36 4-16,14 28-8 0,-14-28 1 0,14 30 2 15,-14-30-1-15,14 25 7 0,-14-25-9 0,0 0 3 16,17 35-4-16,-17-35 4 0,0 0-1 0,18 37 4 16,-18-37-2-16,14 24 7 0,-14-24-5 15,15 25 3-15,-15-25-4 0,19 26-4 0,-19-26 6 16,20 25 4-16,-20-25-11 0,27 21 6 0,-27-21-1 16,20 27 12-16,-20-27-9 0,22 27-23 15,-22-27 20-15,24 25 2 0,-24-25 5 0,22 24 1 16,-22-24-8-16,20 26 8 0,-20-26-11 0,24 23 8 15,-24-23 6-15,23 24-3 0,-23-24-7 0,25 22-5 16,-25-22-1-16,24 21 11 0,-24-21-2 0,23 21 0 16,-23-21-24-16,25 22 37 0,-25-22-16 15,23 19 2-15,-23-19-9 0,0 0 0 0,29 24-2 16,-29-24 14-16,22 17-14 0,-22-17 12 0,21 16-8 16,-21-16 10-16,26 21-14 0,-26-21 8 15,25 17-7-15,-25-17 8 0,32 19-5 0,-32-19 9 16,37 20 1-16,-37-20-8 0,35 22 2 0,-35-22 11 15,42 23-11-15,-42-23 7 0,41 21-12 16,-41-21 9-16,38 18-1 0,-38-18 1 0,39 18-12 16,-39-18 13-16,33 14 2 0,-33-14-12 0,36 12-8 15,-36-12 17-15,37 11-6 0,-37-11 7 0,29 11-4 16,-29-11 5-16,0 0-7 0,46 4 7 16,-46-4-8-16,0 0 17 0,38 6-19 0,-38-6 18 15,0 0-14-15,40 3 7 0,-40-3-9 0,0 0 14 16,45-2-8-16,-45 2 0 0,0 0-10 0,46-5 15 15,-46 5-15-15,35-8 5 0,-35 8 16 0,38-7-12 16,-38 7-13-16,40-5 18 0,-40 5-11 16,37-8 10-16,-37 8-4 0,35-7-8 0,-35 7-5 15,37-8 15-15,-37 8-7 0,37-7 13 0,-37 7-14 16,37-11 15-16,-37 11-9 0,37-10 11 16,-37 10-6-16,39-12 3 0,-39 12-9 0,37-9 3 15,-37 9 0-15,36-11 1 0,-36 11-33 0,40-12 32 16,-40 12 11-16,29-11-10 0,-29 11 0 15,36-15-2-15,-36 15-19 0,31-11 28 0,-31 11-9 16,32-14 8-16,-32 14 27 0,34-12-29 0,-34 12-11 16,32-17 16-16,-32 17 10 0,31-20-2 0,-31 20-7 15,32-16 14-15,-32 16-3 0,26-21 4 0,-26 21-5 16,23-24 16-16,-23 24-110 0,25-25 112 16,-25 25-2-16,20-22-9 0,-20 22 7 0,18-24 2 15,-18 24 0-15,20-26-12 0,-20 26-2 0,19-31-2 16,-19 31-3-16,18-32-8 0,-18 32 19 0,22-32 6 15,-22 32-4-15,20-31-11 0,-20 31-5 16,16-34 1-16,-16 34-4 0,16-35 12 0,-16 35-21 16,17-33 11-16,-17 33 2 0,12-34-2 0,-12 34-5 15,11-30-2-15,-11 30-1 0,10-35 0 16,-10 35 0-16,11-32 2 0,-11 32-5 0,8-33-2 16,-8 33-14-16,9-34 22 0,-9 34 3 0,8-34-9 15,-8 34 4-15,4-34-7 0,-4 34 2 0,8-34 1 16,-8 34-1-16,3-32 1 0,-3 32-4 15,0 0 0-15,0-47 6 0,0 47-4 0,0 0 6 16,-1-41-7-16,1 41 1 0,0 0-1 0,-4-41 4 16,4 41-7-16,0 0 3 0,-3-39-9 0,3 39 7 15,0 0-3-15,-4-36 7 0,4 36-11 16,0 0 6-16,-5-34 0 0,5 34 7 0,0 0-6 16,0 0 10-16,-4-43 13 0,4 43-25 0,0 0-6 15,-10-32 7-15,10 32-2 0,0 0 2 16,-7-29-6-16,7 29 3 0,0 0-6 0,0 0 11 15,-6-30-7-15,6 30 5 0,0 0-8 0,0 0 11 16,0 0-4-16,0 0 2 0,0-35-9 0,0 35 14 16,0 0-9-16,0 0 5 0,0 0-4 15,0 0 1-15,0 0-4 0,0 0 15 0,0 0-18 16,-10-29 4-16,10 29 2 0,0 0 2 0,0 0-30 16,0 0 30-16,0 0-7 0,0 0 3 0,0 0-16 15,0 0-4-15,0 0-14 0,0 0-11 16,0 0-31-16,0 0-2 0,0 0-30 0,0 0-10 15,0 0-16-15,0 0-62 0,0 0-51 0,0 0-2 16,0 0 26-16,0 0-72 0,-17 22-409 0,17-22 251 16,0 0 59-16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5-09-28T11:01:31.817"/>
    </inkml:context>
    <inkml:brush xml:id="br0">
      <inkml:brushProperty name="width" value="0.21167" units="cm"/>
      <inkml:brushProperty name="height" value="0.21167" units="cm"/>
      <inkml:brushProperty name="fitToCurve" value="1"/>
    </inkml:brush>
  </inkml:definitions>
  <inkml:trace contextRef="#ctx0" brushRef="#br0">14810 299 0 0,'0'0'103'0,"0"0"67"15,9-27 5-15,-9 27-22 0,0 0-7 0,0 0-27 16,-9-32-4-16,9 32-16 0,0 0 6 0,0 0-8 16,-19-29-5-16,19 29 0 0,0 0 53 15,0 0-71-15,0 0 16 0,0 0-14 0,0 0 7 16,-9-26-10-16,9 26 12 0,0 0 0 0,0 0-11 15,0 0-7-15,0 0 14 0,0 0-20 0,0 0 20 16,0 0-37-16,0 0 6 0,0 0-16 16,0 0 2-16,0 0-17 0,0 0-9 0,0 0-8 15,0 0 14-15,0 0 8 0,0 0 1 0,18 30-5 16,-18-30-3-16,19 33-1 0,-19-33 15 16,24 43-16-16,-10-18 14 0,3 0-11 0,-2 4 5 15,2-4-7-15,-1 3 2 0,2-2-4 0,-1 1-11 16,-3-1 7-16,1-1-5 0,-1 4 2 0,1-6-7 15,-2 5 9-15,-3-2-2 0,3-2-1 16,-13-24-4-16,15 51-2 0,-4-24 0 0,-11-27 2 16,15 51 1-16,-15-51-1 0,8 54-2 0,-8-54-2 15,6 59-1-15,-6-59-27 0,-3 53-11 0,3-53-36 16,-9 52-18-16,9-52-27 0,-17 54-17 16,17-54-26-16,-23 43-30 0,23-43-35 0,-23 34-26 15,23-34-13-15,-20 25-269 0,20-25 165 0,0 0 161 16</inkml:trace>
  <inkml:trace contextRef="#ctx0" brushRef="#br0" timeOffset="468">14041 374 0 0,'-14'-26'240'0,"14"26"78"16,-20-43-37-16,20 43-35 0,-17-32 6 0,17 32-38 15,0 0-10-15,-9-31-48 0,9 31-21 16,0 0-45-16,0 0-10 0,0 0-19 0,0 0 28 16,0 0 5-16,0 0 14 0,0 0-13 0,0 0 13 15,20 31-32-15,-20-31 24 0,14 31-6 16,-14-31 7-16,24 36-13 0,-24-36-4 0,23 43-9 16,-9-18 6-16,1-2-14 0,-1 2-10 0,3 0-16 15,0 3-27-15,0-1 21 0,-3-4-2 16,1 3-14-16,-1-1 2 0,0-3-4 0,3 2 1 0,-17-24-9 15,27 41-4-15,-27-41-14 0,26 39 10 0,-26-39-7 16,23 32-22-16,-23-32-51 0,17 29-30 16,-17-29-48-16,16 24-37 0,-16-24-85 0,0 0 19 15,20 30-22-15,-20-30-2 0,0 0-14 0,0 0-15 16,0 0-245-16,0 0 171 0,0 0 150 16</inkml:trace>
  <inkml:trace contextRef="#ctx0" brushRef="#br0" timeOffset="885">13894 745 95 0,'0'0'401'15,"0"0"-84"-15,-37-14-55 0,37 14-44 0,0 0-39 16,0 0-23-16,0 0-30 0,-28-10-28 0,28 10-16 15,0 0-36-15,0 0 4 0,0 0-51 16,0 0 32-16,0 0 10 0,0 0-13 0,0 0-2 16,0 0-16-16,-37-6 5 0,37 6-4 0,0 0 20 15,-35-7 7-15,35 7 5 0,0 0 7 16,-32-15-10-16,32 15-2 0,-20-15 6 0,20 15-17 16,-22-22 33-16,22 22-27 0,-17-27 4 0,17 27-8 15,-16-32-4-15,16 32 1 0,-14-39 6 16,14 39 2-16,-9-42 5 0,9 42-16 0,-13-54 0 15,13 54-13-15,-6-53 17 0,6 53-3 0,-3-54 1 16,3 54-12-16,3-49 4 0,-3 49-9 0,0-41 5 16,0 41-3-16,2-36 2 0,-2 36 8 0,0 0-15 15,1-37-11-15,-1 37 5 0,0 0-9 16,0 0-21-16,0 0-21 0,8-33-26 0,-8 33-71 16,0 0 18-16,0 0-31 0,0 0-16 0,0 0-42 15,0 0-53-15,0 0 33 0,0 0 6 16,0 0-253-16,0 0 157 0,0 0 192 0</inkml:trace>
  <inkml:trace contextRef="#ctx0" brushRef="#br0" timeOffset="1495">13026 218 246 0,'0'0'371'0,"0"0"-54"0,-10-32-41 16,10 32-14-16,0 0-2 0,-14-21-24 0,14 21-54 15,0 0-49-15,0 0-22 0,0 0-16 16,0 0-24-16,0 0-35 0,0 0 15 0,-49 9-14 15,49-9-6-15,-29 23-15 0,29-23 0 0,-30 25-9 16,30-25 3-16,-21 25-20 0,21-25 8 16,-15 26-16-16,15-26 4 0,0 0-10 0,-16 33 14 15,16-33-4-15,0 0 14 0,6 30-19 0,-6-30 9 16,0 0-10-16,20 29 23 0,-20-29-19 16,28 18 18-16,-28-18-13 0,38 14 14 0,-38-14-14 15,39 11 11-15,-39-11 33 0,38 8-70 0,-38-8 32 16,29 10 8-16,-29-10-4 0,0 0 13 0,29 8-12 15,-29-8 1-15,0 0-2 0,0 0 13 0,0 0-19 16,0 0 17-16,0 0-10 0,0 0 9 0,0 0-10 16,7 34 10-16,-7-34-9 0,0 0-2 15,-11 33 8-15,11-33-8 0,-9 26 2 0,9-26-6 16,-11 32 38-16,11-32-32 0,-9 33-7 0,9-33 8 16,-10 33-13-16,10-33 10 0,-6 38-8 15,6-38-2-15,0 0 9 0,0 44-8 0,0-44 6 16,0 0 2-16,13 35 0 0,-13-35 1 0,23 15 3 15,-23-15-4-15,33 13 4 0,-33-13 7 16,45 5-9-16,-45-5 4 0,57 4 2 0,-57-4-5 16,61-4 8-16,-61 4-18 0,65-4 6 0,-65 4 4 15,50-4-10-15,-50 4-32 0,43-7-23 0,-43 7-24 16,34-11-40-16,-34 11-20 0,0 0-42 0,26-21-19 16,-26 21-5-16,0 0 22 0,0 0-14 15,0-40-223-15,0 40 148 0,-29-25 224 0</inkml:trace>
  <inkml:trace contextRef="#ctx0" brushRef="#br0" timeOffset="2055">12245 56 170 0,'0'0'312'0,"-24"-24"-36"15,24 24-43-15,0 0-32 0,-23-18-18 0,23 18-10 16,0 0-35-16,0 0-10 0,0 0-25 0,0 0 1 15,0 0-22-15,0 0 18 0,-26-14-39 16,26 14 11-16,0 0-16 0,0 0 11 0,0 0 12 16,0 0 18-16,0 0-13 0,-10 31-1 0,10-31-16 15,0 0 0-15,-6 44-11 0,6-44-23 16,-1 42 34-16,1-42-1 0,1 48-24 0,-1-48 7 16,8 55-9-16,-8-55-1 0,6 57-10 0,-6-57 8 15,14 57 30-15,-5-26-42 0,0-1-5 16,1 1 17-16,2 1-8 0,-1 0-1 0,-1 2-7 15,4 0 8-15,0 0-7 0,-3-2 5 0,3 1-11 16,-1-2 10-16,1 3-14 0,0-5 6 0,9 2-11 16,-9-2 14-16,4-1-1 0,-1-3-12 0,2-6 0 15,-4 6-5-15,3-5 3 0,-1-1 4 16,-17-19-15-16,32 34 9 0,-32-34 9 0,28 27-7 16,-28-27-9-16,21 20 4 0,-21-20-5 0,22 17 8 15,-22-17-11-15,0 0 15 0,32 15-18 16,-32-15 15-16,0 0-22 0,34 7-24 0,-34-7-53 15,0 0-36-15,41-7-57 0,-41 7-49 0,0 0-83 16,40-11 0-16,-40 11-33 0,0 0-47 0,28-19-262 16,-28 19 227-16,0 0 84 0</inkml:trace>
  <inkml:trace contextRef="#ctx0" brushRef="#br0" timeOffset="2941">11578 771 0 0,'0'0'318'0,"0"0"27"0,6-39-62 16,-6 39-37-16,0 0-25 0,0 0-41 0,0 0-18 16,0 0-26-16,6-32 9 0,-6 32-91 0,0 0 2 15,0 0-19-15,0 0 1 0,0 0-9 0,0 0-2 16,0 0-8-16,0 0 0 0,0 0-5 15,11 26 0-15,-11-26-12 0,0 0-32 0,0 0 49 16,0 0-14-16,0 0 8 0,0 0-5 0,-9 27-15 16,9-27 1-16,0 0 17 0,0 0-19 15,0 0 0-15,0 0 9 0,0 0-34 0,0 0 14 16,0 0-7-16,0 0 20 0,0 0-21 0,0 0-33 16,0 0 31-16,-28-14 6 0,28 14 6 0,0 0 1 15,0 0-15-15,0 0 37 0,0 0-9 16,-8-32-1-16,8 32 5 0,0 0-4 0,0 0 1 15,0 0-1-15,16-29-3 0,-16 29-2 0,0 0 5 16,27-17-7-16,-27 17 7 0,0 0-7 0,0 0 4 16,33-11 26-16,-33 11-31 0,0 0 5 0,0 0 8 15,0 0-11-15,0 0 0 0,0 0 1 16,0 0 12-16,0 0-8 0,0 0 4 0,0 0-2 16,0 0 71-16,0 0-55 0,13 24-29 0,-13-24 13 15,0 0 1-15,0 0-3 0,0 0 3 16,0 0-7-16,0 0-2 0,-7 33 7 0,7-33 2 15,0 0-6-15,0 0-39 0,0 0 62 0,-17 19-4 16,17-19-3-16,0 0-12 0,0 0 15 16,-23 19-5-16,23-19-5 0,0 0-6 0,0 0 7 15,-31 19-4-15,31-19-7 0,0 0 13 0,-26 18 16 16,26-18-20-16,0 0 10 0,-35 20-16 0,35-20 3 16,0 0 14-16,-37 15-2 0,37-15-4 0,0 0 3 15,-39 10 0-15,39-10 11 0,0 0 4 16,-39 1 3-16,39-1-13 0,0 0 14 0,-39-10 5 15,39 10 9-15,-26-14-4 0,26 14 8 0,-21-22 32 16,21 22-32-16,-20-29 3 0,20 29-3 0,-17-38 6 16,17 38 1-16,-16-47 25 0,9 21-19 15,-1-3 8-15,2-3-7 0,0 0 2 0,-2-5-13 16,4-1 27-16,-3 1-34 0,3-2 5 0,4 0-15 16,-3 3 11-16,-2 3-16 0,1-1 6 15,4 34-20-15,-7-52 4 0,7 52-7 0,-6-45 4 16,6 45-8-16,0 0 1 0,-7-41-22 0,7 41-5 15,0 0-43-15,0 0-14 0,0-37-66 16,0 37-43-16,0 0-38 0,0 0-27 0,0 0-22 16,0 0-30-16,18-21-24 0,-18 21-245 0,0 0 180 15,0 0 141-15</inkml:trace>
  <inkml:trace contextRef="#ctx0" brushRef="#br0" timeOffset="4004">10247 311 0 0,'-20'-27'148'0,"20"27"88"0,0 0-45 0,-17-26-10 16,17 26-16-16,0 0-11 0,0 0-21 0,0 0 52 15,-16-22-86-15,16 22-2 0,0 0-1 16,0 0-9-16,0 0-9 0,0 0-12 0,0 0-10 15,0 0-13-15,0 0-6 0,0 0 8 0,0 0-24 16,0 0-22-16,0 0 40 0,0 0 29 0,27 11 12 16,-27-11 4-16,26 21-22 0,-26-21 13 0,34 27-4 15,-34-27 5-15,34 27-18 0,-34-27 10 16,31 30-20-16,-31-30 16 0,29 32-24 0,-29-32 14 16,27 36-15-16,-27-36-3 0,28 39-15 0,-28-39 5 15,21 41-5-15,-21-41-10 0,23 44 9 16,-10-20-8-16,-13-24 1 0,24 49-8 0,-11-24-1 15,-3 1 1-15,3 3 4 0,-1 0-10 0,-3 1 2 16,5 0-5-16,-5 4 2 0,0-1-2 16,2 2-1-16,-3-2 3 0,-7 4-11 0,7-5-16 15,-8-32 0-15,4 57-10 0,-4-57-8 0,0 51-6 16,0-51-14-16,-4 46-35 0,4-46 3 0,-8 35-75 16,8-35 20-16,0 0-46 0,-12 38-32 0,12-38-51 15,0 0-23-15,0 0-211 0,0 0 161 16,0 0 174-16</inkml:trace>
  <inkml:trace contextRef="#ctx0" brushRef="#br0" timeOffset="4545">9709 704 0 0,'0'0'353'0,"0"0"-57"0,-17-23-14 15,17 23-49-15,0 0-5 0,0 0-33 0,0 0-7 16,-16-24-39-16,16 24-18 0,0 0-27 0,0 0-32 16,0 0-22-16,0 0 2 0,0 0-7 15,0 0-19-15,0 0 5 0,0 0-12 0,0 0-10 16,0 0 10-16,0 0-22 0,0 0 15 0,0 0-14 16,-44 3 14-16,44-3 1 0,0 0 19 15,-32 18-38-15,32-18 11 0,0 0 5 0,-36 22-13 16,36-22-5-16,0 0 15 0,-16 33-9 0,16-33 16 15,0 0-9-15,-7 39 4 0,7-39-6 16,0 0-21-16,13 45 24 0,-13-45 5 0,17 34 4 16,-17-34 2-16,30 32-13 0,-30-32 20 0,36 30-4 15,-36-30 0-15,44 27-5 0,-21-15 8 0,-23-12-1 16,51 22-2-16,-51-22-8 0,52 16 3 0,-52-16-6 16,47 11 2-16,-47-11 5 0,51 8-7 15,-51-8-3-15,46 6 22 0,-46-6-37 0,40 2 1 16,-40-2-17-16,0 0-34 0,48 5-52 0,-48-5-66 15,0 0-31-15,0 0-29 0,0 0-60 16,39-2 4-16,-39 2-243 0,0 0 165 0,0 0 164 16</inkml:trace>
  <inkml:trace contextRef="#ctx0" brushRef="#br0" timeOffset="4963">9231 954 212 0,'0'0'374'0,"-33"-14"-65"0,33 14-85 16,0 0-43-16,0 0-43 0,0 0-15 16,0 0-24-16,0 0-32 0,-34-9-14 0,34 9 2 15,0 0 40-15,0 0-36 0,-20 20-59 0,20-20 11 16,0 0 2-16,-37 18 5 0,37-18-11 15,-26 10-6-15,26-10-2 0,0 0 5 0,-43 11 1 16,43-11 4-16,0 0-10 0,-41 0 6 0,41 0 6 16,0 0 23-16,-40-18-10 0,40 18-4 15,-26-21 8-15,26 21 5 0,-26-32 8 0,26 32 11 16,-22-36-9-16,22 36-3 0,-20-43-9 0,20 43-14 16,-17-47 12-16,17 47-15 0,-15-51 6 0,15 51-5 15,-8-54-28-15,8 54 39 0,-6-50-4 0,6 50 5 16,-6-43-12-16,6 43-25 0,0-37 37 0,0 37-19 15,0 0 4-15,-6-33-6 0,6 33-2 16,0 0-11-16,0 0 0 0,0 0-34 0,0 0-23 16,4-31-49-16,-4 31-2 0,0 0-28 0,0 0-39 15,0 0-26-15,0 0-12 0,0 0-27 16,0 0-242-16,0 0 158 0,0 0 189 0</inkml:trace>
  <inkml:trace contextRef="#ctx0" brushRef="#br0" timeOffset="5469">8397 810 0 0,'0'0'242'15,"13"-39"62"-15,-13 39-49 0,3-32-81 0,-3 32-13 16,0 0-24-16,-3-35 43 0,3 35-96 0,0 0-28 15,0 0-11-15,0 0-4 0,-17-23-20 0,17 23 0 16,0 0 4-16,0 0-10 0,0 0 1 16,0 0 4-16,-36 11 5 0,36-11 3 0,0 0-1 15,-40 16 20-15,40-16-4 0,-31 14-8 0,31-14-8 16,-35 17 10-16,35-17-18 0,-25 21-5 0,25-21 2 16,-15 29 58-16,15-29-63 0,-8 32-7 0,8-32 19 15,9 33-3-15,-9-33-12 0,19 38 4 16,-19-38 8-16,32 36-39 0,-9-20 49 0,0 2-10 15,-1-3-2-15,7 0-4 0,-5-1-4 0,-24-14 5 16,52 21-3-16,-52-21-5 0,54 22 1 16,-54-22-17-16,51 23 0 0,-51-23-42 0,46 15-52 15,-46-15-32-15,40 21-46 0,-40-21-40 0,37 11-25 16,-37-11-11-16,0 0-202 0,0 0 154 0,39 0 206 16</inkml:trace>
  <inkml:trace contextRef="#ctx0" brushRef="#br0" timeOffset="6005">7620 401 157 0,'0'0'327'0,"0"0"-77"0,0 0-34 0,-17-24-59 15,17 24-8-15,0 0-58 0,0 0 18 0,0 0-23 16,0 0-7-16,0 0-9 0,0 0 3 0,0 0 1 15,0 0 1-15,-3 46-19 0,3-46 2 16,0 0-14-16,-5 47 14 0,5-47-10 0,-6 36-4 16,6-36-18-16,-3 39 11 0,3-39-25 0,-3 43-34 15,3-43 55-15,0 50-10 0,0-50 8 16,3 50 3-16,-3-50-22 0,9 54 1 0,-9-54 3 16,11 60-4-16,-3-29 0 0,1 0-4 0,2-3 3 15,-2 2-6-15,2 1-2 0,1-1 3 0,2-3-2 16,3 1-40-16,-3 3 55 0,4-5-17 0,-1-1 6 15,4 0-1-15,-1-4-3 0,0 0 3 16,6 2 9-16,0-5-17 0,-1-4 13 0,1 4-7 16,0-4 13-16,2-2-27 0,-5 0 20 0,-23-12-16 15,50 19 10-15,-50-19 6 0,43 12-35 0,-43-12-10 16,37 8-16-16,-37-8-5 0,40 3-39 16,-40-3-31-16,37-3-25 0,-37 3-43 0,32-8-25 15,-32 8-24-15,28-18-43 0,-28 18-146 0,23-19 148 16,-23 19 223-16</inkml:trace>
  <inkml:trace contextRef="#ctx0" brushRef="#br0" timeOffset="6924">7092 883 233 0,'0'0'312'0,"31"-22"-21"0,-31 22-54 0,0 0-42 16,0 0-38-16,23-15-21 0,-23 15-27 0,0 0-38 15,0 0-12-15,0 0-14 0,0 0-10 16,0 0 1-16,0 0-9 0,31 10-9 0,-31-10-4 16,0 0 0-16,0 0-1 0,0 0-2 0,0 0-1 15,0 0-3-15,0 0-1 0,-7 32 6 0,7-32-14 16,0 0 4-16,0 0 3 0,0 0 2 15,-21 22-3-15,21-22-4 0,0 0 27 0,0 0-28 16,0 0-2-16,0 0-8 0,0 0 3 0,0 0-5 16,0 0-3-16,-26-11 1 0,26 11 1 15,0 0 5-15,0 0 0 0,0 0-3 0,-11-31 3 16,11 31 4-16,0 0 40 0,0 0-61 0,0 0 12 16,0 0 2-16,0 0 12 0,0 0-13 0,0 0-3 15,0 0 5-15,0 0 2 0,0 0 4 16,0 0-7-16,0 0-1 0,0 0 2 0,0 0 10 15,34-3-3-15,-34 3 10 0,0 0-8 0,0 0 13 16,27 18-14-16,-27-18 0 0,0 0-2 16,0 0 0-16,0 0 13 0,0 0-22 0,0 0 2 15,0 0 2-15,0 0 2 0,0 0 4 0,0 0-5 16,0 0 6-16,0 0 3 0,0 0 8 0,0 0-11 16,0 0-18-16,0 0-1 0,0 0-7 0,0 0 17 15,0 0 0-15,0 0 8 0,0 0-2 16,10-30-1-16,-10 30 4 0,0 0 3 0,0 0 4 15,0 0 4-15,0 0-19 0,0-38 20 0,0 38-9 16,0 0 5-16,0 0-11 0,0 0 34 16,0 0-41-16,0 0-1 0,0 0 0 0,0 0 4 15,0 0 5-15,0 0 5 0,17 21-11 0,-17-21 16 16,0 0 3-16,0 0-2 0,6 36 3 0,-6-36-7 16,0 0 1-16,0 0 1 0,-6 36 5 0,6-36 68 15,0 0-76-15,0 0 11 0,0 0 6 16,-14 25 13-16,14-25-2 0,0 0 0 0,0 0-39 15,0 0 41-15,0 0 6 0,-37-16 17 0,37 16-7 16,-17-21 20-16,17 21-7 0,-20-35 23 0,20 35 3 16,-26-43 10-16,12 18-4 0,-1-4 13 15,-2-2-11-15,0-3-1 0,0-4-11 0,3 2-7 16,-1-4 4-16,1-1-45 0,3-2 12 0,-1 4-10 16,5 0-1-16,0 6-9 0,1 2 2 15,2 1-17-15,4 30 1 0,-6-49-12 0,6 49-5 16,-4-32-34-16,4 32-24 0,0 0-51 0,0-35-35 15,0 35-45-15,0 0-45 0,0 0-35 16,0 0-15-16,17-21-56 0,-17 21-245 0,0 0 188 16,0 0 130-16</inkml:trace>
  <inkml:trace contextRef="#ctx0" brushRef="#br0" timeOffset="8085">6270 474 0 0,'-34'-12'208'0,"34"12"4"15,0 0-52-15,0 0 3 0,0 0-15 0,0 0-26 16,-28-13-12-16,28 13-17 0,0 0-8 0,0 0-17 16,0 0-1-16,0 0-7 0,0 0 10 15,0 0-4-15,0 0 16 0,0 0 0 0,0 0 14 16,0 0 8-16,0 0-13 0,0 0-1 0,0 0-10 16,0 0-3-16,0 0 6 0,0 0-20 0,0 0 6 15,0 0-32-15,0 0 16 0,0 0-15 0,0 0-11 16,0 0-9-16,0 0 4 0,0 0-10 15,25 17 0-15,-25-17-2 0,17 21 1 0,-17-21-4 16,23 26 9-16,-23-26 3 0,26 32 2 0,-26-32-3 16,33 34 9-16,-13-16-10 0,-3 3 5 15,-17-21-3-15,43 33-2 0,-23-10-2 0,3 2-1 16,0 0-15-16,2 0 9 0,-2-2 1 0,-3 2 0 16,0 2 4-16,3-2-10 0,-6 3 7 15,3-3-5-15,-4 1-19 0,-2-1 45 0,-1 5-35 16,-13-30 3-16,13 51-2 0,-13-51-2 0,7 50 5 15,-7-50-8-15,-4 47 8 0,4-47 0 0,-12 46-5 16,12-46-10-16,-17 40-43 0,17-40-38 0,-17 27-41 16,17-27-29-16,-13 29-41 0,13-29-25 15,0 0-43-15,-13 26-34 0,13-26-21 0,0 0-139 16,0 0 154-16,0 0 203 0</inkml:trace>
  <inkml:trace contextRef="#ctx0" brushRef="#br0" timeOffset="8525">5719 1028 0 0,'-17'-38'176'0,"17"38"115"0,-13-31-38 0,13 31-15 16,0 0-22-16,-13-30-9 0,13 30-33 0,0 0-16 15,0 0-33-15,0 0-32 0,-14-26-7 0,14 26-17 16,0 0-12-16,0 0-11 0,0 0-19 16,0 0-13-16,0 0-10 0,0 0 16 0,-37 5-12 15,37-5 10-15,0 0 26 0,-31 23-48 0,31-23 8 16,-23 16-1-16,23-16-1 0,-23 24 2 0,23-24-3 15,-15 24 1-15,15-24 6 0,-11 25-1 0,11-25-5 16,0 0-2-16,3 36-32 0,-3-36 41 16,17 24 23-16,-17-24-16 0,34 21 7 0,-34-21 1 15,49 14-1-15,-49-14-13 0,57 15 0 0,-57-15 5 16,57 8-11-16,-57-8 10 0,56 9-9 0,-56-9 1 16,51 8-12-16,-51-8-3 0,46 10-42 15,-46-10-30-15,0 0-48 0,45 1 7 0,-45-1-76 16,0 0-25-16,0 0-16 0,0 0-31 0,0 0-188 15,0 0 155-15,0 0 207 0</inkml:trace>
  <inkml:trace contextRef="#ctx0" brushRef="#br0" timeOffset="8936">5215 1199 0 0,'0'0'272'0,"0"0"35"0,-37 13-52 0,37-13-60 16,0 0-51-16,0 0-15 0,0 0-29 0,0 0-18 16,0 0-26-16,-35 10-5 0,35-10-46 0,0 0 37 15,0 0-6-15,0 0-1 0,-44 0 4 16,44 0-20-16,0 0-1 0,-49-9 2 0,49 9-3 15,-33-12 8-15,33 12 6 0,-32-14 2 0,32 14 1 16,-31-29 21-16,31 29-9 0,-32-35 39 0,32 35-48 16,-23-45-6-16,12 19 4 0,1 0 9 15,-3-5-11-15,3-1 18 0,0 0-7 0,3 0-4 16,-2-2-10-16,1 2-15 0,2-1 41 0,6 33 6 16,-11-55-4-16,11 55-10 0,-9-45 0 0,9 45-6 15,-8-32-12-15,8 32-4 0,0 0-14 0,-6-30 0 16,6 30-10-16,0 0-11 0,0 0-38 15,0 0-19-15,0 0-45 0,0 0-12 0,0 0-15 16,0 0-19-16,28-11-61 0,-28 11-48 0,0 0-56 16,27 22-210-16,-27-22 164 0,13 25 165 15</inkml:trace>
  <inkml:trace contextRef="#ctx0" brushRef="#br0" timeOffset="9672">4420 890 0 0,'0'0'254'0,"-17"-22"14"16,17 22-13-16,0 0-41 0,0 0-53 0,-9-26-21 15,9 26-10-15,0 0-39 0,0 0-23 16,0 0-12-16,0 0-7 0,0 0-11 0,0 0-14 15,26 12-6-15,-26-12-4 0,0 0-2 0,25 29-5 16,-25-29 19-16,0 0-21 0,11 37 3 16,-11-37-1-16,0 0 0 0,4 42-5 0,-4-42-5 15,0 0-3-15,-9 39-7 0,9-39 3 0,0 0-3 16,-14 25 1-16,14-25 0 0,0 0 0 0,0 0-5 16,0 0-8-16,-21 15 63 0,21-15-81 15,0 0-10-15,0 0 8 0,-39-4 4 0,39 4-4 16,0 0 6-16,0 0 8 0,-36-11-1 0,36 11-2 15,0 0 18-15,0 0 3 0,0 0-14 0,0 0 19 16,-28-11-2-16,28 11 4 0,0 0 11 16,0 0-18-16,0 0 2 0,0 0 6 0,0 0-4 15,0 0 3-15,0 0 1 0,0 0 0 0,-5 34-14 16,5-34 21-16,0 0-4 0,0 0 28 16,0 0-31-16,0 36 3 0,0-36 4 0,0 0 0 15,0 0-6-15,0 0 3 0,-10 31 4 0,10-31 1 16,0 0-5-16,0 0-4 0,-30 14 5 15,30-14-16-15,0 0-1 0,0 0 13 0,-38-6 1 16,38 6-4-16,0 0 3 0,-35-11 0 0,35 11-2 16,0 0 10-16,-36-18 11 0,36 18-1 0,0 0 2 15,-32-19 8-15,32 19 3 0,0 0 1 0,-24-21 6 16,24 21 22-16,0 0-28 0,0 0 0 0,-22-21-1 16,22 21-2-16,0 0-6 0,0 0-2 15,0 0-6-15,0 0-8 0,0 0 1 0,0 0-1 16,0 0-1-16,0 0 2 0,0 0 6 0,0 0 8 15,0 0 9-15,16 26 4 0,-16-26 5 16,21 20-4-16,-21-20 27 0,26 28-9 0,-26-28 1 16,31 30 1-16,-31-30 8 0,32 38-16 0,-32-38-2 15,35 37-22-15,-35-37 110 0,34 40-116 16,-34-40 22-16,35 33-9 0,-35-33-8 0,30 33-15 16,-30-33 7-16,30 30-17 0,-30-30 16 0,23 22-1 15,-23-22-2-15,22 21-14 0,-22-21 96 0,0 0-125 16,17 19 18-16,-17-19-43 0,0 0 3 0,0 0-60 15,0 0-20-15,0 0-51 0,0 0-28 16,0 0-46-16,0 0-256 0,0 0 165 0,0 0 172 16</inkml:trace>
  <inkml:trace contextRef="#ctx0" brushRef="#br0" timeOffset="10124">3552 971 107 0,'0'0'343'0,"-36"-25"-78"0,36 25-41 15,-19-18-52-15,19 18 53 0,0 0-100 0,0 0 1 16,-25-17-33-16,25 17-19 0,0 0-19 15,0 0 31-15,0 0 37 0,0 0-40 0,0 0 1 16,0 0-2-16,0 0-7 0,0 0 14 0,-12 24-12 16,12-24-9-16,0 0 1 0,-3 34-8 15,3-34-15-15,0 34-6 0,0-34 8 0,0 46-27 16,0-46-3-16,0 56-1 0,0-56 23 0,9 57-54 16,-9-57 20-16,14 60 6 0,-7-31-9 0,6 0 8 15,-3-3-7-15,3 1 8 0,-1 1-5 16,3 0 12-16,1-3-11 0,0 0 4 0,0-3-7 15,2-1 7-15,-18-21-2 0,34 39 5 0,-34-39-12 16,34 33 8-16,-34-33-11 0,37 31 4 0,-37-31-5 16,36 23 2-16,-36-23-5 0,37 24 0 0,-37-24-21 15,40 8-11-15,-40-8-31 0,40 11 5 16,-40-11-48-16,40-4 6 0,-40 4-44 0,37 0-13 16,-37 0-31-16,37-3-34 0,-37 3-69 0,0 0-66 15,32-14-125-15,-32 14 156 0,0 0 192 16</inkml:trace>
  <inkml:trace contextRef="#ctx0" brushRef="#br0" timeOffset="10841">2752 1386 0 0,'0'0'295'0,"0"0"-27"0,0 0-56 0,6-33-40 15,-6 33-56-15,0 0-10 0,0 0-32 0,0 0-19 16,0 0-11-16,23-17-8 0,-23 17-7 15,0 0-10-15,0 0 4 0,0 0-7 0,0 0-18 16,0 0 10-16,0 0 3 0,0 0-1 0,0 0 2 16,26 13 3-16,-26-13-13 0,0 0 7 15,0 0-14-15,0 0 9 0,0 0-6 0,0 0 0 16,-12 25-26-16,12-25 12 0,0 0-8 0,0 0 5 16,0 0-1-16,0 0 4 0,0 0 1 15,0 0-7-15,0 0-2 0,0 0 7 0,0 0-4 16,0 0 10-16,0 0 1 0,-11-28 3 0,11 28-3 15,0 0 6-15,0 0-4 0,0 0 0 0,5-41 6 16,-5 41-3-16,0 0 10 0,0 0-18 16,0 0 3-16,0 0 0 0,0 0 4 0,0 0 1 15,0 0-2-15,0 0 4 0,0 0-1 0,0 0 4 16,0 0 8-16,0 0 40 0,0 0-53 0,0 0-2 16,31 12 4-16,-31-12-3 0,0 0 4 15,0 0 4-15,18 25 0 0,-18-25 6 0,0 0-7 16,0 0 5-16,9 32-5 0,-9-32 5 0,0 0-4 15,0 0 8-15,-4 34-8 0,4-34 12 16,0 0-5-16,0 0 10 0,-14 27-5 0,14-27 19 16,0 0 4-16,0 0 13 0,0 0-4 0,-28 11 17 15,28-11-19-15,0 0 11 0,0 0 10 0,-36-14-5 16,36 14-5-16,0 0 6 0,-33-22-10 16,33 22 4-16,-21-24 0 0,21 24 88 0,-26-31-120 15,26 31 26-15,-29-38 14 0,29 38 10 0,-30-48-9 16,15 23 7-16,4-2-10 0,1-3-14 0,0-1-7 15,1-2-1-15,9 33-8 0,-9-63-10 0,10 25-10 16,7 1-7-16,-8 37-5 0,6-61 3 16,-6 61-23-16,8-48-17 0,-8 48-36 0,6-38-48 15,-6 38-41-15,0 0-54 0,9-34-52 0,-9 34-37 16,0 0-278-16,0 0 185 0,0 0 134 16</inkml:trace>
  <inkml:trace contextRef="#ctx0" brushRef="#br0" timeOffset="11485">1878 1299 0 0,'-10'-41'284'0,"10"41"-32"16,0 0-16-16,-6-29-30 0,6 29-34 16,0 0-12-16,0 0-32 0,-8-41-21 0,8 41-10 15,0 0-3-15,0 0 30 0,0 0-63 0,0 0 9 16,2-36-17-16,-2 36 8 0,0 0 4 0,0 0-5 15,0 0-10-15,0 0 0 0,0 0 2 0,0 0 6 16,0 0-11-16,0 0-15 0,0 0 1 16,17-21 2-16,-17 21-2 0,0 0 0 0,0 0 6 15,0 0 0-15,47 0-9 0,-47 0 3 0,39 6 1 16,-39-6-7-16,38 14-1 0,-38-14 6 16,37 15-7-16,-37-15-6 0,38 22 3 0,-38-22-1 15,37 29 7-15,-37-29-7 0,39 32-9 0,-39-32-4 16,33 37 9-16,-13-12-11 0,-20-25 4 15,40 38-8-15,-18-15 4 0,-2 1-4 0,3 1 6 16,1 0-10-16,1 1 5 0,-1 2-12 0,1 0 1 16,-2 2-24-16,0-1-18 0,-3-2-44 0,-3-3-7 15,-3 3-25-15,-1-2-10 0,-13-25-25 0,14 51-1 16,-14-51-17-16,3 46-35 0,-3-46-31 0,-15 40-35 16,15-40-220-16,-14 31 160 0,14-31 183 15</inkml:trace>
  <inkml:trace contextRef="#ctx0" brushRef="#br0" timeOffset="11939">1675 1532 0 0,'0'0'246'15,"-23"-21"80"-15,23 21-84 0,0 0-10 0,-22-21-43 16,22 21-22-16,0 0-27 0,0 0-14 16,0 0-26-16,0 0-19 0,-20-19-27 0,20 19-54 15,0 0 35-15,0 0 4 0,0 0-11 0,0 0-4 16,0 0 30-16,0 0-40 0,-32 11-12 15,32-11-2-15,0 0-6 0,0 0 10 0,0 0-4 16,-26 21-3-16,26-21 15 0,0 0-6 0,-14 28-4 16,14-28 2-16,0 0-39 0,-15 38 45 0,15-38-8 15,0 0 2-15,-6 41-12 0,6-41 16 16,0 0-30-16,12 45 26 0,-12-45-1 0,20 23 4 16,-20-23-7-16,32 21 9 0,-32-21-12 0,49 13 9 15,-49-13-8-15,62 8 11 0,-62-8-9 0,66 6 8 16,-66-6-4-16,61 0 7 0,-61 0 0 15,55 0-24-15,-55 0-18 0,48 0-23 0,-48 0-46 16,40 4-16-16,-40-4-34 0,0 0-14 0,38 1-38 16,-38-1-30-16,0 0-195 0,0 0 149 15,0 0 228-15</inkml:trace>
  <inkml:trace contextRef="#ctx0" brushRef="#br0" timeOffset="12303">1488 1906 165 0,'0'0'356'16,"0"0"-66"-16,0 0-72 0,0 0-35 0,0 0-37 15,-36 7-16-15,36-7-19 0,0 0-25 16,0 0-28-16,0 0-13 0,0 0-1 0,0 0 7 15,0 0 38-15,0 0-65 0,0 0 11 0,-43-7 6 16,43 7 19-16,-30-10 0 0,30 10 18 16,-36-23-1-16,36 23 15 0,-39-27-8 0,19 11 8 15,20 16-13-15,-34-39-5 0,17 15-7 0,2 1 0 16,-1-5-16-16,2 1-6 0,14 27-16 0,-19-52 4 16,11 23-19-16,8 29 2 0,-11-54-11 15,11 54-6-15,-6-50-7 0,6 50 4 0,0-43-23 16,0 43-22-16,2-35-9 0,-2 35-20 0,0 0-27 15,3-41-46-15,-3 41-36 0,0 0-29 0,9-29-46 16,-9 29-34-16,0 0-43 0,0 0-159 16,0 0 161-16,0 0 185 0</inkml:trace>
  <inkml:trace contextRef="#ctx0" brushRef="#br0" timeOffset="13001">550 1780 12 0,'0'0'472'16,"0"0"-132"-16,0 0-78 0,0 0-65 0,0 0-27 15,0 0-43-15,0 0-19 0,-23 15-19 0,23-15-16 16,0 0-21-16,-8 33-4 0,8-33-27 15,0 0 4-15,-10 43-16 0,10-43-8 0,0 0 4 0,-6 44 1 16,6-44-4-16,0 0 8 0,-4 38-56 16,4-38 55-16,0 0-26 0,0 0 17 0,10 32 0 15,-10-32-6-15,0 0 8 0,29 23-9 0,-29-23 7 16,46 9-18-16,-46-9 16 0,55 4-29 16,-55-4 21-16,58-2 9 0,-58 2 4 0,63-5-3 15,-63 5 4-15,59-5-4 0,-59 5 4 0,50-6-4 16,-50 6 9-16,42-7 3 0,-42 7 15 15,38-4-15-15,-38 4 15 0,0 0-17 0,37-1 6 16,-37 1-13-16,0 0 10 0,0 0-13 0,0 0 5 16,0 0-13-16,0 0 16 0,0 0-16 15,29 10 21-15,-29-10-17 0,0 0 11 0,0 0-6 16,0 0-3-16,-9 38-39 0,9-38 47 0,0 0 6 16,-9 39-7-16,9-39 53 0,0 0-74 0,-6 40 9 15,6-40 4-15,0 0-7 0,-2 36 14 16,2-36 1-16,0 0-17 0,8 32 4 0,-8-32 7 0,0 0-5 15,0 0 118-15,18 26-139 0,-18-26 14 16,0 0 14-16,29 13-6 0,-29-13 4 0,0 0-3 16,51 0 0-16,-51 0-10 0,47-6 15 0,-47 6-5 15,56-9 7-15,-56 9 13 0,58-13-25 16,-27 5 10-16,-31 8-25 0,52-20-6 0,-52 20-43 16,44-18-21-16,-44 18-34 0,34-16-29 0,-34 16-42 15,19-19-22-15,-19 19-231 0,0 0 152 16,3-33 212-16</inkml:trace>
  <inkml:trace contextRef="#ctx0" brushRef="#br0" timeOffset="13938">84 2048 0 0,'0'0'251'16,"0"0"67"-16,0 0-64 0,0 0-36 15,0 0-48-15,-5-32-31 0,5 32-29 0,0 0-26 16,0 0-25-16,0 0-8 0,0 0-5 0,0 0-5 15,0 0-15-15,0 0 4 0,-2 35-10 0,2-35 1 16,-10 28 13-16,10-28-22 0,-17 32-4 0,17-32-4 16,-14 30-3-16,14-30-7 0,-17 32 70 15,17-32-73-15,-11 29 4 0,11-29 1 0,0 0-7 16,-9 38 11-16,9-38-5 0,0 0 8 0,0 0-17 16,3 36 10-16,-3-36-5 0,0 0 5 15,19 21 65-15,-19-21-53 0,24 14 5 0,-24-14-4 16,32 13 7-16,-32-13-3 0,50 7 0 0,-50-7-17 15,58 7 13-15,-58-7-8 0,67 12 6 16,-33-6-4-16,1-1 1 0,-2 2-8 0,0 1 0 16,-2-1-4-16,-2 4 14 0,-29-11-6 0,49 19-10 15,-49-19 18-15,39 23-3 0,-39-23 0 0,35 20-13 16,-35-20 6-16,29 22-5 0,-29-22 9 16,22 22-12-16,-22-22 6 0,17 28 6 0,-17-28 5 15,9 28 3-15,-9-28-6 0,3 33-3 0,-3-33 0 16,-8 39 5-16,8-39-18 0,-12 37-9 0,12-37-3 15,-23 41-11-15,23-41 0 0,-25 31 21 0,25-31-7 16,-27 28 7-16,27-28-1 0,-25 18 2 16,25-18 5-16,0 0 11 0,-38 12 2 0,38-12 5 15,0 0 4-15,-39-8-16 0,39 8 12 0,-24-15-16 16,24 15 15-16,-23-14-12 0,23 14 0 16,-19-29-5-16,19 29 9 0,-10-27-3 0,10 27 43 15,-8-30-57-15,8 30-1 0,0 0 9 0,6-33 1 16,-6 33 4-16,0 0-19 0,19-28 22 0,-19 28-10 15,0 0 12-15,30-22-12 0,-30 22 13 16,0 0-29-16,31-10 22 0,-31 10 11 0,0 0-3 16,40 6 69-16,-40-6-88 0,27 8 11 0,-27-8 1 15,28 14 3-15,-28-14-6 0,28 21 2 0,-28-21-3 16,23 28 4-16,-23-28 10 0,23 27-9 0,-23-27 5 16,18 31-46-16,-18-31 49 0,15 32-2 15,-15-32 8-15,16 35 44 0,-16-35-51 0,14 34-18 16,-14-34 17-16,13 33-3 0,-13-33 4 0,16 35-10 15,-16-35 13-15,14 33-12 0,-14-33 18 16,17 33-21-16,-17-33 12 0,19 29-8 0,-19-29 8 16,23 28-7-16,-23-28 4 0,33 25-4 0,-33-25 10 15,40 18-24-15,-40-18 25 0,53 13-8 0,-53-13 7 16,65 3 15-16,-65-3-11 0,70-3-14 16,-30 1 4-16,-3-4-11 0,3 0 12 0,-3 0-3 15,0-1 9-15,-2 0-18 0,-1-4 16 16,-4 4-9-16,-30 7 6 0,53-18-6 0,-53 18 9 0,43-16-15 15,-43 16-19-15,39-20-16 0,-39 20-24 16,34-26-22-16,-34 26-20 0,34-29-22 0,-34 29-25 16,31-32-22-16,-31 32-262 0,20-39 151 0,-20 39 217 15</inkml:trace>
  <inkml:trace contextRef="#ctx0" brushRef="#br0" timeOffset="14746">536 2204 2 0,'0'0'219'0,"0"0"-60"16,0 0-27-16,0 0-21 0,0 0-12 0,0 0-18 15,0 0-6-15,0 0-17 0,0 0-10 0,0 0 49 16,0 0-63-16,0 0 5 0,0 0 15 16,0 0 3-16,0 0-6 0,0 0 0 0,0 0 3 15,0 0-8-15,0 0-7 0,0 0 3 0,0 0-6 16,0 0-51-16,0 0 47 0,0 0-8 16,0 0-7-16,0 0 46 0,0 0-45 0,0 0 13 0,0 0-6 15,0 0 6-15,0 0-3 0,9 33 3 16,-9-33 24-16,0 0-8 0,19 38 0 0,-19-38-9 15,12 25 7-15,-12-25 39 0,14 30-68 0,-14-30 19 16,18 30-3-16,-18-30 9 0,20 32-11 16,-20-32 2-16,25 35-15 0,-25-35 3 0,31 39-5 15,-31-39-4-15,27 37-3 0,-27-37 6 0,32 39-3 16,-32-39-5-16,31 36 3 0,-31-36-2 16,28 32 7-16,-28-32 5 0,30 28 10 0,-30-28-7 15,27 26 3-15,-27-26 5 0,29 25-57 0,-29-25 48 16,24 21 8-16,-24-21-5 0,29 17 4 0,-29-17-14 15,28 14-2-15,-28-14-5 0,31 11-1 16,-31-11 6-16,0 0-2 0,43 9-6 0,-43-9 5 16,0 0-2-16,49 0-7 0,-49 0 3 0,40-4 5 15,-40 4-9-15,35-9-20 0,-35 9-18 0,31-9-31 16,-31 9-26-16,0 0-33 0,40-14-29 0,-40 14-26 16,0 0-56-16,27-12-28 0,-27 12-83 15,0 0-122-15,26-12 155 0,-26 12 198 0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5-09-28T11:01:49.658"/>
    </inkml:context>
    <inkml:brush xml:id="br0">
      <inkml:brushProperty name="width" value="0.21167" units="cm"/>
      <inkml:brushProperty name="height" value="0.21167" units="cm"/>
      <inkml:brushProperty name="fitToCurve" value="1"/>
    </inkml:brush>
  </inkml:definitions>
  <inkml:trace contextRef="#ctx0" brushRef="#br0">3454 84 0 0,'0'0'167'0,"-17"-26"108"0,17 26-27 0,0 0-24 16,0 0-23-16,0 0-17 0,-19-21-14 15,19 21-18-15,0 0-25 0,0 0-33 0,0 0 0 16,0 0-26-16,0 0 4 0,0 0-19 0,0 0 4 16,0 0-23-16,0 0 3 0,0 0-5 15,-35-4-6-15,35 4-5 0,0 0-2 0,0 0-5 16,0 0-7-16,0 0-2 0,-38 15 9 0,38-15 0 16,0 0-1-16,-40 17-10 0,40-17 11 15,-23 15-12-15,23-15 15 0,0 0-16 0,-28 27 8 16,28-27-6-16,0 0 12 0,-17 25-12 0,17-25 10 15,0 0 12-15,-7 33-12 0,7-33-15 16,0 0 10-16,-4 35-8 0,4-35 1 0,10 31-9 16,-10-31 7-16,13 25 4 0,-13-25 1 0,17 27-10 15,-17-27 6-15,25 24-20 0,-25-24 26 0,26 24-1 16,-26-24 3-16,28 18 45 0,-28-18-56 0,32 10-7 16,-32-10 9-16,35 8-4 0,-35-8 2 15,0 0 0-15,49-2 6 0,-49 2-1 0,0 0 0 16,40-9 7-16,-40 9 47 0,0 0-69 0,28-24 10 15,-28 24-3-15,0 0 18 0,20-26-12 16,-20 26 7-16,0 0-13 0,6-38 5 0,-6 38-12 16,0 0 14-16,-6-46-4 0,6 46 6 0,-16-34-16 15,16 34 8-15,-23-37 10 0,23 37-11 16,-24-31-4-16,24 31 0 0,-31-29-2 0,31 29 18 16,-31-26-13-16,31 26 5 0,-35-22-13 0,35 22 13 15,-35-18-5-15,35 18 6 0,-40-13 0 0,40 13 10 16,-40-8-10-16,40 8-3 0,0 0-4 15,-46-2 6-15,46 2-4 0,0 0 6 0,-32 14 14 0,32-14-23 16,0 0 13-16,-23 20-12 0,23-20-4 16,0 0 7-16,-17 30 1 0,17-30 1 0,-14 29 16 15,14-29-12-15,-11 37-15 0,11-37 17 0,-10 38-9 16,10-38 1-16,-17 43-1 0,17-43 18 16,-17 45-24-16,17-45 12 0,-19 48 2 0,19-48-2 15,-18 46-9-15,18-46 11 0,-18 47 11 0,18-47-11 16,-23 43-9-16,23-43 25 0,-22 40-24 15,22-40 8-15,-26 34-1 0,26-34 2 0,-29 29-9 16,29-29 18-16,-35 27-24 0,35-27 9 0,-42 18-13 16,42-18-11-16,-40 16-47 0,40-16-7 0,-37 7-28 15,37-7-25-15,0 0-60 0,-41 5-37 16,41-5-109-16,0 0-150 0,-29-10 157 0,29 10 190 16</inkml:trace>
  <inkml:trace contextRef="#ctx0" brushRef="#br0" timeOffset="1418">2132 673 7 0,'0'0'275'16,"-15"-30"-75"-16,15 30 13 0,0 0-20 0,0 0-29 16,5-34-29-16,-5 34-17 0,0 0-28 0,0 0-6 15,12-27-12-15,-12 27-14 0,0 0-14 0,18-21-8 16,-18 21-8-16,0 0 1 0,37-19-6 16,-37 19 24-16,43-15-34 0,-43 15-7 0,51-10-2 15,-51 10 10-15,58-10-22 0,-58 10 12 0,61-7-14 16,-61 7 21-16,62-3-9 0,-62 3 4 15,60-5 19-15,-60 5-29 0,53 0 1 0,-53 0 10 16,52 0-16-16,-52 0 10 0,42 5-9 0,-42-5 10 16,37 3-9-16,-37-3 16 0,0 0-10 15,41 6 53-15,-41-6-68 0,0 0 20 0,0 0 2 16,28 12-17-16,-28-12 19 0,0 0 18 0,0 0-4 16,0 0 1-16,0 0-5 0,11 31 7 15,-11-31 1-15,0 0-5 0,-13 26-9 0,13-26 3 16,0 0-15-16,-20 35 8 0,20-35-10 0,-23 24 15 15,23-24-9-15,-27 26 3 0,27-26 8 0,-39 30-9 16,18-16-52-16,-1 2 58 0,-2 0-8 0,-1-1-8 16,-2 0 4-16,2 3 15 0,-1-3-15 15,-2 1 21-15,1-1-13 0,-2 3 1 0,-1-3-18 16,0 3 12-16,1-4-6 0,-2 3 19 0,2-2-16 16,-2 0 11-16,0-1-20 0,2 0 17 15,-3 1-16-15,1-3 8 0,-1 4-3 0,1-4 4 16,-1-1 4-16,1 2-5 0,1-2-7 0,-2-2 3 15,-1 3 2-15,3-1 15 0,-3-3-19 16,4 2 15-16,-1-2-14 0,30-8 21 0,-57 15-26 16,26-6 21-16,31-9-15 0,-55 9 15 0,55-9-17 15,-51 9 12-15,51-9-14 0,-43 5 8 0,43-5 4 16,0 0-2-16,-55 0 11 0,55 0-11 0,0 0-8 16,-55 0 4-16,55 0 3 0,0 0-2 15,-46-4-2-15,46 4 6 0,0 0 5 0,-43-12-5 16,43 12 1-16,-33-13 5 0,33 13-11 0,-27-18-16 15,27 18 12-15,-28-19 16 0,28 19-10 0,-17-21 12 16,17 21-15-16,-12-25 8 0,12 25-5 16,-5-33 2-16,5 33 3 0,0 0 4 0,0-44-16 15,0 44 5-15,10-33 10 0,-10 33-7 0,7-37 2 16,-7 37 7-16,11-32 0 0,-11 32 8 16,12-40-24-16,-12 40 10 0,16-30-9 0,-16 30 18 15,15-27-21-15,-15 27 21 0,20-26-8 0,-20 26-12 16,21-24 9-16,-21 24-4 0,20-16-5 0,-20 16-2 15,0 0-1-15,31-16 3 0,-31 16-2 16,0 0 23-16,0 0-14 0,48 3-8 0,-48-3-5 16,0 0 52-16,35 13-40 0,-35-13-9 0,0 0-2 15,29 20 2-15,-29-20 2 0,0 0 12 0,19 30-1 16,-19-30-7-16,0 0 1 0,6 40-4 0,-6-40-5 16,0 0 26-16,-13 44-22 0,13-44 14 15,-13 29-8-15,13-29 0 0,-25 41-1 0,25-41 11 16,-32 39-6-16,15-19 11 0,0 0-13 0,-3-1 11 15,2-1-8-15,-2 0-8 0,20-18 4 16,-42 32 3-16,42-32-8 0,-43 32 3 0,43-32 0 16,-43 27 16-16,19-11-6 0,1-1-9 0,-3 0-5 15,3-1 14-15,23-14-6 0,-48 28 1 16,48-28-10-16,-49 25 8 0,49-25-9 0,-51 23-3 16,25-10-8-16,-1-1 4 0,27-12-2 0,-53 18 1 15,53-18-32-15,-50 14 41 0,50-14-2 0,-48 13 5 16,48-13 12-16,-49 12-14 0,49-12-2 15,-50 7 2-15,50-7 5 0,-53 6 0 0,53-6 3 16,-50 0 2-16,50 0-12 0,-49 0 7 0,49 0 9 16,-45-2-3-16,45 2-62 0,-34-7 55 0,34 7-10 15,-33-10 10-15,33 10-9 0,-27-14 8 16,27 14-5-16,-23-17 5 0,23 17-2 0,-19-24 4 16,19 24-2-16,-13-30 12 0,13 30-24 0,-11-34 11 15,11 34-2-15,-3-40 7 0,3 40-3 16,0-46 3-16,0 46-9 0,7-44 19 0,-7 44-18 15,13-49 21-15,-13 49-26 0,20-44 8 0,-20 44 6 16,23-47-3-16,-9 27 29 0,5-3-21 0,1 4-30 16,-2 1 17-16,2 1-1 0,-20 17 1 0,40-29-7 15,-40 29 19-15,40-25-19 0,-40 25 20 16,35-18-16-16,-35 18 6 0,31-8-1 0,-31 8 5 16,0 0-9-16,40 0 14 0,-40 0-13 0,0 0 11 15,27 20-21-15,-27-20 8 0,0 0 12 0,12 38 3 16,-12-38-6-16,-3 39-13 0,3-39 14 15,-12 44 4-15,12-44-2 0,-24 52 6 0,11-25-9 16,-4 3 10-16,1-1-7 0,-1 2 4 0,-6 1 1 16,0 0-5-16,-2 0-4 0,-4 1 7 15,1 2-8-15,-1-5 5 0,-3 4-8 0,0-4 0 16,-1 3 0-16,3-7-11 0,-1-5-11 0,2 4-8 16,3 0-25-16,-2-6-19 0,5 0-12 0,0-4-12 15,23-15-36-15,-37 26 0 0,37-26-37 16,-26 13-220-16,26-13 137 0,0 0 257 0</inkml:trace>
  <inkml:trace contextRef="#ctx0" brushRef="#br0" timeOffset="1759">2 668 0 0,'-4'-51'259'0,"4"51"34"0,0-38-32 16,0 38-38-16,0 0-45 0,0 0-35 0,6-36-31 16,-6 36-23-16,0 0-6 0,0 0-18 0,0 0-8 15,34 9-8-15,-34-9-3 0,19 23-16 16,-19-23 3-16,30 34-12 0,-30-34 16 0,27 38-15 15,-27-38-2-15,25 39-47 0,-25-39 47 0,23 38-13 16,-23-38 3-16,20 34-5 0,-20-34 3 0,17 29-18 16,-17-29 15-16,17 26-8 0,-17-26-12 15,0 0-50-15,21 31-52 0,-21-31-16 0,0 0-9 16,28 19-43-16,-28-19-29 0,0 0-236 0,36 5 150 16,-36-5 212-16</inkml:trace>
  <inkml:trace contextRef="#ctx0" brushRef="#br0" timeOffset="2265">862 334 0 0,'0'0'270'0,"0"0"-33"0,0 0-38 15,0 0-29-15,-14-26-20 0,14 26-33 16,0 0-2-16,0 0-17 0,0 0-10 0,0 0-19 16,0 0 8-16,0 0-1 0,0 0 29 0,0 0 13 15,0 0-2-15,0 0-15 0,0 0-6 0,11 34-35 16,-11-34 9-16,0 0-6 0,15 35 7 16,-15-35-12-16,17 33-11 0,-17-33-16 0,24 42 9 15,-8-19-14-15,-1 2-9 0,-3-1-5 0,4 2-2 16,2-1-4-16,-3 2-1 0,1 0 5 15,-1-2-6-15,-1-3-4 0,-14-22 15 0,23 39-11 16,-23-39-14-16,17 33 2 0,-17-33 9 0,17 29-1 16,-17-29 7-16,0 0-12 0,14 27-6 0,-14-27-27 15,0 0-20-15,0 0-38 0,0 0-14 16,0 0-55-16,0 0-14 0,0 0-93 0,0 0-52 16,0 0-224-16,0 0 167 0,33-7 157 0</inkml:trace>
  <inkml:trace contextRef="#ctx0" brushRef="#br0" timeOffset="2679">2059 62 0 0,'4'-32'188'0,"-4"32"89"0,0 0-54 0,0 0-9 16,0 0-34-16,8-30-33 0,-8 30-29 0,0 0-14 15,0 0-16-15,0 0-26 0,0 0 1 0,0 0-33 16,0 0 10-16,0 0-18 0,0 0 1 16,0 0-5-16,0 0 19 0,0 0 9 0,0 0-6 15,0 0-9-15,0 0 2 0,0 0-2 0,-6 30-4 16,6-30-15-16,0 0 15 0,0 0-29 0,-13 32 7 16,13-32-8-16,0 0 11 0,0 0-37 0,-10 26-9 15,10-26-47-15,0 0-20 0,0 0-41 16,0 0-29-16,-9 32-59 0,9-32-251 0,0 0 158 15,0 0 189-15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5-09-28T11:01:55.519"/>
    </inkml:context>
    <inkml:brush xml:id="br0">
      <inkml:brushProperty name="width" value="0.21167" units="cm"/>
      <inkml:brushProperty name="height" value="0.21167" units="cm"/>
      <inkml:brushProperty name="fitToCurve" value="1"/>
    </inkml:brush>
  </inkml:definitions>
  <inkml:trace contextRef="#ctx0" brushRef="#br0">2492 40 7 0,'0'0'363'0,"0"0"-94"0,0 0 2 0,-1-40-40 15,1 40-22-15,0 0-31 0,0 0-13 16,0 0-48-16,0 0 1 0,0 0-46 0,0 0-10 16,0 0 36-16,0 0-74 0,0 0 4 0,0 0 3 15,0 0-15-15,34 13 9 0,-34-13-8 0,20 19-11 16,-20-19 9-16,26 24 3 0,-26-24-3 0,18 23 6 16,-18-23-66-16,23 25 73 0,-23-25-20 15,17 29 10-15,-17-29-11 0,20 30 8 0,-20-30-8 16,17 32-2-16,-17-32 0 0,15 33-5 0,-15-33 2 15,14 36 10-15,-14-36-9 0,14 30 2 16,-14-30-12-16,0 0 24 0,6 36-17 0,-6-36-10 16,0 0-3-16,0 0-1 0,-14 33 6 0,14-33 0 15,0 0-5-15,-49 11-17 0,49-11 17 16,-43 6-1-16,43-6-9 0,-38 1 4 0,38-1 3 16,0 0 13-16,-49-4-9 0,49 4 45 0,0 0-45 15,-40-15-4-15,40 15 6 0,-23-14 15 0,23 14-21 16,-20-21 0-16,20 21 11 0,-20-25 10 0,20 25 1 15,-17-26-8-15,17 26 16 0,-17-27 28 16,17 27-60-16,-17-27 15 0,17 27 1 0,0 0-7 16,-17-28 24-16,17 28-21 0,0 0-2 0,0 0-8 15,0 0 22-15,0 0-19 0,0 0 15 16,0 0-51-16,-9-29 51 0,9 29-8 0,0 0 1 16,0 0 8-16,0 0-1 0,0 0 10 0,0 0-18 15,6 30 29-15,-6-30-36 0,0 0 18 16,6 36-15-16,-6-36 11 0,5 32 0 0,-5-32 11 15,-2 39-10-15,2-39 4 0,-6 38-7 0,6-38 5 16,-3 37-8-16,3-37 9 0,-9 35-13 16,9-35 8-16,-11 32-11 0,11-32 6 0,-10 27 13 15,10-27-19-15,0 0 14 0,-23 30-11 0,23-30 11 16,0 0-22-16,-33 14 10 0,33-14-8 0,0 0 2 16,-37 1 2-16,37-1 0 0,0 0 37 0,-36-13-41 15,36 13-19-15,0 0 6 0,-31-29 2 0,31 29 6 16,0 0 5-16,-17-29-1 0,17 29 8 15,0 0-8-15,-9-29 5 0,9 29 11 0,0 0 2 16,0 0-2-16,0 0-2 0,0 0-2 0,0 0-9 16,0 0 0-16,0 0-7 0,0 0 14 15,0 0 0-15,0 0 24 0,0 0-25 0,0 0-11 16,0 0 11-16,23 17 8 0,-23-17-5 0,0 0 9 16,11 34-3-16,-11-34 4 0,0 0 5 0,0 43 4 15,0-43-12-15,-8 27 9 0,8-27-4 16,-14 30 3-16,14-30 1 0,-26 30 1 0,26-30 6 15,-34 26-24-15,34-26 17 0,-43 24-14 0,43-24 3 16,-43 24-7-16,43-24 13 0,-46 16-9 0,46-16 14 16,-37 11-18-16,37-11 16 0,-36 5 0 15,36-5 6-15,0 0-6 0,-45-5-5 0,45 5-4 16,-29-11 79-16,29 11-102 0,-28-16 15 0,28 16-10 16,-23-24 19-16,23 24 0 0,-23-26 3 0,23 26-14 15,-26-32 4-15,26 32 11 0,-17-35-8 16,17 35-13-16,-17-37 6 0,17 37-4 0,-16-32 15 15,16 32-2-15,-14-29 34 0,14 29-49 0,-16-23 2 16,16 23 1-16,0 0-1 0,-13-21 14 16,13 21-16-16,0 0 12 0,0 0-3 0,0 0 13 15,-31-13-12-15,31 13-2 0,0 0-14 0,-29 10 22 16,29-10 7-16,-28 13-8 0,28-13 4 0,-32 18 1 16,32-18-3-16,-31 23-8 0,31-23-7 0,-30 22 8 15,30-22 9-15,-30 28-10 0,30-28-10 16,-20 28 13-16,20-28-3 0,0 0 15 0,-10 39-20 15,10-39 15-15,0 0-19 0,7 30 19 0,-7-30-9 16,0 0 5-16,37 25 2 0,-37-25 0 16,35 7-6-16,-35-7-2 0,48 15-3 0,-48-15 19 15,49 15-9-15,-49-15-2 0,54 14 2 0,-54-14 9 16,57 17-14-16,-57-17-1 0,53 18 3 16,-53-18 8-16,57 18-7 0,-57-18 56 0,51 22-57 15,-51-22-1-15,46 22-2 0,-46-22 0 0,37 22-6 16,-37-22 13-16,32 21-4 0,-32-21-2 15,21 24 8-15,-21-24-1 0,17 24 1 0,-17-24 1 16,13 27 2-16,-13-27 7 0,0 0-7 0,0 36 8 16,0-36-19-16,-14 25 10 0,14-25-6 0,0 0 5 15,-29 32-1-15,29-32 9 0,-40 19-11 0,40-19 11 16,-40 12-7-16,40-12 0 0,-37 7 0 16,37-7 2-16,-37 3-32 0,37-3 43 0,0 0-8 15,-40-10-1-15,40 10-2 0,-27-15 0 0,27 15 0 16,-19-26 5-16,19 26-5 0,-11-33 11 0,11 33-8 15,-10-35 1-15,10 35-4 0,-6-45 13 16,6 45-19-16,-4-45 20 0,4 45-16 0,4-43 14 16,-4 43-9-16,6-39 9 0,-6 39 59 0,7-30-82 15,-7 30 17-15,0 0-4 0,14-32-15 16,-14 32 14-16,0 0-6 0,0 0-2 0,0 0-15 16,15-24 24-16,-15 24-29 0,0 0 43 0,0 0-78 15,0 0 42-15,0 0 14 0,0 0 19 0,0 0-22 16,0 0 3-16,0 0 4 0,-9 34-4 0,9-34 9 15,0 0-6-15,-23 29-8 0,23-29 13 16,-27 25-20-16,27-25 25 0,-33 19-10 0,33-19-3 16,-30 18 7-16,30-18-33 0,-37 14 20 0,37-14 14 15,-31 11 7-15,31-11 107 0,-35 7-137 16,35-7-6-16,0 0 10 0,-45 4 6 0,45-4 3 16,0 0 9-16,-36-1-12 0,36 1 10 0,0 0-8 15,-36-10-4-15,36 10-4 0,0 0 11 16,-30-11-9-16,30 11 4 0,0 0 9 0,0 0-6 15,-34-10-33-15,34 10 45 0,0 0-16 0,0 0 7 16,-34 3-15-16,34-3 17 0,0 0-5 16,-37 15 5-16,37-15-6 0,-21 14 0 0,21-14-1 15,-19 21 14-15,19-21-4 0,-23 22-9 0,23-22-6 16,-17 28 16-16,17-28 40 0,-15 33-53 0,15-33-12 16,-8 28 26-16,8-28-17 0,-3 36-3 0,3-36-9 15,0 0 30-15,3 48-18 0,-3-48 11 0,14 31-2 16,-14-31 1-16,20 25-18 0,-20-25 18 15,29 19-9-15,-29-19 7 0,31 14-7 0,-31-14-32 16,0 0 56-16,46 7-7 0,-46-7-8 0,0 0 16 16,37-8-2-16,-37 8-12 0,21-17 6 15,-21 17 15-15,16-22-28 0,-16 22 25 0,10-25-12 16,-10 25 12-16,7-35-6 0,-7 35 9 0,3-36-4 16,-3 36 7-16,-3-38-27 0,3 38 10 15,-7-38-13-15,7 38 10 0,-10-32 9 0,10 32-16 16,-17-30 0-16,17 30 14 0,0 0-12 0,-23-28 15 15,23 28-18-15,0 0-12 0,0 0 10 0,-29-17-2 16,29 17-5-16,0 0 48 0,0 0-58 0,-31 6 18 16,31-6 0-16,0 0-5 0,-23 19-8 15,23-19-1-15,0 0 9 0,-23 27 13 0,23-27-15 16,0 0 14-16,-17 36-17 0,17-36 7 0,0 0-3 16,-11 37 8-16,11-37 11 0,-20 26-6 0,20-26-17 15,0 0 14-15,-6 42-3 0,6-42-3 16,-9 27 4-16,9-27 4 0,-14 30-12 0,14-30 12 15,-20 29 9-15,20-29-5 0,-24 28-9 0,24-28 8 16,-26 29-2-16,26-29 2 0,-30 26-12 16,30-26 3-16,-24 27 20 0,24-27-14 0,-29 23-4 15,29-23-3-15,-25 25-3 0,25-25 11 0,-26 22-8 16,26-22 12-16,-20 25-4 0,20-25 1 0,-20 19-2 16,20-19-4-16,0 0 1 0,-23 28-10 0,23-28 14 15,0 0-4-15,0 0 44 0,0 0-48 16,-14 30 13-16,14-30 9 0,0 0-4 0,0 0 6 15,11 28-13-15,-11-28 5 0,0 0 8 0,35 21-9 16,-35-21-5-16,34 15 9 0,-34-15 20 16,37 16-50-16,-37-16 12 0,37 15 5 0,-37-15-2 15,34 15 6-15,-34-15 1 0,29 17-17 0,-29-17 11 16,0 0 0-16,27 19 3 0,-27-19-4 16,0 0-10-16,20 21 8 0,-20-21 23 0,0 0-10 15,0 0 3-15,0 0 4 0,3 33-8 0,-3-33-4 16,0 0 8-16,0 0-13 0,-16 25 8 0,16-25-12 15,-17 19 8-15,17-19 3 0,-33 17-9 16,33-17 14-16,-38 21-7 0,38-21-2 0,-46 18 7 16,46-18-8-16,-51 14 33 0,51-14-80 0,-49 16 47 15,49-16-4-15,-49 9 11 0,49-9-16 0,-51 5 11 16,51-5-5-16,-47 4 7 0,47-4-2 0,-57-3 1 16,57 3-14-16,-63-4-54 0,63 4 75 15,-72-2 2-15,37-1-10 0,35 3 1 0,-69-6-2 16,32 2 8-16,37 4-9 0,-71-7 8 0,39 2-2 15,32 5-8-15,-57-13-5 0,57 13 7 16,-53-17 1-16,53 17 0 0,-50-23 15 0,31 6-10 16,-3-2 10-16,4-1-4 0,2-3 1 0,4-2-10 15,0-1 45-15,-1-3-38 0,7-2-12 16,0 1-4-16,6 30 15 0,3-63-11 0,3 29 9 16,2 4-6-16,1 0 8 0,2 0 2 0,-11 30 9 15,17-50 4-15,-17 50-27 0,12-40 45 0,-12 40-12 16,11-31 21-16,-11 31-42 0,0 0 4 0,11-32 1 15,-11 32-11-15,0 0-1 0,0 0-22 16,0 0-24-16,0 0-45 0,15-23-42 0,-15 23-59 16,0 0-6-16,0 0-67 0,34-9-51 0,-34 9-81 15,43-10-167-15,-43 10 173 0,47 0 149 0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5-09-28T11:01:58.581"/>
    </inkml:context>
    <inkml:brush xml:id="br0">
      <inkml:brushProperty name="width" value="0.21167" units="cm"/>
      <inkml:brushProperty name="height" value="0.21167" units="cm"/>
      <inkml:brushProperty name="fitToCurve" value="1"/>
    </inkml:brush>
  </inkml:definitions>
  <inkml:trace contextRef="#ctx0" brushRef="#br0">907 25 0 0,'0'0'183'0,"0"0"59"0,18-25-48 15,-18 25-31-15,0 0-17 0,0 0-37 0,0 0-14 16,0 0-24-16,0 0-13 0,0 0-12 0,0 0-7 16,0 0-3-16,0 0-1 0,0 0-2 15,0 0-6-15,0 0 12 0,0 0-7 0,0 0 11 16,0 0-4-16,0 0 4 0,0 0-9 0,-36-5 7 16,36 5-8-16,-37 5-7 0,37-5-11 15,-45 9 8-15,45-9 0 0,-50 11-11 0,50-11-1 16,-51 8-18-16,51-8 17 0,-51 10-10 0,51-10 11 15,-43 6-19-15,43-6 19 0,-41 6-6 0,41-6 42 16,-38 7-52-16,38-7 2 0,-40 5-8 0,40-5 8 16,-43 7 4-16,43-7-2 0,-40 2-1 15,40-2 4-15,-37 4-1 0,37-4-2 0,0 0 9 16,-49 7-33-16,49-7 31 0,0 0 11 0,0 0-26 16,-35 9 13-16,35-9-2 0,0 0 3 15,0 0-2-15,0 0 2 0,0 0-4 0,-33 11-2 16,33-11-4-16,0 0 3 0,0 0 9 0,-20 23-1 15,20-23-13-15,0 0 15 0,0 0 4 16,0 0-4-16,-10 27-1 0,10-27 5 0,0 0 3 16,0 0 4-16,0 0-13 0,-5 30 2 0,5-30 0 15,0 0 17-15,0 0-11 0,0 0 12 0,5 41-4 16,-5-41-10-16,0 0-5 0,0 0-4 0,4 39 2 16,-4-39 11-16,0 0 1 0,5 40 5 15,-5-40-26-15,0 0 33 0,9 41-7 0,-9-41 0 16,8 34-19-16,-8-34 27 0,7 32 2 0,-7-32-62 15,10 34 55-15,-10-34-8 0,9 39 2 0,-9-39 6 16,6 38 8-16,-6-38 1 0,3 40-10 16,-3-40 2-16,3 40 2 0,-3-40-4 0,5 39-4 15,-5-39 6-15,3 40-4 0,-3-40 8 0,6 38-2 16,-6-38 2-16,4 37 2 0,-4-37 5 16,4 36 2-16,-4-36 4 0,6 35-3 0,-6-35 8 15,4 34-4-15,-4-34-8 0,0 0-3 0,3 49 2 16,-3-49-3-16,0 0-4 0,3 48 5 0,-3-48-9 15,2 35 40-15,-2-35-51 0,1 34 1 16,-1-34 4-16,2 33-1 0,-2-33 5 0,5 36 0 16,-5-36 6-16,6 32-8 0,-6-32-4 0,0 0 2 15,1 44 95-15,-1-44-110 0,0 0-1 0,2 43 5 16,-2-43-3-16,0 0 4 0,-8 40 2 0,8-40 2 16,-8 33 28-16,8-33-18 0,-4 35 2 15,4-35-3-15,-8 39-2 0,8-39 12 0,-6 39 2 16,6-39-12-16,-8 37 14 0,8-37-19 0,-6 38 0 15,6-38-10-15,-4 35 10 0,4-35-14 16,-6 38 22-16,6-38-21 0,-7 32 12 0,7-32-12 16,-7 36 1-16,7-36 26 0,-9 33-26 0,9-33-16 15,-10 36 17-15,10-36-9 0,-14 35 16 16,14-35-11-16,-9 32 13 0,9-32-23 0,-9 34 18 16,9-34-9-16,-11 32 8 0,11-32-20 0,-10 32 17 15,10-32 3-15,-8 34-3 0,8-34-11 0,-9 34 14 16,9-34-13-16,-9 32 12 0,9-32-11 0,-10 36 11 15,10-36-9-15,-7 33-3 0,7-33 0 16,-8 35 4-16,8-35 4 0,-12 32-4 0,12-32 5 16,-8 34 1-16,8-34-3 0,-9 34 2 0,9-34-7 15,-5 36 13-15,5-36 0 0,-4 33-14 16,4-33 11-16,-7 29-15 0,7-29 19 0,0 0-54 16,-1 39 56-16,1-39-15 0,0 0 14 0,-5 36-20 15,5-36 20-15,0 0-12 0,-3 36 11 16,3-36-23-16,0 0 20 0,-1 37-12 0,1-37 11 15,0 0-10-15,-2 39 12 0,2-39-20 0,0 0 14 16,5 46-18-16,-5-46 56 0,0 0-49 0,0 46 13 16,0-46-18-16,0 0 11 0,3 48-11 15,-3-48 21-15,0 0-21 0,3 46 20 0,-3-46-12 16,0 0 18-16,1 49-20 0,-1-49 12 0,0 0-9 16,0 52 16-16,0-52-18 0,-4 33 9 0,4-33-10 15,0 0 11-15,-2 50-6 0,2-50 10 0,0 0-18 16,0 49 25-16,0-49-22 0,0 0 9 15,-1 44-5-15,1-44 14 0,0 0-25 0,0 47 57 16,0-47-65-16,0 0 32 0,0 39-23 0,0-39 17 16,0 0-15-16,0 43 11 0,0-43 3 15,0 0 7-15,-2 44 39 0,2-44-52 0,0 0-11 16,3 42 14-16,-3-42-12 0,0 0 14 0,3 44-13 16,-3-44 18-16,5 31-22 0,-5-31 20 15,6 33-12-15,-6-33 16 0,6 33-12 0,-6-33 14 16,5 38-26-16,-5-38 19 0,8 40-8 0,-8-40 8 15,4 42-13-15,-4-42 10 0,6 42-2 0,-6-42 3 16,6 40-10-16,-6-40-1 0,7 42 7 0,-7-42 4 16,6 43-6-16,-6-43 4 0,9 43-11 15,-9-43 9-15,8 43 5 0,-8-43-1 0,6 43-1 16,-6-43-1-16,7 43 6 0,-7-43-8 0,5 39 16 16,-5-39-14-16,2 40 11 0,-2-40-11 0,1 39 6 15,-1-39-12-15,-1 36 14 0,1-36-14 16,1 36-16-16,-1-36 22 0,0 39 6 0,0-39-14 15,-3 39 21-15,3-39-17 0,0 45 14 0,0-45-16 16,-3 43 17-16,3-43-14 0,-5 47 12 16,5-47-18-16,-6 47 29 0,6-47-24 0,-9 53 8 15,9-53-5-15,-9 53 10 0,9-53-10 0,-13 53-2 16,13-53-5-16,-9 52 12 0,9-52-12 0,-10 50 24 16,10-50-26-16,-10 50 36 0,10-50-36 0,-6 45 16 15,6-45-14-15,-6 43 12 0,6-43-9 16,-9 42 21-16,9-42-24 0,-9 40 25 0,9-40-32 15,-13 37 18-15,13-37-4 0,-12 38 15 0,12-38-22 16,-12 36 19-16,12-36-16 0,-16 32 7 16,16-32-8-16,-12 34 12 0,12-34-8 0,-11 34 10 15,11-34-5-15,-9 32 3 0,9-32-18 0,-7 30 18 16,7-30-14-16,-5 31 5 0,5-31-2 16,0 0 3-16,-6 44 2 0,6-44 8 0,0 0 2 15,-5 46-4-15,5-46-4 0,0 0 12 0,-3 46 4 16,3-46 1-16,0 0-2 0,3 51-8 0,-3-51 4 15,5 32 3-15,-5-32-2 0,4 31 8 16,-4-31-18-16,5 34-2 0,-5-34-2 0,6 33-3 16,-6-33 7-16,6 35 2 0,-6-35-4 0,2 35 4 15,-2-35-3-15,4 36-1 0,-4-36 6 0,5 41-10 16,-5-41 2-16,8 45 7 0,-8-45-1 0,7 48-38 16,-7-48 41-16,11 50-2 0,-11-50 10 15,14 51-8-15,-14-51 7 0,14 54-15 0,-7-23 7 16,1-2-7-16,-2 0 15 0,0 2-17 0,1-1 10 15,-1 3 17-15,0-3-19 0,1 2-22 16,1 0 19-16,-2 0-3 0,3-1 18 0,-2-1-20 16,-7-30 18-16,15 57-21 0,-15-57 9 0,11 54-19 15,-11-54 12-15,10 54 8 0,-10-54-14 16,10 50 5-16,-10-50-6 0,9 44 9 0,-9-44 4 16,6 47-4-16,-6-47-2 0,3 42 36 0,-3-42-41 15,5 40 7-15,-5-40 4 0,4 34-11 0,-4-34 13 16,5 35-3-16,-5-35-2 0,3 37 7 0,-3-37-1 15,5 37 6-15,-5-37-11 0,3 36 6 16,-3-36-3-16,0 35 1 0,0-35 4 0,1 37-5 16,-1-37 1-16,0 0 7 0,3 47-12 0,-3-47 7 15,2 36-16-15,-2-36 9 0,1 34 8 0,-1-34-7 16,3 34-6-16,-3-34 17 0,2 34-14 16,-2-34-27-16,1 36 37 0,-1-36-2 0,4 37-2 15,-4-37 3-15,3 44 0 0,-3-44 6 0,1 43-9 16,-1-43-5-16,3 39 2 0,-3-39 7 15,6 36-7-15,-6-36 8 0,3 39-17 0,-3-39 12 16,2 36 0-16,-2-36 9 0,0 40 37 0,0-40-34 16,0 39-1-16,0-39 3 0,1 48 7 0,-1-48-13 15,-1 45 6-15,1-45-3 0,-3 45-17 16,3-45 8-16,-6 41-6 0,6-41 12 0,-2 33-16 16,2-33-3-16,0 0 0 0,-4 43 12 0,4-43-17 15,0 0 21-15,-7 42 4 0,7-42 0 0,0 0-1 16,-4 37-2-16,4-37-2 0,0 0-5 15,-8 35 11-15,8-35-5 0,0 0 7 0,0 0-10 16,-3 37 7-16,3-37-1 0,0 0-1 0,0 0-4 16,-1 36-2-16,1-36 15 0,0 0-22 15,9 32 3-15,-9-32 10 0,0 0 16 0,9 29-26 16,-9-29-9-16,0 0-6 0,0 0 1 0,9 28-24 16,-9-28-23-16,0 0-49 0,0 0-48 15,0 0-32-15,0 0-96 0,0 0-76 0,0 0-81 16,0 0-89-16,0 0-525 0,0 0 363 0,14-39-141 15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5-09-28T11:02:02.173"/>
    </inkml:context>
    <inkml:brush xml:id="br0">
      <inkml:brushProperty name="width" value="0.21167" units="cm"/>
      <inkml:brushProperty name="height" value="0.21167" units="cm"/>
      <inkml:brushProperty name="fitToCurve" value="1"/>
    </inkml:brush>
  </inkml:definitions>
  <inkml:trace contextRef="#ctx0" brushRef="#br0">8242 1174 0 0,'0'0'156'0,"-2"-32"-5"0,2 32-20 0,0 0-11 16,0 0-11-16,0 0-37 0,0 0 20 0,0 0-10 15,0 0 41-15,0 0-79 0,0 0-9 16,0 0 3-16,0 0 2 0,0 0 5 0,0 0 4 16,0 0-4-16,0 0 16 0,0 0 2 0,0 0-2 15,0 0-11-15,0 0-38 0,0 0 37 16,0 0 2-16,34-11-10 0,-34 11-9 0,0 0-3 16,45-2-3-16,-45 2-7 0,0 0-3 0,47-2-6 15,-47 2 0-15,0 0-2 0,52 2-6 0,-52-2-4 16,0 0 2-16,50-2 7 0,-50 2 45 15,0 0-61-15,0 0 5 0,42-3-2 0,-42 3 4 16,0 0 2-16,0 0 2 0,0 0 0 0,0 0-5 16,0 0 0-16,0 0 14 0,0 0-12 0,42 3-11 15,-42-3 27-15,0 0 0 0,0 0 2 0,37 8 0 16,-37-8-14-16,0 0 7 0,0 0-3 16,34 5-1-16,-34-5 19 0,0 0-23 0,0 0-10 15,0 0 8-15,0 0 6 0,0 0 2 0,0 0 1 16,30 9 2-16,-30-9-2 0,0 0 6 15,0 0-16-15,0 0 17 0,32 11-10 0,-32-11 9 16,0 0-15-16,0 0 11 0,0 0 8 0,0 0-1 16,0 0 2-16,0 0-3 0,0 0 7 15,0 0 10-15,0 0-14 0,0 0 4 0,0 0-1 16,0 0-9-16,0 0 0 0,0 0 1 0,0 0-6 16,0 0 1-16,0 0-13 0,0 0 14 0,0 0-14 15,23 14 7-15,-23-14 17 0,0 0-1 0,0 0-6 16,5 32-6-16,-5-32-5 0,0 0 0 0,6 36-16 15,-6-36 32-15,11 30-11 0,-11-30-9 16,5 34-4-16,-5-34 17 0,6 37-5 0,-6-37-2 16,7 40 2-16,-7-40-2 0,10 43 1 0,-10-43 1 15,13 39-1-15,-13-39 2 0,13 43-6 16,-13-43 15-16,15 39-4 0,-15-39-8 0,21 41-1 16,-21-41-4-16,17 45-1 0,-17-45 3 0,19 40-8 15,-19-40 10-15,18 42 6 0,-18-42-14 16,17 41 3-16,-17-41 5 0,20 41-13 0,-20-41 18 15,22 38-20-15,-22-38 17 0,10 32 8 0,-10-32 9 16,9 34-16-16,-9-34 25 0,11 30 1 0,-11-30 3 16,14 33-3-16,-14-33 6 0,12 28 3 15,-12-28 0-15,11 36 15 0,-11-36 1 0,17 37 27 16,-17-37 10-16,23 42-13 0,-23-42-14 0,20 43-16 16,-20-43-4-16,21 47-11 0,-21-47 27 0,23 51-6 15,-12-26-4-15,-11-25-16 0,17 51-12 0,-9-24 19 16,-8-27-5-16,13 55-3 0,-13-55-4 0,13 50-3 15,-13-50-12-15,7 53 12 0,-7-53-3 16,5 49-12-16,-5-49-14 0,3 38 10 0,-3-38-2 16,2 50 8-16,-2-50-5 0,0 50-10 0,0-50 6 15,-2 45-5-15,2-45 4 0,-3 45-4 0,3-45 1 16,0 44 2-16,0-44-9 0,-1 45 11 0,1-45-8 16,-5 46 8-16,5-46-7 0,-6 45 2 15,6-45-11-15,-13 50 16 0,13-50-12 0,-10 46 10 16,10-46-4-16,-11 45 2 0,11-45 46 0,-15 49-83 15,15-49 31-15,-8 46-5 0,8-46 5 0,-5 44 13 16,5-44-9-16,-6 49 13 0,6-49-30 0,-6 49 26 16,6-49-13-16,-3 47 10 0,3-47-16 0,-6 48 18 15,6-48-19-15,-9 43 24 0,9-43-22 16,-8 44 15-16,8-44-9 0,-11 42 6 0,11-42-1 16,-7 39 6-16,7-39-19 0,-8 40 20 0,8-40-21 15,-11 41 11-15,11-41-13 0,-6 39 23 0,6-39-6 16,-8 39 9-16,8-39-12 0,-4 43 3 15,4-43-2-15,-8 40-4 0,8-40 1 0,-8 50 2 16,8-50 6-16,-9 44-11 0,9-44 6 16,-7 42 7-16,7-42-10 0,-7 44 3 0,7-44-5 15,-7 37 3-15,7-37-4 0,-5 38-1 0,5-38-10 16,-3 32 15-16,3-32 7 0,-3 32-6 0,3-32 1 16,-3 37-13-16,3-37 16 0,0 0-13 15,0 47 8-15,0-47 1 0,0 0 4 0,-2 52-18 16,2-52 22-16,-1 33-25 0,1-33 24 0,0 0-14 15,3 51 1-15,-3-51 29 0,1 32-19 0,-1-32-12 16,5 32 15-16,-5-32-18 0,3 34 10 0,-3-34-2 16,0 0 10-16,2 49-12 0,-2-49 8 15,0 37-13-15,0-37 14 0,0 39-32 0,0-39 43 16,-3 41-19-16,3-41 13 0,-2 38-18 0,2-38 11 16,-5 43-11-16,5-43 19 0,-6 45-17 15,6-45 17-15,-1 37-18 0,1-37 15 0,-5 41-15 16,5-41 12-16,-4 41-17 0,4-41 13 0,-5 44-4 15,5-44 12-15,-6 43-9 0,6-43-1 16,-8 43-3-16,8-43 42 0,-6 43-48 0,6-43 9 16,-5 47-7-16,5-47 15 0,-4 46-20 0,4-46 23 15,-6 47-19-15,6-47 19 0,-6 48-14 0,6-48 19 16,-5 46-18-16,5-46 14 0,-9 47-22 16,9-47 10-16,-13 49 0 0,13-49 13 0,-12 51-26 15,12-51 17-15,-12 50-15 0,12-50 20 0,-15 52-13 16,15-52 20-16,-13 52-25 0,13-52 54 0,-12 53-64 15,12-53 27-15,-14 50-11 0,14-50 6 0,-14 48-3 16,14-48 9-16,-17 47-14 0,17-47 11 16,-13 43-16-16,13-43 21 0,-17 41-23 0,17-41 10 15,-16 41 5-15,16-41-2 0,-16 38-31 0,16-38 44 16,-16 38-17-16,16-38 22 0,-15 39-20 16,15-39 17-16,-15 39-23 0,15-39 18 0,-17 37-12 15,17-37 14-15,-14 36-18 0,14-36 13 0,-12 38-23 16,12-38 15-16,-16 35-2 0,16-35-7 15,-17 34-27-15,17-34 44 0,-15 37 3 0,15-37-9 16,-14 36 5-16,14-36 5 0,-12 38-9 0,12-38 11 16,-12 36-23-16,12-36 21 0,-11 40-13 0,11-40 15 15,-11 40 9-15,11-40-19 0,-11 43-19 0,11-43 19 16,-7 43-18-16,7-43 25 0,-9 46-22 16,9-46 19-16,-5 43-13 0,5-43 16 0,-5 48-20 15,5-48 24-15,-4 52-7 0,4-52-2 0,-2 52-17 16,2-52 22-16,0 56-20 0,0-56 29 15,3 56-25-15,-3-56 19 0,3 57 10 0,-3-57-20 16,5 58-15-16,-5-58 19 0,3 56-18 0,-3-56 14 16,5 54-7-16,-5-54 8 0,4 50-14 15,-4-50 18-15,8 53-20 0,-8-53 22 0,8 48-36 16,-8-48 36-16,7 51-13 0,-7-51 14 0,8 45-17 16,-8-45 16-16,11 47-22 0,-11-47 15 0,9 47-10 15,-9-47 23-15,11 40-20 0,-11-40 15 0,9 36-20 16,-9-36 22-16,7 32-21 0,-7-32 4 0,8 30-2 15,-8-30 5-15,0 0-11 0,11 38 4 16,-11-38 1-16,0 0 32 0,11 37-31 0,-11-37-2 16,0 0 9-16,10 35-12 0,-10-35 8 0,0 0 8 15,10 32-2-15,-10-32-5 0,0 0 1 16,9 28 2-16,-9-28-2 0,0 0-2 0,0 0 4 16,7 29-12-16,-7-29 20 0,0 0-13 0,4 32-5 15,-4-32 17-15,0 0-9 0,0 0-4 16,3 41 10-16,-3-41-5 0,0 0-3 0,0 0 4 15,3 45-4-15,-3-45-3 0,0 0 1 0,0 0 8 16,1 36-7-16,-1-36 10 0,0 0-11 0,0 0 4 16,3 33 1-16,-3-33 2 0,0 0-2 0,0 0 5 15,0 0-13-15,-1 34 10 0,1-34 15 16,0 0-27-16,0 0 0 0,0 0 15 0,0 0 1 16,0 0-7-16,0 0 21 0,0 0-17 0,-3 39 12 15,3-39-28-15,0 0 18 0,0 0-17 0,10 35 19 16,-10-35-8-16,0 0 9 0,0 0-26 15,10 33-5-15,-10-33 17 0,0 0 18 0,0 0-18 16,10 33 17-16,-10-33-13 0,0 0 19 0,0 0-23 16,14 35 10-16,-14-35-17 0,0 0 22 15,0 0-24-15,11 35 31 0,-11-35-26 0,0 0 20 16,12 33-19-16,-12-33 21 0,12 25-21 0,-12-25 19 16,10 29-15-16,-10-29 7 0,0 0-18 0,10 32 26 15,-10-32-26-15,0 0 22 0,0 0-14 16,13 32 14-16,-13-32-21 0,0 0 26 0,0 0-21 15,0 0 25-15,10 32-34 0,-10-32 34 0,0 0-32 16,0 0 24-16,10 33-19 0,-10-33 25 0,0 0-33 16,0 0 34-16,7 28-25 0,-7-28 19 15,0 0-15-15,0 0 19 0,0 0-26 0,0 0 26 16,0 0-20-16,3 36 11 0,-3-36-14 0,0 0 19 16,0 0-21-16,0 0 14 0,-7 33-10 15,7-33 22-15,0 0-26 0,-5 35 38 0,5-35-38 16,0 0 22-16,-6 36-24 0,6-36 25 0,0 0-17 15,-8 37 14-15,8-37-26 0,0 0 37 16,-7 28-31-16,7-28 13 0,0 0-14 0,-14 25 20 16,14-25-22-16,0 0 17 0,0 0-16 0,-23 22 38 15,23-22-47-15,0 0 26 0,0 0-19 0,-19 18 17 16,19-18-16-16,0 0 26 0,0 0-24 0,0 0 20 16,0 0-26-16,-23 14 28 0,23-14-16 15,0 0 55-15,0 0-78 0,0 0 43 0,0 0-22 16,0 0 10-16,0 0-14 0,-18 19 17 0,18-19-16 15,0 0 15-15,0 0-19 0,0 0 10 0,0 0-13 16,0 0 60-16,0 0-61 0,0 0 18 16,0 0-15-16,0 0 23 0,-37 8-23 0,37-8 22 15,0 0-18-15,0 0 26 0,0 0-23 0,-34 9 18 16,34-9-24-16,0 0 25 0,0 0-20 16,-40 0 20-16,40 0-14 0,0 0 12 0,-38 1-5 15,38-1 1-15,0 0-17 0,-47 3 21 0,47-3-40 16,0 0 44-16,-51 0-10 0,51 0 8 0,0 0-15 15,-49-2 19-15,49 2-24 0,0 0 29 16,-43-2-24-16,43 2 25 0,0 0-32 0,-46-6 27 16,46 6-25-16,0 0 20 0,-54-1-13 0,54 1 7 15,-37-4-15-15,37 4 25 0,-37 0-27 0,37 0 31 16,0 0-29-16,-50-6 23 0,50 6-12 0,0 0 11 16,-46-5-14-16,46 5 9 0,0 0-20 15,0 0 35-15,-52-1-34 0,52 1 23 0,0 0-14 16,-48 5 12-16,48-5-16 0,0 0 53 0,-51 4-58 15,51-4 20-15,0 0-17 0,-37 3 18 16,37-3-18-16,0 0 20 0,0 0-22 0,0 0 26 16,-38 4-28-16,38-4 4 0,0 0-36 0,0 0-14 15,0 0-51-15,0 0-38 0,0 0-73 16,0 0-66-16,-28-13-123 0,28 13-11 0,0 0-32 16,-27-34-356-16,27 34 301 0,-25-36-15 0</inkml:trace>
  <inkml:trace contextRef="#ctx0" brushRef="#br0" timeOffset="921">8538 9 0 0,'0'0'76'0,"0"0"141"0,0 0-33 16,0 0-27-16,0 0-32 0,0 0-17 0,0 0-22 16,0 0-26-16,0 0-6 0,0 0-20 0,0 0-7 15,0 0-18-15,0 0-31 0,0 0-32 16,0 0-22-16,0 0-32 0,0 0-28 0,0 0-28 15,0 0-91-15,0 0 76 0,0 0 47 0</inkml:trace>
  <inkml:trace contextRef="#ctx0" brushRef="#br0" timeOffset="2246">8567 32 0 0,'0'0'52'0,"0"0"132"0,0 0-24 0,0 0-27 16,0 0-14-16,0 0-12 0,0 0 14 15,0 0-43-15,0 0-10 0,9-32 3 0,-9 32-10 16,0 0 10-16,0 0-17 0,0 0 16 0,0 0-17 15,0 0 11-15,0 0-9 0,0 0 5 0,0 0-3 16,0 0-1-16,0 0-4 0,0 0 9 0,0 0-8 16,0 0 9-16,0 0-22 0,0 0 11 15,0 0-20-15,0 0 4 0,0 0-8 0,0 0 0 16,0 0-21-16,0 0 9 0,0 0-9 0,0 0 26 16,0 0-24-16,0 0-11 0,0 0 2 15,34 9 4-15,-34-9-2 0,17 23 9 0,-17-23-10 16,19 29 5-16,-19-29 0 0,21 27 7 0,-21-27-2 15,18 30 5-15,-18-30-26 0,25 30 8 16,-25-30 16-16,26 31-12 0,-26-31-4 0,25 29-1 16,-25-29 4-16,21 22 4 0,-21-22-19 0,0 0 17 15,20 24 58-15,-20-24-89 0,0 0 9 0,0 0 10 16,0 0-12-16,0 0 12 0,9 26 4 16,-9-26 1-16,0 0 3 0,0 0 1 0,0 0 12 15,0 0-22-15,-26 17 1 0,26-17 15 0,0 0-15 16,0 0 16-16,0 0 35 0,0 0-39 0,-40-13-6 15,40 13-1-15,0 0 10 0,-29-19-3 0,29 19-10 16,0 0 8-16,-26-29-5 0,26 29 10 16,-17-20 1-16,17 20 0 0,-15-23 29 0,15 23-42 15,0 0-2-15,-17-34 6 0,17 34-9 0,-14-23 12 16,14 23 5-16,0 0-2 0,-12-32-7 16,12 32 4-16,0 0 4 0,0 0-2 0,-15-23-12 15,15 23 16-15,0 0-14 0,0 0 10 0,0 0-8 16,0 0 6-16,0 0-3 0,0 0 1 0,0 0-14 15,0 0 14-15,0 0-11 0,0 0-5 16,0 0 11-16,0 0 11 0,21 23-15 0,-21-23 3 16,12 21 2-16,-12-21 11 0,14 31-8 0,-14-31 26 15,15 34-23-15,-15-34 10 0,13 32-10 0,-13-32-10 16,9 32 4-16,-9-32 11 0,8 33-12 0,-8-33 4 16,0 0-5-16,4 36 5 0,-4-36-5 15,0 0-15-15,0 0 18 0,-7 35 5 0,7-35-6 16,0 0 15-16,-20 18-21 0,20-18 7 0,-23 15-10 15,23-15 12-15,0 0 3 0,-43 0 4 16,43 0 18-16,0 0-21 0,-42-7-13 0,42 7 20 16,-27-11-21-16,27 11 17 0,-25-15-8 0,25 15 10 15,-25-24-10-15,25 24 6 0,-21-18-2 16,21 18-11-16,-23-15 15 0,23 15-7 0,-19-18 6 16,19 18 10-16,0 0 27 0,-23-25-46 0,23 25-2 15,0 0 12-15,0 0-6 0,-16-21 0 0,16 21 13 16,0 0-5-16,0 0 2 0,0 0 5 0,0 0-7 15,0 0 7-15,0 0 34 0,0 0-47 16,0 0-5-16,0 0 4 0,0 0-6 0,0 0 9 16,0 0-14-16,0 0 20 0,30 14-11 0,-30-14 9 15,0 0-20-15,19 28 15 0,-19-28 1 16,0 0-3-16,20 36 7 0,-20-36-6 0,13 25-42 16,-13-25 61-16,19 30-10 0,-19-30 4 0,18 36-17 15,-18-36 11-15,23 32-12 0,-23-32 11 16,20 32-4-16,-20-32 4 0,19 34-10 0,-19-34 2 15,15 30-6-15,-15-30 12 0,12 29-3 0,-12-29-8 16,0 0-6-16,10 36 8 0,-10-36 22 0,0 0-19 16,0 0 7-16,-2 44-7 0,2-44 7 0,0 0-10 15,-11 32 11-15,11-32-5 0,0 0-14 16,-21 28-35-16,21-28 49 0,0 0 14 0,-29 22-18 16,29-22 10-16,-28 11 13 0,28-11-12 0,-38 7-13 15,38-7 14-15,-48 4-1 0,48-4-10 0,-63 0 10 16,63 0-10-16,-69-4 16 0,69 4-26 15,-64-7 11-15,64 7 51 0,-65-8-56 0,65 8 14 16,-58-22-10-16,58 22 6 0,-52-10 14 0,52 10-4 16,-56-14-9-16,56 14 7 0,-52-18 0 15,52 18 2-15,-49-18-15 0,49 18 44 0,-46-18-26 16,46 18-1-16,-35-21-6 0,35 21 9 0,-34-18-9 16,34 18 8-16,-21-21-8 0,21 21 13 15,-17-26-13-15,17 26 16 0,-11-29-1 0,11 29-28 16,-12-36 28-16,12 36-3 0,-10-37-17 0,10 37 8 15,-9-40-4-15,9 40-14 0,-6-41 14 0,6 41-8 16,-3-41 10-16,3 41-9 0,2-39-5 0,-2 39 1 16,3-34 4-16,-3 34-13 0,0 0-21 0,9-37-10 15,-9 37-47-15,0 0-25 0,0 0-36 16,1-34-30-16,-1 34-73 0,0 0-34 0,0 0-270 16,0 0 172-16,0 0 150 0</inkml:trace>
  <inkml:trace contextRef="#ctx0" brushRef="#br0" timeOffset="5977">3500 1705 0 0,'0'0'35'0,"0"0"132"0,12-28-16 16,-12 28-34-16,0 0-8 0,0 0-19 0,0 0-7 16,0 0-1-16,11-24-3 0,-11 24-17 15,0 0-1-15,0 0-11 0,0 0 14 0,0 0-20 16,0 0 11-16,0 0-11 0,0 0 13 0,0 0-17 16,0 0-6-16,-20-20-13 0,20 20 2 15,0 0-12-15,0 0-11 0,0 0 12 0,-34-7 3 16,34 7-9-16,0 0 3 0,0 0-7 0,-40 2 7 15,40-2-1-15,0 0 1 0,-36 7-4 0,36-7 5 16,-34 10-14-16,34-10 5 0,-40 6-2 0,40-6 11 16,-46 7-3-16,46-7 1 0,-51 11-21 15,51-11 25-15,-57 8 0 0,57-8-2 0,-59 4-8 16,59-4 2-16,-60 10 2 0,60-10 13 0,-54 7-14 16,54-7 13-16,-57 10-12 0,57-10 1 0,-52 0-6 15,52 0-5-15,-57 8 0 0,57-8 7 16,-60 7-12-16,60-7 11 0,-59 7-2 0,59-7 4 15,-59 5 9-15,59-5-4 0,-55 6-9 0,55-6 10 16,-51 7-15-16,51-7 6 0,-47 1 4 16,47-1 1-16,-39 6-9 0,39-6 4 0,0 0-7 15,-44 4 7-15,44-4-9 0,0 0 15 0,0 0-11 16,0 0 9-16,-35 4-8 0,35-4 5 0,0 0-6 16,0 0 5-16,0 0-7 0,0 0 9 15,0 0-9-15,0 0 6 0,0 0-9 0,0 0 19 16,-19 18-6-16,19-18 11 0,0 0-6 0,0 0 8 15,0 0-8-15,0 0-1 0,-6 34 23 0,6-34-25 16,0 0 1-16,0 0 1 0,0 0 0 16,0 45 2-16,0-45-11 0,0 0 6 0,0 32 2 15,0-32-1-15,0 0-9 0,0 43 40 0,0-43-64 16,0 0 30-16,6 43 2 0,-6-43-1 16,8 32 6-16,-8-32-14 0,6 30 4 0,-6-30 4 15,6 33 15-15,-6-33 1 0,0 0 13 0,2 48-14 16,-2-48 34-16,3 34-10 0,-3-34-9 15,-3 38 3-15,3-38-15 0,-3 37 5 0,3-37-9 16,-2 38-7-16,2-38 19 0,0 44 10 0,0-44-8 16,0 39-35-16,0-39 57 0,3 41-14 0,-3-41 2 15,2 43 0-15,-2-43-10 0,3 43 3 0,-3-43-6 16,0 43-14-16,0-43 2 0,-5 46 22 16,5-46-34-16,-3 43 19 0,3-43-8 0,-6 48 1 15,6-48 12-15,0 49 32 0,0-49-11 0,-6 51-9 16,6-51-15-16,-2 49-12 0,2-49 21 0,5 51 12 15,-5-51-4-15,6 51-21 0,-6-51 11 16,8 50-15-16,-8-50 35 0,9 50-16 0,-9-50-1 16,9 53-12-16,-9-53 13 0,8 54-9 0,-8-54 2 15,6 55-13-15,-6-55 5 0,6 56 12 16,-6-56-16-16,8 53-10 0,-8-53 8 0,9 57-5 16,-9-57 3-16,11 52 4 0,-11-52-5 0,14 56-2 15,-14-56-3-15,9 56-5 0,-9-56 4 0,14 53-4 16,-14-53-12-16,6 55 18 0,-6-55 3 0,10 56-13 15,-10-56-5-15,3 55 14 0,-3-55 3 0,0 58-10 16,0-58 12-16,0 60-3 0,0-60-5 16,0 61-11-16,0-61 18 0,4 62-10 0,-1-30 9 15,-3-32-5-15,3 64 12 0,-3-64 10 0,7 65-18 16,-4-33-5-16,1 0 12 0,-4-32-9 16,3 65 7-16,-3-65-3 0,7 67 6 0,-7-67 12 15,-3 63-23-15,3-63-8 0,-4 63 7 0,4-63-8 16,-3 60 4-16,3-60-4 0,-4 57 8 15,4-57 4-15,-3 56-4 0,3-56-5 0,0 54 4 16,0-54-6-16,-3 56-10 0,3-56 11 0,0 56 12 16,0-56-11-16,3 55-19 0,-3-55 18 0,-4 57 14 15,4-57-5-15,-3 53 6 0,3-53-17 16,-6 53 12-16,6-53-14 0,-7 48 15 0,7-48-14 16,-10 45 11-16,10-45-11 0,-10 41 8 0,10-41-2 15,-7 43 6-15,7-43-8 0,-12 40 4 0,12-40-11 16,-8 44 9-16,8-44-3 0,-6 48 13 15,6-48 5-15,-11 50-5 0,11-50 1 0,-12 55 0 16,4-26-8-16,8-29 11 0,-12 53-12 0,12-53 8 16,-11 58-4-16,11-58 11 0,-15 53-18 15,15-53 21-15,-11 54-34 0,11-54 22 0,-11 51-8 16,11-51 5-16,-9 50-8 0,9-50 19 0,-3 53-9 16,3-53 12-16,-3 56 2 0,3-56-9 0,-2 53-3 15,2-53 1-15,0 51-27 0,0-51 28 16,-3 50 1-16,3-50-3 0,0 47-1 0,0-47-8 15,0 45 3-15,0-45-3 0,3 40-4 0,-3-40 46 16,0 42-51-16,0-42 2 0,3 33 1 0,-3-33-1 16,5 34 3-16,-5-34 2 0,6 33-3 15,-6-33 20-15,0 0-26 0,3 45 6 0,-3-45-3 16,0 0 11-16,-3 42-9 0,3-42-1 0,0 0 4 16,-11 43 16-16,11-43-21 0,-9 29 1 0,9-29 5 15,-11 28-3-15,11-28 4 0,-9 29-8 16,9-29 8-16,-11 35-10 0,11-35 8 0,-12 38-5 15,12-38 14-15,-14 43-13 0,14-43 6 0,-6 50-13 16,6-50 12-16,-7 55-7 0,7-55 7 16,0 63-6-16,0-63 5 0,3 65-1 0,-2-32 6 15,2 4 15-15,3-2-24 0,-3-1-2 0,-3-34 6 16,5 63-5-16,1-28 1 0,-6-35-2 0,3 59 10 16,-3-59-14-16,0 60 10 0,0-60-3 0,3 59 12 15,-3-59-14-15,-3 54 13 0,3-54-7 16,0 54-1-16,0-54 2 0,-6 52 2 0,6-52-8 15,0 46 2-15,0-46-7 0,-8 47 10 0,8-47 44 16,-6 43-54-16,6-43 6 0,-10 44 3 16,10-44 2-16,-13 45-3 0,13-45-6 0,-14 46 5 15,14-46 6-15,-12 43-2 0,12-43-6 0,-7 46 3 16,7-46-2-16,-7 47 8 0,7-47 0 16,3 46-3-16,-3-46-2 0,-3 46-10 0,3-46 8 15,0 46-2-15,0-46 10 0,0 46-5 0,0-46 6 16,-3 52-12-16,3-52 12 0,-1 51-17 0,1-51 8 15,-6 53-4-15,6-53 8 0,0 54-5 0,0-54 12 16,0 47-10-16,0-47 5 0,0 43-16 16,0-43 6-16,3 36 0 0,-3-36 3 0,0 0 2 15,0 41 10-15,0-41-7 0,0 0 3 0,4 34-13 16,-4-34 6-16,0 0 0 0,0 0-33 0,-1 36 44 16,1-36 3-16,0 0-14 0,0 0 3 15,-3 41-1-15,3-41 0 0,0 0-1 0,0 0 1 16,0 45-9-16,0-45-1 0,0 0-17 0,0 0-19 15,7 37-16-15,-7-37 10 0,0 0-23 16,0 0-4-16,0 0-36 0,0 0-40 0,0 0-42 16,0 0-17-16,0 0-54 0,0 0-23 0,0 0-17 15,-7 30-6-15,7-30-57 0,0 0-240 16,0 0 199-16,-17-25 116 0</inkml:trace>
  <inkml:trace contextRef="#ctx0" brushRef="#br0" timeOffset="8615">3589 1773 0 0,'0'0'23'0,"-6"-30"151"15,6 30-31-15,0 0-14 0,0 0-19 0,0 0-1 16,0 0-7-16,0 0 2 0,0 0-17 15,0 0-6-15,0 0-4 0,0 0 6 0,0 0-20 16,0 0 17-16,0 0-27 0,0 0 19 0,0 0-14 16,0 0-19-16,0 0 0 0,0 0 5 15,0 0-16-15,0 0-2 0,0 0-12 0,0 0 7 16,0 0-11-16,0 0-2 0,0 0 4 0,0 0-6 16,0 0 0-16,0 0 2 0,0 0 0 15,0 0 7-15,0 0 23 0,0 0-6 0,0 0 13 16,0 0-3-16,0 0 3 0,9 34-3 0,-9-34 4 15,0 0-6-15,0 0-5 0,5 35 12 0,-5-35-3 16,0 0 4-16,3 40-24 0,-3-40 11 0,6 32-14 16,-6-32 10-16,3 36 2 0,-3-36 7 15,5 39-16-15,-5-39 2 0,0 50-2 0,0-50 10 16,3 52-4-16,-3-52 8 0,6 57-6 0,-6-57-18 16,6 56 7-16,-6-56 2 0,0 57-14 0,0-57-18 15,0 55 28-15,0-55 2 0,0 54-14 16,0-54 11-16,-6 50-10 0,6-50 3 0,0 50-9 15,0-50 13-15,-3 46-3 0,3-46-9 0,-6 54 6 16,6-54 2-16,0 48-11 0,0-48 12 16,0 50-14-16,0-50 1 0,0 46 9 0,0-46-3 15,-2 51-5-15,2-51 22 0,2 50-16 0,-2-50-9 16,3 48 7-16,-3-48-2 0,-3 52-2 0,3-52 6 16,0 53-3-16,0-53 9 0,0 53 0 0,0-53-12 15,-2 50 8-15,2-50 24 0,-3 47-29 16,3-47-2-16,0 47 4 0,0-47 2 0,0 49-4 15,0-49 0-15,-3 46 9 0,3-46-11 0,-9 50 6 16,9-50 34-16,-11 56 7 0,11-56-16 0,-6 57-5 16,3-25 1-16,-2-1-5 0,-1-1 8 15,0 3-2-15,3-1-7 0,1 3-2 0,-4 0-3 16,6 1-2-16,-3-3 2 0,0 1-3 0,3-34-5 16,-3 68-2-16,-5-34 6 0,8 3-7 15,0-37 4-15,-6 65-8 0,6-65 1 0,-3 64-1 16,3-64-2-16,-3 64 1 0,-2-31 2 0,5-33 4 15,-6 62 2-15,3-30 91 0,0 2-111 16,3-34-1-16,-6 62 4 0,6-62 2 0,-8 61 5 16,8-61-9-16,-6 61 7 0,6-61 4 0,-3 61 1 15,3-61-2-15,-5 55 6 0,5-55-9 0,-6 56 12 16,6-56-19-16,-3 54 21 0,3-54-11 0,-6 55 6 16,6-55-12-16,-5 51 14 0,5-51-8 15,4 50 7-15,-4-50-2 0,-4 50 2 0,4-50-7 16,4 50 6-16,-4-50 1 0,0 51 10 0,0-51-6 15,1 49-1-15,-1-49-8 0,0 47 9 16,0-47-6-16,-1 46-1 0,1-46 2 0,-7 42 1 16,7-42-7-16,-9 42 2 0,9-42 21 0,-7 47-1 15,7-47-4-15,-13 46 3 0,13-46-16 16,-14 56 10-16,5-27 7 0,9-29-1 0,-11 61 14 16,8-26-29-16,-3-3 1 0,2 2 4 0,1-2-11 15,-4 0 5-15,0 2 3 0,4-3 5 0,-6 1 17 16,1 0-21-16,2 0-12 0,-3 2 6 15,1-3-4-15,-1 1 11 0,-2-2-14 0,2 6 15 0,-2-4-15 16,2 0 16-16,-2 0-13 0,2 1 13 16,1-1-12-16,-1 0 9 0,1 1-7 0,-1 0 7 15,-2-1 6-15,5-1-6 0,0 2 0 0,-2-1 7 16,-4 1-11-16,4-1 12 0,2 0-1 16,-1-3-7-16,0 0-6 0,7-29 4 0,-12 58-4 15,12-58 2-15,-11 57-8 0,5-26 31 0,-1-1-30 16,7-30 6-16,-13 57-3 0,13-57 5 15,-7 61-10-15,1-31 4 0,6-30 7 0,-11 61 0 16,5-29-7-16,-1 2 3 0,0-4-2 0,1 4 4 16,3-2-11-16,-5 0 4 0,5-1 4 15,-3-1 5-15,6-30-3 0,-11 60-2 0,11-60-8 16,-9 57 31-16,9-57-34 0,-6 51 12 0,6-51-6 16,-2 54 10-16,2-54-8 0,0 50 14 0,0-50-7 15,2 55-3-15,-2-55 0 0,3 45 2 0,-3-45 1 16,6 44-26-16,-6-44 23 0,0 39 4 0,0-39-8 15,3 36 10-15,-3-36-10 0,0 38 16 16,0-38-16-16,3 34 14 0,-3-34-17 0,0 36 6 16,0-36 16-16,5 32-11 0,-5-32-7 0,6 41 4 15,-6-41-7-15,3 39 10 0,-3-39 19 16,6 42-22-16,-6-42 1 0,8 36-3 0,-8-36-2 16,3 39 3-16,-3-39-4 0,0 0-1 0,0 43 2 15,0-43 0-15,0 0-5 0,3 40 5 16,-3-40-6-16,0 0 13 0,0 0-6 0,-3 47-1 15,3-47-9-15,0 0 15 0,0 0-3 0,0 34 2 16,0-34-12-16,0 0 16 0,0 0-13 0,-3 38 6 16,3-38-6-16,0 0 8 0,0 0-11 0,-7 40 14 15,7-40-14-15,0 0 10 0,-7 33-7 16,7-33 6-16,0 0-2 0,-3 31 0 0,3-31 1 16,0 0-7-16,0 0 4 0,-6 36 7 0,6-36-8 15,0 0 7-15,0 0-2 0,-5 35 3 16,5-35-12-16,0 0 8 0,0 0-6 0,0 0 9 15,-6 33-4-15,6-33 19 0,0 0-27 0,0 0 8 16,0 0 0-16,-11 34 0 0,11-34-1 16,0 0 2-16,0 0-1 0,0 0 5 0,-9 34-11 15,9-34 9-15,0 0-7 0,0 0-18 0,-3 40 17 16,3-40 14-16,0 0-7 0,0 0 5 0,0 0-40 16,-3 39 43-16,3-39-5 0,0 0 1 0,0 0-6 15,-5 30 6-15,5-30-9 0,0 0 11 16,0 0-8-16,0 0 3 0,0 0-4 0,0 0 9 15,0 36-12-15,0-36 4 0,0 0 6 0,0 0-4 16,0 0 4-16,0 0-8 0,0 0 1 0,0 0-4 16,0 0-1-16,0 0 31 0,2 35-29 15,-2-35 4-15,0 0 2 0,0 0-3 0,0 0-9 16,0 0 10-16,0 0-6 0,0 0 12 0,3 33-16 16,-3-33 5-16,0 0 5 0,0 0-24 15,0 0 23-15,0 0 3 0,0 0 2 0,0 0-8 16,0 0-31-16,0 0 46 0,0 0-7 0,0 0 5 15,0 0-5-15,3 39 1 0,-3-39-14 16,0 0 9-16,0 0 0 0,0 0 5 0,3 42-8 16,-3-42 11-16,0 0-13 0,0 0 18 0,6 30-17 15,-6-30 10-15,0 0-7 0,0 0-5 0,0 0 4 16,0 0 2-16,0 0 0 0,0 0 23 0,0 0-31 16,0 0 7-16,0 0-6 0,0 0 7 15,0 0-7-15,0 0 10 0,-17 25-2 0,17-25-3 16,0 0-2-16,0 0 6 0,-40-11-3 0,40 11 14 15,0 0-27-15,-43-9 19 0,43 9-13 16,-37-7 7-16,37 7-21 0,-36-10 27 0,36 10-8 16,-40-13 11-16,40 13-10 0,-37-15 48 0,37 15-60 15,-32-15 11-15,32 15-6 0,-31-14 9 16,31 14-5-16,-31-11 8 0,31 11-6 0,-29-10 15 16,29 10-15-16,-31-8-1 0,31 8 0 0,-29-11 2 15,29 11 25-15,0 0-29 0,-37-7-3 0,37 7 9 16,0 0-2-16,-30-7 2 0,30 7-1 0,0 0-14 15,0 0 12-15,0 0 6 0,-37-4-17 16,37 4 4-16,0 0-14 0,0 0-1 0,0 0-26 16,0 0-6-16,0 0-23 0,-38-6-17 0,38 6-47 15,0 0-45-15,0 0-82 0,-25-15-65 0,25 15-65 16,0 0-79-16,-23-34-317 0,23 34 295 16,-20-38-1-16</inkml:trace>
  <inkml:trace contextRef="#ctx0" brushRef="#br0" timeOffset="10303">495 2321 0 0,'-11'-30'180'0,"1"-1"105"0,-3 4-48 0,4-1-26 16,-1 1-21-16,10 27-6 0,-14-49-38 15,14 49-30-15,-16-47-11 0,16 47-17 0,-7-43-3 16,7 43-25-16,-11-39-3 0,11 39-21 0,-2-38 2 15,2 38-6-15,3-40 1 0,-3 40-14 0,10-42 1 16,-10 42-8-16,7-45 3 0,-7 45-2 16,13-48-2-16,-13 48 2 0,15-49-2 0,-15 49-1 15,18-44 5-15,-18 44-12 0,20-41 50 0,-20 41-53 16,23-34 2-16,-23 34 1 0,30-31 8 16,-30 31-22-16,36-26 21 0,-36 26-9 0,45-18 3 15,-45 18-8-15,43-11-1 0,-43 11 54 0,47-4-89 16,-47 4 30-16,45 4 16 0,-45-4-10 15,47 12 7-15,-47-12-6 0,50 19 6 0,-26-5-3 16,4 3 5-16,-5 1-7 0,0 2 2 0,-3 3-65 16,-5 1 81-16,2-1-8 0,-3 2 1 0,-3 2-3 15,-11-27 7-15,10 54-13 0,-10-54 11 0,-3 54-15 16,3-54 15-16,-18 53-7 0,2-27 1 16,-5-4-8-16,-2-1 13 0,-6 1-7 0,1-4-6 15,-3 0-1-15,-1-4 14 0,2-3-12 0,-3-1 8 16,3-2 4-16,30-8-3 0,-60 10-28 0,60-10 45 15,-54 0-26-15,54 0 12 0,-57-9-16 16,57 9 10-16,-53-15-50 0,53 15 58 0,-46-19-8 16,16 9 11-16,30 10 39 0,-33-22-54 0,33 22-9 15,-28-16 10-15,28 16 0 0,0 0 0 16,0 0-15-16,-25-15 13 0,25 15-9 0,0 0 7 16,0 0-15-16,0 0 69 0,0 0-73 0,0 0 9 15,0 0-5-15,20 20 15 0,-20-20-6 0,19 19 4 16,-19-19 1-16,17 22 4 0,-17-22-6 15,12 25 10-15,-12-25-8 0,12 31 14 0,-12-31-7 16,6 29 3-16,-6-29-15 0,5 33 18 0,-5-33-12 16,-2 36 12-16,2-36-11 0,-9 38 14 0,9-38-12 15,-18 38 9-15,18-38-6 0,-26 36 4 0,26-36-14 16,-33 29 11-16,33-29 31 0,-33 23-38 16,33-23 0-16,-31 16 3 0,31-16 8 0,0 0-4 15,-44 7-5-15,44-7 9 0,0 0-4 0,-43-7 18 16,43 7-12-16,0 0 44 0,-36-23-46 15,36 23 20-15,-21-24-4 0,21 24 14 0,-25-28-4 16,25 28-10-16,-18-30 2 0,18 30 6 0,-16-43-6 16,16 43 12-16,-19-44-18 0,19 44-21 15,-16-54 21-15,16 54 3 0,-14-56-10 0,8 27 5 16,6 29-7-16,-9-56 4 0,9 56-10 0,-8-49 3 16,8 49-15-16,-9-37 18 0,9 37-13 0,0 0 0 15,-1-36-15-15,1 36-15 0,0 0-35 0,0 0-26 16,0 0-39-16,0 0-34 0,15-27-38 15,-15 27-24-15,0 0-70 0,0 0-325 0,43 4 207 16,-43-4 109-16</inkml:trace>
  <inkml:trace contextRef="#ctx0" brushRef="#br0" timeOffset="12774">8561 5274 0 0,'0'0'32'16,"17"-27"175"-16,-17 27-31 0,0 0-27 0,0 0-1 15,0 0-1-15,0 0-25 0,0 0-10 0,0 0-15 16,22-19-10-16,-22 19-6 0,0 0-3 16,0 0 7-16,0 0-7 0,0 0-9 0,0 0-10 15,0 0 15-15,0 0-16 0,0 0-12 0,0 0-1 16,0 0-14-16,-37-4 14 0,37 4 59 16,0 0-72-16,0 0-5 0,-36 4 0 0,36-4-2 15,-36 7 1-15,36-7-9 0,-50 7-6 0,50-7 13 16,-52 5-8-16,52-5 5 0,-57 9-19 0,57-9 66 15,-49 11-72-15,49-11-1 0,-46 12 14 16,46-12-13-16,-36 13 13 0,36-13-16 0,-31 14 13 16,31-14 6-16,-23 15-10 0,23-15 14 0,-20 19 1 15,20-19-43-15,-17 22 42 0,17-22 12 0,-11 27 7 16,11-27-3-16,0 0 1 0,-6 44-13 0,6-44-5 16,0 0-2-16,2 54 3 0,-2-54 3 15,4 43 1-15,-4-43-1 0,9 34-8 0,-9-34 3 16,14 37 16-16,-14-37-2 0,17 37-5 0,-17-37-10 15,17 35-1-15,-17-35-1 0,17 28 7 16,-17-28-9-16,18 23-4 0,-18-23-3 0,0 0 2 16,16 32-2-16,-16-32 3 0,0 0-13 0,0 0 11 15,0 0-2-15,0 0 5 0,13 28-15 16,-13-28 0-16,0 0 3 0,0 0-15 0,0 0-28 16,0 0-51-16,0 0-50 0,0 0-44 0,0 0-31 15,0 0-61-15,0 0-66 0,0 0-206 0,0 0 173 16,0 0 150-16</inkml:trace>
  <inkml:trace contextRef="#ctx0" brushRef="#br0" timeOffset="15893">2957 4524 0 0,'0'0'254'0,"-5"-34"-21"0,5 34-18 0,0 0-19 16,0 0-31-16,0 0-25 0,0 0-38 0,0 0 26 16,0 0-12-16,0 0-11 0,0 0 12 15,0 0-26-15,0 0 6 0,0 0-20 0,0 0-19 16,0 0-8-16,0 0-7 0,0 0-12 0,0 0-8 16,0 0 0-16,0 0-8 0,0 0 3 0,0 0 29 15,0 0-37-15,0 0-4 0,23 18-1 0,-23-18 7 16,14 23 3-16,-14-23-9 0,11 26 7 15,-11-26-11-15,12 26 5 0,-12-26-5 0,8 28-7 16,-8-28-8-16,0 0 22 0,9 35-7 0,-9-35-1 16,0 0-7-16,0 0 5 0,0 0-5 0,0 37 6 15,0-37 0-15,0 0-5 0,0 0-1 16,0 0 0-16,0 0-2 0,0 0 8 0,-40 5-4 16,40-5 8-16,0 0-12 0,-29-9 14 0,29 9-15 15,0 0 11-15,-25-15-27 0,25 15 25 16,0 0-14-16,0 0 3 0,-20-21-14 0,20 21 11 15,0 0 53-15,0 0-57 0,0 0-3 0,0 0 8 16,0 0-4-16,0 0 50 0,0 0-54 0,0 0 3 16,0 0-7-16,0 0 13 0,0 0-7 15,0 0 3-15,0 0-2 0,0 0 7 0,0 0-4 16,0 0 9-16,0 0-1 0,0 0 12 0,11 35-11 16,-11-35 10-16,0 0-13 0,6 37 13 0,-6-37-3 15,0 0 3-15,0 36-6 0,0-36 6 0,0 0 19 16,-6 30-9-16,6-30-28 0,0 0 14 15,-14 28-6-15,14-28 16 0,0 0-18 0,0 0 15 16,0 0-15-16,-23 17 7 0,23-17 0 0,0 0 2 16,0 0 2-16,0 0-9 0,0 0-8 15,-37-11 4-15,37 11-2 0,0 0 8 0,-16-18-11 16,16 18 22-16,0 0-17 0,-13-25 19 0,13 25-16 16,0 0 7-16,-21-26-10 0,21 26 10 15,0 0-2-15,-19-25 12 0,19 25-17 0,0 0 8 16,0 0-10-16,-17-21 11 0,17 21-5 0,0 0 7 15,0 0-63-15,0 0 73 0,0 0-12 0,0 0 16 16,0 0-17-16,0 0 4 0,0 0-15 0,0 0 11 16,0 0-1-16,0 0 4 0,0 0 2 15,0 0 7-15,7 38-6 0,-7-38 17 0,0 0-17 16,13 30 25-16,-13-30 0 0,13 28-1 0,-13-28-4 16,23 32 8-16,-23-32-7 0,24 31 17 15,-24-31-13-15,34 36 15 0,-34-36-8 0,37 36 11 16,-37-36-8-16,35 38 6 0,-35-38-11 0,34 33 8 15,-34-33-9-15,26 29-2 0,-26-29-8 0,25 25 12 16,-25-25-18-16,16 24 5 0,-16-24-2 16,0 0-7-16,20 26-4 0,-20-26 2 0,0 0-13 15,20 29 0-15,-20-29-2 0,0 0 8 0,0 0-12 16,20 26-7-16,-20-26-34 0,0 0-27 0,0 0-57 16,0 0-32-16,13 27-64 0,-13-27-12 15,0 0-88-15,0 0-306 0,0 0 209 0,0 0 104 16</inkml:trace>
  <inkml:trace contextRef="#ctx0" brushRef="#br0" timeOffset="16974">2542 6596 107 0,'-6'-32'279'0,"6"32"-51"0,0 0-26 0,0 0 3 15,0 0-47-15,0 0-9 0,0 0-15 0,0 0-20 16,13-22-28-16,-13 22 0 0,0 0-19 0,0 0-20 16,0 0-10-16,0 0 13 0,0 0-32 0,0 0 3 15,0 0 13-15,0 0-8 0,0 0-6 0,0 0 9 16,0 0 0-16,-27 15 9 0,27-15-5 15,-20 21-5-15,20-21-14 0,0 0-5 0,-36 22-6 16,36-22-28-16,-20 18 43 0,20-18 4 0,-23 16-16 16,23-16 1-16,0 0-11 0,-23 24 15 15,23-24-17-15,0 0 10 0,0 0 6 0,-14 25-3 16,14-25-12-16,0 0 15 0,0 0-2 0,0 0 4 16,6 35-19-16,-6-35 15 0,0 0-52 15,31 23 59-15,-31-23-14 0,32 20 4 0,-32-20 1 16,34 15-20-16,-34-15 30 0,43 20-11 0,-43-20-5 15,33 15 14-15,-33-15-1 0,26 12-15 0,-26-12 6 16,0 0-6-16,28 14 3 0,-28-14 4 0,0 0-8 16,0 0 27-16,0 0-4 0,0 0-2 15,0 0 4-15,0 0-24 0,0 0 22 0,-9 27-4 16,9-27-4-16,-22 16-2 0,22-16 8 0,-23 18-4 16,23-18-17-16,-26 16 0 0,26-16 12 15,-23 25-1-15,23-25 0 0,-21 21-11 0,21-21-3 16,0 0 5-16,-22 25 6 0,22-25-2 0,0 0-12 15,0 0 5-15,-13 31 9 0,13-31-5 16,0 0 17-16,0 0-6 0,0 0 2 0,16 32-1 16,-16-32-14-16,30 22 5 0,-30-22 6 0,39 19-31 15,-39-19 30-15,51 24 6 0,-22-16-7 0,-1 2-4 16,1 1-2-16,2-3 0 0,1 2 5 0,-32-10-2 16,58 14 5-16,-58-14-9 0,56 11 6 15,-56-11-4-15,53 4-6 0,-53-4 10 0,45 6-8 16,-45-6 2-16,43 1 0 0,-43-1-4 0,0 0-3 15,49-3 40-15,-49 3-53 0,0 0 20 0,44-8-6 16,-44 8-31-16,33-7-11 0,-33 7-30 16,30-11-30-16,-30 11-27 0,34-17-49 0,-34 17-68 15,32-21-70-15,-32 21-220 0,34-27 166 0,-34 27 159 16</inkml:trace>
  <inkml:trace contextRef="#ctx0" brushRef="#br0" timeOffset="11695">8411 2100 0 0,'0'0'146'0,"0"0"104"0,0 0-12 16,1-35 4-16,-1 35-37 0,0 0-11 0,0 0-35 15,0 0-17-15,0 0-9 0,0 0-12 0,8-29 0 16,-8 29-9-16,0 0-20 0,0 0 3 16,0 0-18-16,0 0 22 0,0 0 11 0,0 0-15 15,0 0 0-15,0 0 1 0,0 0-6 0,0 0-3 16,0 0-7-16,0 0-11 0,0 0-4 16,0 0-16-16,0 0-9 0,0 0-13 0,0 0 2 15,0 0 11-15,0 0 3 0,17 25-2 0,-17-25-9 16,11 35-4-16,-11-35 0 0,9 40-4 0,-9-40-5 15,9 51-1-15,-9-51 6 0,8 56-4 16,-2-26-4-16,-6-30-4 0,7 59 0 0,-7-59-1 16,8 59-8-16,-8-59 8 0,8 50-8 0,-8-50 3 15,7 43-4-15,-7-43 4 0,5 36 4 0,-5-36-6 16,0 0-5-16,3 44 9 0,-3-44-5 16,0 0 2-16,0 0-6 0,3 37 2 0,-3-37-1 15,0 0-3-15,0 0 0 0,0 0-3 0,0 0 1 16,0 0-18-16,0 0-41 0,0 0-32 15,6 31-66-15,-6-31-59 0,0 0-50 0,0 0-38 16,0 0-46-16,0 0-91 0,8 34-235 0,-8-34 237 16,0 0 74-16</inkml:trace>
  <inkml:trace contextRef="#ctx0" brushRef="#br0" timeOffset="14094">3136 2341 0 0,'0'0'244'0,"0"0"-25"0,17-22-19 16,-17 22-11-16,0 0-26 0,0 0-43 15,0 0-6-15,0 0-35 0,0 0 11 0,0 0-14 16,0 0-3-16,0 0-8 0,0 0 0 0,0 0-18 15,0 0 11-15,0 0-9 0,0 0 1 16,0 0 12-16,0 0-3 0,0 0-27 0,0 0 8 16,0 0-12-16,-4-32-11 0,4 32 6 0,0 0 2 15,0 0-23-15,-50-4 8 0,50 4-12 0,0 0 20 16,-43 4-17-16,43-4 10 0,0 0-20 0,-36 4 18 16,36-4-6-16,0 0-10 0,0 0 4 15,0 0 9-15,-34 10-5 0,34-10 8 0,0 0-10 16,0 0 4-16,-14 27-7 0,14-27 14 0,0 0-7 15,-3 34 17-15,3-34-16 0,0 0 15 0,11 44-7 16,-11-44 7-16,12 35-4 0,-12-35-7 16,17 37-2-16,-17-37 15 0,23 39-16 0,-23-39 22 15,24 40 24-15,-24-40-38 0,33 37-3 0,-33-37 8 16,27 38-9-16,-27-38 6 0,33 30-19 16,-33-30 11-16,30 27-1 0,-30-27-5 0,23 22 2 15,-23-22 5-15,0 0-36 0,23 19 37 0,-23-19-14 16,0 0 12-16,0 0 6 0,0 0-9 0,0 0-15 15,0 0 20-15,17 20-3 0,-17-20-4 16,0 0-17-16,0 0 7 0,0 0-33 0,0 0-49 16,0 0-61-16,0 0-48 0,0 0-91 0,0 0-45 15,0 0-194-15,0 0 165 0,0 0 167 0</inkml:trace>
  <inkml:trace contextRef="#ctx0" brushRef="#br0" timeOffset="19360">7755 2398 0 0,'0'0'0'15,"37"-10"118"-15,-37 10-20 0,0 0-10 0,0 0-15 16,0 0-13-16,0 0-19 0,0 0-7 16,0 0-4-16,0 0-10 0,34-7-3 0,-34 7-3 15,0 0-2-15,0 0 42 0,0 0-50 0,0 0 8 16,0 0 1-16,0 0 9 0,0 0 9 16,0 0 3-16,0 0 7 0,0 0-8 0,0 0 5 15,34-4 1-15,-34 4 63 0,0 0-77 0,0 0 4 16,0 0 7-16,0 0-4 0,0 0 3 0,0 0 6 15,0 0 5-15,0 0-13 0,0 0 6 0,0 0-8 16,0 0-11-16,0 0 2 0,0 0-1 0,0 0-9 16,0 0 10-16,-34-8 2 0,34 8-19 15,0 0-2-15,0 0-1 0,0 0 3 0,-48 0-7 16,48 0 5-16,0 0-2 0,-38 5-6 0,38-5 9 16,0 0-3-16,-44 0 39 0,44 0-44 15,0 0 3-15,-48 3-2 0,48-3-5 0,0 0 3 16,-52 0 10-16,52 0-10 0,-38 3 4 0,38-3 2 15,-40 0 3-15,40 0 21 0,-42 1-44 16,42-1 25-16,-44 0 3 0,44 0-14 0,-40-1 0 16,40 1 7-16,-39-3 6 0,39 3-60 0,0 0 59 15,-52-3-3-15,52 3-14 0,0 0 17 0,-49-1-2 16,49 1 6-16,0 0-4 0,-43 0-6 16,43 0-6-16,0 0 13 0,-54 0-8 0,54 0 9 15,0 0-13-15,-55 1 14 0,55-1-7 0,0 0-6 16,-49 3 8-16,49-3-5 0,0 0 7 0,-43 0-1 15,43 0-7-15,0 0 2 0,-49 3-5 0,49-3 2 16,0 0-1-16,-54-3-19 0,54 3 31 16,-40 3-12-16,40-3 7 0,-38 1-8 0,38-1 4 15,-40 7 9-15,40-7-14 0,-38 4 5 0,38-4 2 16,-40 4-4-16,40-4 7 0,-39 3-6 16,39-3 2-16,-36-1 3 0,36 1 2 0,0 0-8 15,-51 4 5-15,51-4-3 0,0 0 1 0,-52 4-3 16,52-4 10-16,-40 4-46 0,40-4 45 15,-40 6-2-15,40-6 6 0,-41 1 2 0,41-1-8 16,-39 6 4-16,39-6-18 0,-40 5 24 0,40-5-16 16,0 0 5-16,-53 4-7 0,53-4 10 0,0 0-14 15,-40 5 15-15,40-5-6 0,0 0 6 0,-46 4-4 16,46-4-5-16,0 0-4 0,-54 4 7 16,54-4-11-16,-41 3 24 0,41-3-26 0,-43 1 16 15,43-1-14-15,-39 3 16 0,39-3-13 0,-40 1 17 16,40-1-16-16,0 0 12 0,-50 3-14 0,50-3 15 15,0 0-2-15,-43 3-1 0,43-3-16 16,0 0 15-16,0 0-12 0,-49 0 23 0,49 0-22 16,0 0 9-16,-51 4 1 0,51-4 1 0,-41 0-13 15,41 0 1-15,-36 4 10 0,36-4 8 16,-41-1-12-16,41 1 7 0,0 0 33 0,-49 0-28 16,49 0-21-16,0 0 12 0,-37-3-1 0,37 3 2 15,0 0-4-15,-39 0 4 0,39 0-4 0,0 0 7 16,-42 0-8-16,42 0 5 0,0 0-2 15,-54 0 3-15,54 0-3 0,-39 3 5 0,39-3-10 16,-43 1 11-16,43-1-12 0,-39 0 14 0,39 0-9 16,-42 0 7-16,42 0-7 0,-32-4-7 0,32 4 5 15,0 0 9-15,-48-4-5 0,48 4 4 16,0 0-5-16,-46-3 7 0,46 3-11 0,0 0 8 16,-55 0 2-16,55 0-2 0,-41 0-7 0,41 0 5 15,-48 4-5-15,48-4 11 0,-46 0-15 16,46 0 10-16,-41 3-4 0,41-3 6 0,0 0-12 15,-53-4 19-15,53 4-14 0,0 0 1 0,-46 0-14 16,46 0 21-16,0 0-5 0,-44-3 3 16,44 3-8-16,0 0 12 0,-49-8-5 0,49 8-3 15,-42 4 12-15,42-4-13 0,-46 0-7 0,46 0 11 16,-46 0-9-16,46 0 9 0,-47 1-4 0,47-1 8 16,-46 3-26-16,46-3 24 0,-37-3-11 0,37 3 48 15,0 0-63-15,-43 3 19 0,43-3-1 0,0 0 4 16,0 0-14-16,-48 0 15 0,48 0-12 15,0 0 15-15,0 0-8 0,-46 0 10 0,46 0-8 16,0 0 3-16,-50 3 5 0,50-3-8 0,0 0-5 16,-46 1 12-16,46-1-8 0,0 0 10 15,-40 0-17-15,40 0 21 0,0 0-14 0,-40 0 2 16,40 0-38-16,0 0 49 0,0 0-14 0,-40-4 10 16,40 4-7-16,0 0 10 0,-37 3-12 0,37-3 9 15,0 0-1-15,-43 4 5 0,43-4-23 16,-34 4 13-16,34-4-7 0,0 0 14 0,-50 0-16 15,50 0 11-15,0 0-8 0,-40 0 9 0,40 0 2 16,0 0-3-16,0 0 0 0,-43 0 27 16,43 0-46-16,0 0 19 0,0 0-10 0,-42-4 10 15,42 4-10-15,0 0 14 0,0 0-10 0,0 0-1 16,-46 0-7-16,46 0 24 0,0 0 45 0,0 0-70 16,-37 7-8-16,37-7 16 0,0 0-5 0,0 0 4 15,-36 6 2-15,36-6 7 0,0 0-5 16,0 0 1-16,0 0-3 0,-36 8 3 0,36-8-18 15,0 0 17-15,0 0 2 0,0 0 8 0,0 0-12 16,0 0 15-16,0 0-17 0,0 0 12 16,0 0-21-16,0 0-11 0,0 0-36 0,-30 10-11 15,30-10-37-15,0 0-14 0,0 0-29 0,0 0 2 16,0 0-262-16,-31 8 142 0,31-8 244 0</inkml:trace>
  <inkml:trace contextRef="#ctx0" brushRef="#br0" timeOffset="20359">5535 2388 0 0,'0'0'137'0,"-31"-11"61"16,31 11-26-16,0 0-28 0,-34-11 19 0,34 11-46 15,0 0-11-15,0 0-19 0,0 0 2 0,0 0-14 16,0 0 12-16,0 0-5 0,0 0 15 15,0 0-17-15,0 0 13 0,-23-15-14 0,23 15-7 16,0 0 8-16,0 0-7 0,0 0-19 0,0 0-7 16,0 0 10-16,0 0-34 0,0 0 13 15,23-20-34-15,-23 20-5 0,28-15-5 0,-28 15-15 16,35-22 32-16,-35 22-9 0,39-19 9 0,-39 19-13 16,35-19 5-16,-35 19 3 0,37-17-9 0,-37 17-5 15,31-15 15-15,-31 15-22 0,0 0-17 16,33-16 39-16,-33 16 20 0,0 0-30 0,0 0 13 0,0 0-11 15,26-15 9-15,-26 15-4 0,0 0 6 16,0 0-18-16,0 0 14 0,0 0-17 0,0 0 24 16,0 0-13-16,0 0-1 0,0 0-3 0,0 0 9 15,0 0-10-15,0 0 4 0,0 0 17 16,0 0-2-16,-30 22-16 0,30-22 15 0,-33 17-6 16,33-17 3-16,-32 19-12 0,32-19 9 0,-35 22 2 15,35-22 1-15,-32 21-10 0,32-21-5 16,-33 20 7-16,33-20 7 0,-21 24-7 0,21-24 2 15,-17 21 4-15,17-21 5 0,-11 28 0 0,11-28 8 16,-6 30-4-16,6-30 14 0,-3 35-7 0,3-35 4 16,3 33 2-16,-3-33-10 0,6 32-44 0,-6-32 61 15,17 36-13-15,-17-36 6 0,20 32-14 16,-20-32 11-16,32 32-11 0,-32-32 6 0,45 29-16 16,-21-15 15-16,6 3-4 0,-4-7-23 0,8-1 20 15,-5-2 11-15,4 4-5 0,-33-11 1 16,60 7-5-16,-60-7 14 0,54 9-10 0,-54-9 8 15,44 6-11-15,-44-6-3 0,39 1 6 0,-39-1-1 16,0 0-17-16,37 3 8 0,-37-3-20 16,0 0 22-16,0 0-32 0,0 0-37 0,38 3-50 15,-38-3 22-15,0 0-141 0,0 0-43 0,0 0-96 16,0 0-260-16,0 0 208 0,28-10 106 0</inkml:trace>
  <inkml:trace contextRef="#ctx0" brushRef="#br0" timeOffset="22412">7821 2438 0 0,'0'0'107'0,"0"0"60"16,0 0-13-16,0 0-31 0,0 0-12 0,0 0-16 15,0 0-16-15,0 0-15 0,0 0-14 0,0 0-17 16,13-24-3-16,-13 24 2 0,0 0-3 0,0 0 6 15,0 0-6-15,0 0-5 0,0 0-3 16,0 0-4-16,0 0-7 0,0 0-4 0,0 0 8 16,0 0-11-16,0 0-1 0,0 0-1 0,0 0 4 15,0 0-9-15,0 0 2 0,0 0 3 0,0 0 1 16,0 0 1-16,0 0-13 0,0 0-10 16,0 0-17-16,24 16-14 0,-24-16-2 0,0 0 0 15,0 0 0-15,0 0 4 0,0 0 14 0,0 0 2 16,0 0 4-16,0 0 9 0,0 0 0 15,25 12 6-15,-25-12 2 0,0 0 4 0,0 0-52 16,0 0 72-16,0 0 1 0,0 0 4 0,0 0 6 16,0 0-3-16,0 0 0 0,0 0 5 15,0 0-5-15,0 0 4 0,0 0-3 0,0 0 2 16,0 0 3-16,0 0-7 0,0 0-11 0,0 0 28 16,0 0 6-16,-35 11-8 0,35-11-1 0,0 0-4 15,0 0-4-15,-30 24 1 0,30-24-3 0,-23 15 4 16,23-15-4-16,-24 17-1 0,24-17-10 15,-28 19 1-15,28-19-2 0,-34 18 0 0,34-18 1 16,-35 25-9-16,35-25 2 0,-37 24 0 0,37-24 3 16,-43 26 4-16,43-26 2 0,-46 25 2 15,46-25-4-15,-49 25 3 0,49-25-2 0,-52 25-10 16,52-25 5-16,-44 22-3 0,44-22-10 0,-39 22 26 16,39-22-21-16,-46 24 15 0,23-9-15 15,23-15 7-15,-47 21-10 0,47-21 12 0,-51 25-2 16,51-25 2-16,-46 22-7 0,46-22 10 0,-46 22-9 15,46-22 11-15,-46 24-7 0,21-12 10 0,25-12-25 16,-49 24 23-16,49-24-13 0,-47 22 14 16,47-22-17-16,-42 26 10 0,42-26-9 0,-43 21 14 15,43-21-18-15,-41 20 14 0,41-20-16 0,-42 19 8 16,42-19 1-16,-40 22 11 0,40-22-11 0,-41 19-2 16,41-19 1-16,-40 18 0 0,40-18-4 0,-38 20 12 15,38-20-19-15,-43 18 6 0,43-18 1 16,-40 19 11-16,40-19-20 0,-37 17 17 0,37-17 20 15,-40 21-26-15,40-21-1 0,-40 22 9 0,40-22-10 16,-44 22 8-16,44-22-9 0,-46 22 10 16,46-22-18-16,-50 23 11 0,50-23 4 0,-50 23-4 15,50-23 0-15,-51 22 12 0,51-22-16 0,-46 19 3 16,46-19 67-16,-47 22-71 0,47-22-17 0,-43 18 23 16,43-18-10-16,-43 20 11 0,43-20-9 15,-36 18 5-15,36-18-8 0,-36 16 17 0,36-16-2 16,-36 19-3-16,36-19-45 0,-34 18 63 0,34-18-20 15,-38 18 11-15,38-18-15 0,-44 19 18 0,44-19-14 16,-46 22-2-16,46-22-2 0,-46 21 5 0,46-21-8 16,-47 21 12-16,47-21-11 0,-41 18 11 15,41-18-6-15,-40 21 4 0,40-21-7 0,-34 18 12 16,34-18-12-16,-32 19 14 0,32-19-16 0,-31 20 18 16,31-20-18-16,-32 19 15 0,32-19-22 15,-32 18 18-15,32-18-5 0,-37 22 2 0,37-22-9 16,-35 17 14-16,35-17-7 0,-37 22 15 0,37-22 25 15,-40 20-39-15,40-20-16 0,-37 13 16 16,37-13-10-16,-40 24 10 0,40-24-7 0,-33 19 12 16,33-19-10-16,-31 18 10 0,31-18-13 0,-29 20 16 15,29-20-10-15,-28 19 1 0,28-19-9 0,-29 21 15 16,29-21-12-16,-31 19-26 0,31-19 45 0,-40 25-4 16,40-25-3-16,-43 27 4 0,43-27-10 15,-42 27 11-15,15-13-14 0,27-14 8 0,-44 25-11 16,44-25 7-16,-43 25-1 0,43-25 13 0,-37 19-10 15,37-19-2-15,-40 20 1 0,40-20-5 16,-30 20-2-16,30-20 7 0,-36 18-7 0,36-18 8 16,-37 20-3-16,37-20 13 0,-39 19-16 0,39-19 13 15,-37 18-18-15,37-18 10 0,-34 17 4 16,34-17-5-16,-34 15-17 0,34-15 25 0,-26 14-15 16,26-14 61-16,-28 14-65 0,28-14 17 0,-23 15-9 15,23-15 4-15,-26 16-7 0,26-16-2 0,0 0 12 16,-33 20-1-16,33-20-6 0,-31 17-2 0,31-17-2 15,-29 18 15-15,29-18-10 0,-34 20 8 16,34-20-7-16,-43 18-3 0,43-18 5 0,-26 18-2 16,26-18 1-16,-22 16-6 0,22-16 0 0,-26 18 4 15,26-18 5-15,0 0 3 0,-32 18-7 0,32-18 5 16,0 0-3-16,-24 16 9 0,24-16-10 16,0 0 4-16,-33 18-11 0,33-18 11 0,-21 16-6 15,21-16 6-15,-26 15-12 0,26-15 19 0,-31 15-16 16,31-15 9-16,-26 16-5 0,26-16 4 15,-29 15-14-15,29-15 8 0,-25 15-3 0,25-15 4 16,-26 14-15-16,26-14 6 0,-23 14-10 0,23-14 11 16,-26 14-6-16,26-14 10 0,-28 12-2 0,28-12 9 15,-26 13-12-15,26-13 9 0,0 0-42 16,-36 16 55-16,36-16-12 0,0 0 3 0,-31 13-3 16,31-13 7-16,0 0-9 0,0 0 5 0,-34 15-6 15,34-15 9-15,0 0-5 0,-26 29 10 0,26-29-6 16,0 0-5-16,-37 9-11 0,37-9 9 0,-26 11-19 15,26-11 36-15,-34 8-13 0,34-8 6 16,-29 10-8-16,29-10 13 0,-31 12-16 0,31-12 5 16,0 0-8-16,-33 11 6 0,33-11-5 15,0 0 14-15,0 0-17 0,0 0 12 0,0 0-9 16,-26 12 6-16,26-12-5 0,0 0-11 0,0 0 12 16,0 0-12-16,0 0-22 0,0 0 115 0,0 0-176 15,-31 9 8-15,31-9-18 0,0 0-16 16,0 0-36-16,0 0-51 0,0 0-178 0,0 0 135 15,0 0 77-15</inkml:trace>
  <inkml:trace contextRef="#ctx0" brushRef="#br0" timeOffset="23400">5056 3975 0 0,'0'0'0'0,"0"0"84"0,-43 9 14 15,43-9-7-15,0 0-8 0,0 0-11 0,0 0-9 16,-35 8 3-16,35-8-12 0,0 0 8 0,0 0-7 15,0 0 8-15,0 0-7 0,0 0 5 16,-40 3-8-16,40-3 3 0,0 0 2 0,0 0 14 16,0 0-16-16,0 0 16 0,0 0-4 0,0 0 7 15,0 0-2-15,0 0 14 0,0 0-37 16,0 0 4-16,-25-16-19 0,25 16-4 0,0 0 2 16,0 0-9-16,0 0 3 0,7-36 4 0,-7 36-9 15,0 0 4-15,0 0 6 0,3-33-11 0,-3 33 16 16,0 0 0-16,0 0-6 0,4-40 6 15,-4 40-9-15,0 0-1 0,11-36-15 0,-11 36 7 16,9-27-15-16,-9 27 10 0,12-29 3 0,-12 29-49 16,19-31 44-16,-19 31-9 0,24-32-9 0,-24 32 49 15,25-27-57-15,-25 27 5 0,28-29 16 0,-28 29-19 16,23-23 18-16,-23 23-11 0,26-22 3 16,-26 22-4-16,26-20 2 0,-26 20 6 0,0 0 4 15,24-18-10-15,-24 18-3 0,0 0 9 0,0 0-10 16,0 0 3-16,0 0-42 0,0 0 54 15,0 0-6-15,0 0 9 0,0 0-4 0,0 0-1 16,0 0 7-16,0 0-2 0,-6 38-13 0,6-38 6 16,-11 26-7-16,11-26 9 0,-13 33-9 0,13-33 6 15,-17 36-3-15,17-36 6 0,-20 43 1 16,20-43-3-16,-17 41-15 0,17-41 28 0,-12 45 5 16,12-45-29-16,-14 41 8 0,14-41-4 0,0 39-3 15,0-39 21-15,-3 38-6 0,3-38 8 0,6 33-7 16,-6-33 9-16,11 28-5 0,-11-28 5 0,18 23 22 15,-18-23-15-15,25 17 9 0,-25-17 0 16,39 13-18-16,-39-13 6 0,48 4-10 0,-48-4 6 16,52 0-12-16,-52 0 12 0,46-2-8 0,-46 2 0 15,48-7-7-15,-48 7 2 0,43-8-8 16,-43 8 6-16,44-12-14 0,-44 12 51 0,39-9-63 16,-39 9-21-16,30-14-53 0,-30 14-33 0,40-12-56 15,-40 12-70-15,42-11-98 0,-42 11-203 16,47-13 172-16,-47 13 150 0</inkml:trace>
  <inkml:trace contextRef="#ctx0" brushRef="#br0" timeOffset="25504">7774 2733 0 0,'0'0'0'0,"-5"-33"126"16,5 33-11-16,0 0-17 0,0 0-11 0,0 0-14 15,6-34-10-15,-6 34-13 0,0 0-8 0,0 0-8 16,23-27-4-16,-23 27-4 0,0 0-6 16,23-14-1-16,-23 14 0 0,0 0 5 0,23-16-2 15,-23 16 0-15,0 0 4 0,0 0-4 0,30-13 6 16,-30 13-10-16,0 0 2 0,0 0 5 16,0 0-12-16,29-12-2 0,-29 12 2 0,0 0-5 15,0 0 1-15,0 0-1 0,0 0-5 0,0 0 3 16,0 0-11-16,0 0 24 0,27-11-2 0,-27 11-6 15,0 0 17-15,0 0-11 0,0 0 8 16,0 0-1-16,0 0-3 0,0 0 6 0,0 0-15 16,0 0 5-16,0 0-6 0,0 0 6 0,0 0-14 15,0 0 10-15,0 0-10 0,0 0 0 0,0 0-3 16,0 0 4-16,0 0-5 0,0 0 1 16,0 0-2-16,0 0 8 0,0 0-5 0,0 0 14 15,0 0 9-15,-23 21-17 0,23-21 10 0,0 0-7 16,-13 34 4-16,13-34 59 0,-23 27-73 15,23-27-3-15,-28 32 3 0,28-32-2 0,-29 31 2 16,29-31 0-16,-32 37 2 0,32-37-1 0,-34 38 3 16,15-19-1-16,-2 5 82 0,-1-3-95 0,1 2-6 15,-5 2 14-15,4 2-3 0,-5 2 13 16,1 1-2-16,-2-1-4 0,-1 3-9 0,-2 0 21 16,0 1-14-16,1 2 8 0,-1-3-11 0,0 0 12 15,10-2-5-15,-11 1 5 0,1-1-6 0,0 1 9 16,4-1-17-16,-4-3 18 0,0 4-9 0,1-5 13 15,0 2-2-15,-2 3 1 0,3-5 0 16,0-1 5-16,-2 3-16 0,4-3 33 0,-4 1-33 16,5-1-6-16,-3 2 7 0,4 0 0 0,-4-2 2 15,3 0 12-15,-2 0-7 0,1 0-5 16,1 1 6-16,-2-2-4 0,2 1 8 0,1-2 7 16,-2 2-14-16,2 0 2 0,-1-1 1 0,3 1 11 15,-3-2-18-15,1 2 11 0,2-4-15 16,-3 4 7-16,3-3 7 0,0 0 10 0,-1 2-26 15,1-5-7-15,0 2 0 0,-2-2 20 0,2-1-28 16,0 2 61-16,-5-1-56 0,5-1 10 0,-4 0-16 16,2 2 19-16,-1-1 0 0,0-1 3 0,1 0-22 15,4 0 8-15,-4 0 4 0,2-1 12 16,0 3-15-16,2-4-18 0,-2 4 15 0,0-3 20 16,3 1-9-16,-2-1 4 0,-1-1 2 0,0 2 2 15,23-18 8-15,-46 38-15 0,19-19 19 0,-2 1-26 16,-2 1 5-16,2-2 8 0,-5 1 5 15,5 0-4-15,-3-2-10 0,2 0 3 0,1 1 0 16,5-1-5-16,-2-2-5 0,0 2 48 0,2-4-49 16,1 2 7-16,2 1 8 0,-2-2-11 15,0 0 2-15,3 2 1 0,-3 1-1 0,-3 0-7 16,1 0 4-16,1 0-1 0,-5 2 3 0,3-1-34 16,-1 1 31-16,3-2 22 0,-2 0-6 15,0 1-1-15,1-1-1 0,-1-1 1 0,3 2-5 16,23-19-4-16,-41 30 2 0,21-12-6 0,20-18 1 15,-40 32 10-15,20-15 1 0,20-17-17 0,-39 33 11 16,18-13 48-16,-2-1-56 0,3-1 8 16,-3 3-16-16,0 1 3 0,0 0 11 0,-8 3-5 15,2 6 11-15,-3-3-19 0,3 1 28 0,3-1-11 16,1-3-8-16,2-1 54 0,-3 1-68 0,6-3 25 16,0-1-13-16,0 0 6 0,20-21-5 15,-31 36 11-15,31-36 1 0,-29 30-8 0,29-30 2 16,-24 27-7-16,24-27 18 0,-23 26 25 0,23-26-33 15,-23 24-18-15,23-24 13 0,-23 24-2 16,23-24 16-16,-23 24-23 0,23-24 9 0,-20 21-1 16,20-21 3-16,-23 23-1 0,23-23 0 0,-25 20 0 15,25-20 2-15,-23 22 6 0,23-22-19 0,-20 25 22 16,20-25-12-16,-26 21 6 0,26-21-16 0,-21 20 7 16,21-20 0-16,-27 24 11 0,27-24-8 0,-30 22 9 15,30-22-9-15,-29 29 3 0,29-29-10 16,-31 21 12-16,31-21-11 0,-32 25 18 0,32-25-14 15,-34 25 11-15,34-25-1 0,-34 25-3 16,34-25-6-16,-29 22 12 0,29-22-5 0,-31 21-8 16,31-21 2-16,-32 22 11 0,32-22-17 0,-24 21 5 15,24-21-10-15,-20 19 17 0,20-19-10 0,0 0 16 16,-30 24-21-16,30-24 56 0,0 0-62 16,-24 18 13-16,24-18-3 0,-20 15-1 0,20-15 4 15,-23 17 8-15,23-17-13 0,-29 15 17 0,29-15-15 16,-31 21 10-16,31-21 2 0,-34 23-4 0,34-23 0 15,-32 20 12-15,32-20-28 0,-24 18 26 16,24-18-9-16,0 0 5 0,-33 19-12 0,33-19 2 16,0 0 1-16,-27 20-6 0,27-20-2 0,0 0 9 15,-23 19-7-15,23-19 14 0,-23 17-16 0,23-17 20 16,-26 19-21-16,26-19 18 0,-25 18-19 0,25-18 10 16,-26 19-10-16,26-19 22 0,-23 18-7 15,23-18 1-15,0 0-4 0,-31 24-10 0,31-24 3 16,0 0 18-16,-20 18-18 0,20-18 8 0,0 0-4 15,0 0 6-15,-23 22-13 0,23-22 8 16,0 0-5-16,-20 19 17 0,20-19-16 0,0 0 6 16,0 0-6-16,-26 23 11 0,26-23 5 0,0 0 29 15,0 0-50-15,0 0-14 0,0 0-26 16,0 0-20-16,0 0-46 0,0 0-64 0,0 0-56 16,0 0-75-16,0 0-192 0,0 0 159 0,3-41 181 15</inkml:trace>
  <inkml:trace contextRef="#ctx0" brushRef="#br0" timeOffset="26490">5280 5113 0 0,'0'0'110'0,"0"0"75"0,0 0-27 0,-23 24-35 0,23-24 6 16,0 0-26-16,0 0-15 0,-23 19-23 0,23-19-2 15,0 0-44-15,0 0 32 0,0 0-6 16,0 0 6-16,0 0-8 0,-24 15 24 0,24-15 2 15,0 0 24-15,0 0-12 0,0 0-19 0,0 0-19 16,0 0-1-16,0 0-5 0,-2-35 0 16,2 35-9-16,0 0 7 0,-5-35-17 0,5 35 13 15,0 0-13-15,0-41 4 0,0 41-8 0,0 0 5 16,0-43-13-16,0 43 24 0,0 0-13 0,11-40-9 16,-11 40-5-16,0 0 5 0,11-39-14 15,-11 39 9-15,9-30-10 0,-9 30 54 0,19-31-69 16,-19 31 12-16,13-32 1 0,-13 32-4 0,0 0 26 15,14-36-17-15,-14 36 5 0,0 0-1 0,12-30 13 16,-12 30-14-16,0 0 9 0,0 0-16 16,0 0 5-16,0 0-3 0,0 0 2 0,0 0-8 15,0 0-50-15,0 0 59 0,0 0 4 0,0 0 5 16,0 0 0-16,0 0-1 0,0 0-3 16,0 0 9-16,0 0 3 0,-6 43 3 0,6-43-17 15,-15 29-2-15,15-29 8 0,-17 32-12 0,17-32 10 16,-21 30 1-16,21-30-18 0,-22 29 21 0,22-29-11 15,-20 31 6-15,20-31 2 0,-21 28-8 16,21-28-7-16,-19 26 12 0,19-26-13 0,0 0 17 16,-18 33-7-16,18-33-15 0,0 0 13 0,0 0 23 15,-9 32-15-15,9-32 32 0,0 0 4 0,16 28-12 16,-16-28 13-16,20 22 1 0,-20-22-19 0,30 19 5 16,-30-19-3-16,38 17-37 0,-38-17 43 15,44 15 4-15,-44-15 3 0,50 12-5 0,-50-12-9 16,52 8 13-16,-52-8-12 0,47 8 2 0,-47-8-9 15,43 3 12-15,-43-3-20 0,39 4 1 16,-39-4 1-16,0 0-7 0,40 3-4 0,-40-3 24 16,0 0-23-16,0 0-4 0,0 0-17 0,44-3-27 15,-44 3-42-15,0 0-34 0,31-7-46 16,-31 7-49-16,0 0-88 0,40-15-320 0,-40 15 207 16,0 0 109-16</inkml:trace>
  <inkml:trace contextRef="#ctx0" brushRef="#br0" timeOffset="28743">7625 5490 0 0,'0'0'120'0,"0"0"-4"0,0 0-18 0,0 0-17 0,0 0-12 15,0 0-4-15,0 0-12 0,0 0 7 16,0 0-2-16,0 0 7 0,0 0 5 0,0 0 3 15,0 0-6-15,0 0 11 0,0 0 7 0,0 0 53 16,0 0-68-16,0 0-3 0,0 0-22 16,0 0 6-16,0 0-13 0,0 0 4 0,0 0-1 15,0 0 2-15,0 0 3 0,0 0-7 0,-20-32-13 16,20 32-43-16,0 0 60 0,0 0-10 0,0 0-12 16,0 0 31-16,-3-36-38 0,3 36 16 15,0 0-5-15,-12-26-1 0,12 26-7 0,0 0-1 16,-14-29-12-16,14 29 24 0,0 0-10 0,-17-38-7 15,17 38 65-15,-11-26-65 0,11 26-12 0,-14-29 17 16,14 29-17-16,-18-31-1 0,18 31 7 16,-18-33 0-16,18 33-10 0,-22-36 8 0,22 36 2 15,-24-38-5-15,24 38 65 0,-23-38-77 0,23 38 18 16,-20-36 15-16,20 36-1 0,-19-39 11 0,19 39-34 16,-17-42 32-16,17 42-12 0,-15-41 8 15,15 41-11-15,-26-45-2 0,26 45-38 0,-28-44 56 16,14 21-14-16,-1-1 2 0,0 1 0 0,15 23-9 15,-28-43 14-15,28 43-8 0,-9-43 4 16,9 43-2-16,-26-31-4 0,26 31-4 0,-25-39 2 16,25 39 4-16,-23-42-17 0,23 42 6 0,-26-41-7 15,26 41 12-15,-29-42-18 0,11 21 9 0,1-1 15 16,0 3-15-16,0-4-1 0,2 1 5 16,-4 3 5-16,19 19-13 0,-30-38 6 0,30 38 5 15,-30-32-4-15,30 32 1 0,-26-32-3 0,26 32-7 16,-26-31 43-16,26 31-43 0,-30-28 1 0,30 28 1 15,-30-29-9-15,30 29 16 0,-33-25-6 16,33 25 6-16,-34-23-10 0,34 23 8 0,-32-25 1 16,32 25-4-16,-30-19-16 0,30 19 20 0,-27-19-7 15,27 19 11-15,-25-21-17 0,25 21 19 16,-29-20-16-16,29 20 1 0,-29-21 16 0,29 21-3 16,-37-20-6-16,37 20-1 0,-43-21-2 0,43 21 6 15,-49-21 0-15,49 21-8 0,-40-18 4 16,40 18 9-16,-32-18-4 0,32 18-9 0,-31-17 7 15,31 17 7-15,0 0 1 0,-27-21-8 0,27 21-10 0,-19-18 2 16,19 18 10-16,0 0-7 0,-27-26 6 16,27 26-9-16,-20-24 14 0,20 24-2 0,-25-21-13 15,25 21 16-15,-26-34-8 0,26 34-7 0,-26-21 6 16,26 21 6-16,-34-22 0 0,34 22-11 16,-32-25 3-16,32 25 9 0,-32-26-7 0,32 26 11 15,-33-28-10-15,33 28 0 0,-29-32-3 0,29 32-1 16,-35-26 4-16,35 26-11 0,-35-31 8 15,35 31 0-15,-34-29-2 0,34 29 1 0,-37-30 2 16,37 30-16-16,-40-25 26 0,40 25-13 0,-37-23 5 16,37 23 2-16,-40-23 4 0,40 23-10 0,-36-23 8 15,36 23 6-15,-40-24 1 0,40 24-7 16,-36-28-9-16,36 28 2 0,-44-30 2 0,44 30 0 16,-41-28-1-16,41 28-13 0,-43-26 14 0,18 12 1 15,0-1 15-15,2 1-4 0,-1 1-12 0,24 13-5 16,-46-25-3-16,46 25 7 0,-40-22-13 0,40 22 12 15,-37-25 7-15,37 25-2 0,-31-19-5 16,31 19 4-16,-32-17-3 0,32 17-8 0,-31-18 5 16,31 18 8-16,-32-15-1 0,32 15-3 0,-37-18-2 15,37 18 8-15,-36-14-10 0,36 14 4 16,-37-16-2-16,37 16-8 0,-34-15 5 0,34 15 12 16,-32-13-6-16,32 13 9 0,-31-13-6 0,31 13-1 15,0 0-4-15,-34-16 0 0,34 16-5 16,0 0 11-16,-30-15-8 0,30 15 5 0,0 0-2 15,-36-19 2-15,36 19-4 0,0 0 14 0,-37-18-16 16,37 18 5-16,0 0-8 0,-36-18 17 0,36 18-11 16,0 0 7-16,-37-18-11 0,37 18 7 15,0 0-4-15,-37-14 3 0,37 14-4 0,0 0 7 16,-28-14-5-16,28 14 8 0,0 0-9 0,-32-11 14 16,32 11-21-16,0 0 2 0,-43-11 2 0,43 11 2 15,0 0 1-15,-37-4-2 0,37 4 29 16,0 0-30-16,0 0-1 0,-36-4 3 0,36 4 0 15,0 0 0-15,0 0 2 0,-40-4 5 0,40 4-8 16,0 0 4-16,0 0-3 0,-42 0 4 16,42 0-19-16,0 0 20 0,-43 1-13 0,43-1 28 15,-40 3 20-15,40-3-63 0,0 0 33 0,-46 3-4 16,46-3 1-16,0 0-7 0,-43 0 8 0,43 0-4 16,0 0 1-16,0 0 1 0,0 0-2 0,-43-3 39 15,43 3-54-15,0 0 6 0,0 0 0 16,-47-10 1-16,47 10-2 0,-37-1 10 0,37 1-1 15,-49-3-1-15,49 3 1 0,-57 0-10 16,57 0 8-16,-60 3-2 0,60-3 6 0,-57 0-6 16,57 0 6-16,-41-3 9 0,41 3-9 0,0 0 5 15,-43-1-11-15,43 1 4 0,0 0 1 0,0 0 9 16,0 0-5-16,-32-6 7 0,32 6-12 0,0 0 6 16,0 0-4-16,0 0-25 0,0 0 16 15,-34-5 8-15,34 5-4 0,0 0 3 0,0 0 5 16,0 0 3-16,-31-13-6 0,31 13-1 0,0 0 7 15,0 0-5-15,0 0-10 0,0 0 7 16,-30-10-1-16,30 10 4 0,0 0-5 0,0 0-5 16,-26-16 0-16,26 16 22 0,0 0-23 0,0 0 5 15,-30-18 8-15,30 18 3 0,0 0-7 0,0 0 5 16,0 0-6-16,0 0 0 0,-24-14-10 16,24 14 18-16,0 0-10 0,0 0 8 0,0 0-8 15,0 0 5-15,0 0-13 0,0 0 11 0,0 0-7 16,0 0 6-16,0 0 2 0,-23-22-7 0,23 22 5 15,0 0 4-15,0 0-14 0,0 0 11 0,0 0 1 16,0 0-7-16,0 0-6 0,0 0-9 16,0 0-22-16,0 0 5 0,0 0-48 0,0 0-12 15,0 0-14-15,0 0-6 0,0 0-10 0,0 0-43 16,0 0-58-16,0 0-53 0,0 0-244 16,0 0 164-16,0 0 169 0</inkml:trace>
  <inkml:trace contextRef="#ctx0" brushRef="#br0" timeOffset="30195">4907 3052 0 0,'0'0'0'16,"0"0"73"-16,0 0 17 0,0 0 8 0,9-32-14 15,-9 32 3-15,0 0-12 0,0 0 0 16,0 0-6-16,0 0-1 0,0 0-12 0,0 0 9 16,0 0-11-16,0 0 5 0,0 0-9 0,0 0-1 15,-6-33-1-15,6 33-14 0,0 0 5 0,0 0 9 16,0 0-16-16,0 0 2 0,0 0-5 16,0 0 6-16,0 0-9 0,0 0 4 0,0 0-4 15,0 0 4-15,0 0-15 0,0 0-6 0,0 0 3 16,0 0 5-16,0 0-6 0,0 0-2 0,0 0-4 15,0 0 2-15,0 0-4 0,0 0 1 0,0 0-5 16,0 0-1-16,0 0-1 0,0 0 11 16,0 0-10-16,0 0 11 0,0 0 19 0,0 0-29 15,-7 30-6-15,7-30 7 0,0 0-5 0,-10 31 7 16,10-31-8-16,-7 25-8 0,7-25 10 16,-9 30 13-16,9-30-6 0,-14 31 12 0,14-31-19 15,-13 26 9-15,13-26-22 0,-10 32 30 0,10-32 64 16,-10 29-87-16,10-29-5 0,0 0 10 0,-10 39-10 15,10-39 19-15,0 0-15 0,0 0 18 0,-6 35-9 16,6-35 0-16,0 0-4 0,0 0 14 16,0 0-8-16,0 0 10 0,0 0-2 0,0 0-4 15,0 0 36-15,0 0-33 0,0 0-7 0,0 0 0 16,0 0 0-16,0 0 9 0,0 0-21 0,0 0 15 16,0 0 5-16,0 0-11 0,0 0-5 15,0 0 11-15,3-38-25 0,-3 38 28 0,0 0 6 16,9-45-8-16,-9 45-15 0,0 0 20 0,4-48-11 15,-4 48 8-15,7-39-6 0,-7 39 4 16,13-40-5-16,-13 40-13 0,14-37 14 0,-14 37 7 16,19-38-17-16,-19 38 15 0,20-33-7 0,-20 33 7 15,23-34-13-15,-23 34 11 0,21-24-6 16,-21 24 12-16,0 0-10 0,23-26 2 0,-23 26 4 16,0 0 7-16,0 0 9 0,23-24-6 0,-23 24-6 15,0 0 15-15,0 0-6 0,34-11 8 0,-34 11-7 16,37 3 5-16,-37-3 19 0,47-1-12 0,-47 1-6 15,46 1 11-15,-46-1-23 0,46 5 42 16,-46-5-11-16,37 3-7 0,-37-3-14 0,0 0 3 16,37 10 7-16,-37-10 0 0,0 0 2 0,34 15 11 15,-34-15-16-15,0 0 8 0,26 16 13 16,-26-16-27-16,0 0-8 0,24 16 12 0,-24-16 17 16,30 13-13-16,-30-13-27 0,43 11 0 0,-43-11 2 15,39 9 3-15,-39-9-9 0,37 7-1 16,-37-7-3-16,31 7 10 0,-31-7-37 0,0 0-26 15,0 0-33-15,35 12-17 0,-35-12-35 0,0 0-31 16,0 0-81-16,8 29-53 0,-8-29-239 0,0 0 165 16,0 0 159-16</inkml:trace>
  <inkml:trace contextRef="#ctx0" brushRef="#br0" timeOffset="31993">7548 5142 0 0,'0'0'14'0,"0"0"138"0,0 0-21 0,0 0-17 15,0 0-19-15,0 0-47 0,0 0 27 0,26-14-11 16,-26 14 25-16,0 0-55 0,0 0 0 16,0 0-11-16,0 0-1 0,0 0-5 0,0 0 1 15,0 0-1-15,0 0-7 0,0 0 2 0,0 0-2 16,0 0 7-16,0 0 15 0,0 0-14 16,0 0 18-16,0 0 6 0,-39 0 6 0,39 0-13 15,0 0 12-15,-36 8-14 0,36-8 16 0,-40 2-14 16,40-2 1-16,-43 7-13 0,43-7 9 15,-48 4-10-15,48-4 2 0,-49 4-8 0,49-4 9 16,-47 2-20-16,47-2 2 0,-40 1 4 0,40-1-2 16,-53 5-10-16,53-5 9 0,-52 6-5 0,52-6 7 15,-55 4-6-15,55-4 14 0,-66 3-7 0,66-3 5 16,-64 5-8-16,64-5 8 0,-66 2-5 0,66-2-6 16,-62 0-7-16,62 0 12 0,-58 0-6 15,58 0 4-15,-54 0-9 0,54 0 24 0,-47-2-41 16,47 2 19-16,-43-5 2 0,43 5 6 0,-43-5 51 15,43 5-55-15,-42-6-6 0,42 6 7 16,-43-3-11-16,43 3 11 0,-52-7-11 0,52 7 14 16,-52-4-13-16,52 4 5 0,-51-7-1 0,51 7 145 15,-47-7-178-15,47 7 18 0,-43-7-4 16,43 7 10-16,-39-8 1 0,39 8 8 0,-35-8-8 16,35 8 22-16,-32-8-28 0,32 8 16 0,-32-10-2 15,32 10-1-15,-37-8-14 0,37 8 19 0,-39-9-14 16,39 9 32-16,-44-10-24 0,44 10 2 0,-49-12-2 15,49 12 3-15,-48-10-5 0,48 10 9 16,-49-11-6-16,49 11 14 0,-41-10-17 0,41 10 20 16,-43-9 13-16,43 9-31 0,-37-9-15 0,37 9 22 15,-40-7-5-15,40 7 1 0,-38-11-18 0,38 11 11 16,-42-7 6-16,42 7-1 0,-49-8-9 16,49 8 15-16,-47-7-31 0,47 7 41 0,-47-8-16 15,47 8 7-15,-42-9 8 0,42 9-13 0,-34-5-9 16,34 5 11-16,0 0-10 0,-37-4 17 15,37 4 1-15,0 0-1 0,-37-9-17 0,37 9 17 16,0 0-15-16,-35-5 4 0,35 5 39 0,0 0-39 16,-48-4-6-16,48 4 13 0,-34-3-22 15,34 3 20-15,-43-4-7 0,43 4-6 0,-41 0 6 16,41 0 7-16,-43-5-16 0,43 5 28 0,-38-4 25 16,38 4-35-16,0 0-24 0,-48-4 4 0,48 4 16 15,0 0 3-15,-37-5-8 0,37 5 7 0,0 0-6 16,-40-2 10-16,40 2-26 0,0 0 20 15,-46 0 6-15,46 0-15 0,0 0 5 0,-56 0 11 16,56 0-9-16,-40-4 4 0,40 4 0 0,-42 0-10 16,42 0 12-16,-46-4 1 0,46 4-14 15,-43-8 9-15,43 8 11 0,-44-3-16 0,44 3 8 16,-46-6 6-16,46 6-6 0,-43-5-8 0,43 5 10 16,-49-9-15-16,49 9 1 0,-42-7 19 15,42 7-11-15,-37-5-8 0,37 5 16 0,-43-6-3 16,43 6-3-16,-36 2 5 0,36-2-10 0,-37-6 4 15,37 6 19-15,-34-5-45 0,34 5 24 0,0 0 7 16,-46-5-7-16,46 5 4 0,0 0-7 0,-43-2 11 16,43 2-13-16,0 0 13 0,-48 0-12 15,48 0 19-15,-40 5-13 0,40-5 2 0,-42 2-10 16,42-2 8-16,-47 4-2 0,47-4 6 0,-50 3-12 16,50-3 13-16,-46 2 7 0,46-2-7 0,-42 2 58 15,42-2-68-15,0 0 2 0,-55 0-2 16,55 0 0-16,0 0 9 0,-44 0-17 0,44 0 22 15,0 0-20-15,-40 2 22 0,40-2-13 0,0 0 5 16,-52 3-14-16,52-3 20 0,-40 4-20 16,40-4 19-16,-45 4-13 0,45-4 0 0,-49 5-2 15,49-5 14-15,-57 7-13 0,57-7 4 0,-53 1 0 16,53-1 5-16,-46 4-9 0,46-4 17 0,0 0-14 16,-51 2 56-16,51-2-64 0,0 0 16 15,-37 0-24-15,37 0 17 0,0 0-11 0,0 0 11 16,-43 0 9-16,43 0-1 0,0 0-21 0,0 0 18 15,-37-3-7-15,37 3 13 0,0 0-17 0,0 0 16 16,0 0-17-16,0 0 6 0,-37 3-2 16,37-3 3-16,0 0-9 0,0 0-14 0,0 0-30 15,0 0-25-15,0 0-35 0,0 0-13 0,0 0-22 16,0 0-43-16,0 0-42 0,0 0-226 0,43 5 154 16,-43-5 209-16</inkml:trace>
  <inkml:trace contextRef="#ctx0" brushRef="#br0" timeOffset="33025">4223 4928 0 0,'0'0'38'0,"0"0"112"16,0 0-22-16,0 0-8 0,0 0-24 0,0 0 1 15,0 0-16-15,0 0 2 0,0 0 1 16,0 0 0-16,0 0-10 0,0 0 6 0,0 0-7 16,0 0-12-16,-26 13-8 0,26-13-11 0,0 0-4 15,0 0-3-15,0 0-10 0,0 0 9 16,0 0 3-16,0 0-1 0,0 0 27 0,0 0-18 15,0 0 7-15,0 0 6 0,0 0-3 0,0 0-13 16,0 0-11-16,0 0-5 0,0 0-4 0,0 0-6 16,6-36 2-16,-6 36 41 0,0 0-66 0,17-29 7 15,-17 29-7-15,23-25 15 0,-23 25-9 16,27-31-7-16,-27 31 4 0,34-42-5 0,-12 24 3 16,-1 0 9-16,-1 1-7 0,3 0 4 0,-23 17-17 15,34-29 22-15,-34 29-17 0,29-18 4 16,-29 18-1-16,0 0 9 0,25-18-11 0,-25 18 13 15,0 0-3-15,0 0-5 0,0 0-2 0,0 0 18 16,0 0-10-16,21-15-12 0,-21 15 20 0,0 0-4 16,0 0-41-16,0 0 37 0,0 0 1 0,0 0 2 15,0 0 64-15,0 0-75 0,0 0 0 16,0 0 15-16,-23 25 2 0,23-25-17 0,0 0 3 16,-26 21 11-16,26-21-3 0,0 0 10 0,-34 22-13 15,34-22 7-15,-29 22-11 0,29-22 10 16,-28 16-2-16,28-16 3 0,-29 18-2 0,29-18-15 15,-30 18 19-15,30-18-12 0,-30 24 11 0,30-24-18 16,-30 21 20-16,30-21-10 0,-26 25-3 16,26-25 6-16,-28 19-8 0,28-19 3 0,0 0-49 15,-26 28 58-15,26-28 15 0,0 0-9 0,-17 32 11 16,17-32-6-16,0 0-4 0,-9 35 9 0,9-35-7 16,0 0-7-16,6 37 3 0,-6-37 15 15,17 29 12-15,-17-29-19 0,20 24 7 0,-20-24-20 16,34 19 17-16,-34-19-7 0,36 18 9 0,-36-18-7 15,46 13 0-15,-46-13 4 0,57 8 2 0,-57-8 8 16,54 8-16-16,-54-8-12 0,52 5-7 0,-52-5 15 16,45 2 27-16,-45-2-40 0,39 2 6 15,-39-2-8-15,0 0 9 0,40 3-11 0,-40-3 2 16,0 0-4-16,0 0-3 0,0 0-11 0,0 0-16 16,37 6-57-16,-37-6-21 0,0 0-29 15,0 0-46-15,0 0-54 0,0 0-8 0,29 21-271 16,-29-21 162-16,31 12 171 0</inkml:trace>
  <inkml:trace contextRef="#ctx0" brushRef="#br0" timeOffset="34792">7536 5408 0 0,'0'0'0'0,"0"0"54"0,14-26 42 16,-14 26-37-16,0 0-7 0,21-29 3 0,-21 29-16 15,17-20 0-15,-17 20 37 0,0 0-49 0,23-27 7 16,-23 27 7-16,0 0-3 0,14-23-2 16,-14 23 1-16,0 0-9 0,0 0 12 0,0 0-16 15,6-34-4-15,-6 34 1 0,0 0 7 0,0 0-12 16,0 0 10-16,0 0 4 0,0 0 1 15,5-31 12-15,-5 31-8 0,0 0 3 0,0 0 1 16,0 0 1-16,0 0-1 0,0 0 6 0,0 0-1 16,0 0-2-16,0 0-4 0,0 0-13 15,0 0 5-15,0 0-18 0,0 0 11 0,0 0-18 16,0 0 15-16,0 0-19 0,0 0 17 0,0 0-8 16,-42 0 14-16,42 0-6 0,0 0 9 0,-35 17-11 15,35-17-2-15,-31 12-8 0,31-12 8 0,-36 17 0 16,36-17 17-16,-45 19-9 0,45-19 3 15,-29 23-8-15,1-11-5 0,1-1-4 0,1 3 11 16,-2 0-20-16,2 0 12 0,-3-2-9 0,1 1 2 16,-4 2 0-16,4-1 4 0,-1-1-8 15,0 0 4-15,1 0-2 0,-1 1-2 0,1 2-3 16,1-3 3-16,1 1 7 0,-2 0-5 0,0-3 1 16,1 3 1-16,-1-1-23 0,1-3 27 15,-3 2-6-15,3 1 16 0,-2-1-15 0,0 1 9 16,-1-2-11-16,1 0 7 0,0 3-14 0,-2-2 10 15,4 1-5-15,-2-1 8 0,1 2-7 0,-1-3 9 16,1 3-11-16,2-3 9 0,-2 0-6 0,-1 0-3 16,29-11 4-16,-47 23 0 0,18-12-5 0,29-11 8 15,-54 22-8-15,25-14 8 0,29-8-3 16,-56 20 10-16,26-10-11 0,30-10 1 0,-59 15 2 16,30-5 0-16,-1-2-8 0,30-8 5 0,-57 16 0 15,57-16-15-15,-52 14 11 0,52-14 3 16,-54 16 17-16,54-16-6 0,-51 14-8 0,51-14-2 15,-47 13 6-15,47-13-5 0,-57 12 70 0,57-12-80 16,-49 13-1-16,49-13 8 0,-52 11-4 16,52-11-3-16,-56 12-4 0,27 6 19 0,29-18-19 15,-53 9 17-15,53-9-11 0,-56 8 9 0,56-8-46 16,-50 10 56-16,50-10-4 0,-48 11-3 0,48-11-12 16,-43 11 24-16,43-11-18 0,-40 7 9 0,40-7-7 15,-34 8 4-15,34-8-14 0,-43 11 1 16,43-11 5-16,-44 11 8 0,44-11-2 0,-41 10 6 15,41-10 39-15,-51 10-54 0,51-10 1 0,-48 11 0 16,48-11 8-16,-50 12-4 0,50-12 0 0,-52 13-11 16,52-13 15-16,-50 8-1 0,50-8-12 15,-47 11 11-15,47-11-35 0,-40 12 48 0,40-12-2 16,-37 7-2-16,37-7-6 0,-37 9-7 0,37-9-4 16,-33 8 16-16,33-8-8 0,-40 10 3 15,40-10-9-15,-40 16 3 0,40-16 10 0,-43 17-4 16,43-17-1-16,-43 18-5 0,43-18 6 0,-40 17-3 15,40-17 8-15,-38 22-10 0,38-22 2 16,-40 18-2-16,40-18 10 0,-39 15-5 0,39-15-5 16,-34 17-12-16,34-17 19 0,-27 15-14 0,27-15 10 15,-26 13-1-15,26-13 4 0,-34 15-4 0,34-15 17 16,-26 12-15-16,26-12 21 0,-31 16-17 0,31-16 13 16,-35 16-10-16,35-16 11 0,-37 16-13 15,37-16-3-15,-38 19-12 0,38-19 24 0,-40 15-12 16,40-15-5-16,-37 17 0 0,37-17-3 0,-32 15-6 15,32-15 43-15,-31 18-37 0,31-18 0 16,-29 15-8-16,29-15 12 0,-31 15-14 0,31-15-9 16,-23 18 24-16,23-18 8 0,-29 17-19 0,29-17 8 15,-28 14-3-15,28-14-28 0,-26 14 44 16,26-14-3-16,-33 18-9 0,33-18 2 0,-31 18-53 16,31-18 64-16,0 0-6 0,-43 19 9 0,43-19-8 15,-29 18-6-15,29-18-8 0,-31 18 8 16,31-18-7-16,-26 17 10 0,26-17 4 0,-28 17-10 0,28-17-1 15,-26 16 2-15,26-16 5 0,-30 16-10 16,30-16-18-16,-30 15 30 0,30-15 3 0,-30 16-8 16,30-16 15-16,-26 13-13 0,26-13-13 0,-28 10 1 15,28-10 11-15,-26 12 0 0,26-12 0 0,-34 13 5 16,34-13 0-16,-32 9-4 0,32-9 10 16,-34 13-15-16,34-13 2 0,-34 12 3 0,34-12 4 15,-33 14-8-15,33-14 13 0,-37 11-5 0,37-11-6 16,-29 12 0-16,29-12-6 0,-26 11 13 15,26-11-12-15,0 0 0 0,-45 14-4 0,45-14 14 16,-32 10-1-16,32-10-13 0,-34 8 7 0,34-8 60 16,0 0-82-16,-37 11 5 0,37-11 12 0,0 0 6 15,-30 11 6-15,30-11-12 0,0 0 8 16,0 0-13-16,0 0 18 0,0 0-8 0,0 0-5 16,-36 5-1-16,36-5-24 0,0 0-14 0,0 0-12 15,0 0-31-15,0 0-13 0,0 0-31 0,0 0-16 16,0 0-40-16,0 0-34 0,0 0-281 0,0 0 159 15,33-25 184-15</inkml:trace>
  <inkml:trace contextRef="#ctx0" brushRef="#br0" timeOffset="35736">5167 6219 0 0,'-33'-8'150'0,"33"8"20"0,0 0-9 0,0 0-28 16,0 0-2-16,0 0-28 0,-21-20 4 0,21 20-25 15,0 0 1-15,0 0-4 0,0 0 10 16,-12-26-16-16,12 26 20 0,0 0-29 0,0 0 0 16,0 0-13-16,0 0 16 0,-10-35-16 0,10 35-9 15,0 0 3-15,0 0-13 0,0 0-13 0,-4-40 6 16,4 40-13-16,0 0 13 0,11-30-32 0,-11 30 10 16,15-21-1-16,-15 21 8 0,21-29-11 15,-21 29-1-15,30-31 2 0,-30 31 8 0,33-33 74 16,-33 33-102-16,34-32 9 0,-34 32 17 0,29-25 2 15,-29 25 7-15,20-18 10 0,-20 18-20 0,0 0-3 16,0 0-4-16,20-18-3 0,-20 18 4 16,0 0-52-16,0 0 61 0,0 0 0 0,0 0 3 15,0 0-29-15,0 0 34 0,0 0-13 0,0 0 9 16,0 0-14-16,-6 36 9 0,6-36 3 16,-17 25-3-16,17-25-13 0,-17 26 16 0,17-26-7 15,-26 29 50-15,26-29-44 0,-28 31-5 0,28-31-8 16,-30 32 4-16,30-32-7 0,-32 30 11 0,32-30-8 15,-31 32 2-15,31-32 5 0,-29 31 5 16,29-31-2-16,-25 28-27 0,25-28 19 0,-24 30 0 16,24-30 2-16,-17 28 11 0,17-28-4 0,-11 26 15 15,11-26-5-15,0 0 17 0,9 39 0 0,-9-39-11 16,14 24 21-16,-14-24-39 0,34 21 40 16,-34-21-10-16,40 14 0 0,-40-14 1 0,47 13-5 15,-47-13-3-15,46 7-8 0,-46-7-2 0,46 7 10 16,-46-7 6-16,45 8-28 0,-45-8 11 15,43 3-7-15,-43-3-6 0,0 0-6 0,55-3 20 16,-55 3-20-16,0 0 7 0,38-3-5 0,-38 3-19 16,0 0-16-16,0 0-13 0,0 0-51 0,0 0-34 15,36-5-38-15,-36 5-41 0,0 0-81 16,0 0-16-16,0 0-206 0,0 0 161 0,0 0 177 16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5-09-28T11:02:50.731"/>
    </inkml:context>
    <inkml:brush xml:id="br0">
      <inkml:brushProperty name="width" value="0.21167" units="cm"/>
      <inkml:brushProperty name="height" value="0.21167" units="cm"/>
      <inkml:brushProperty name="fitToCurve" value="1"/>
    </inkml:brush>
  </inkml:definitions>
  <inkml:trace contextRef="#ctx0" brushRef="#br0">9151 242 11 0,'0'0'223'0,"0"0"-39"0,0 0-33 0,0 0-7 15,0 0-17-15,0 0-16 0,0 0-37 0,0 0-5 16,0 0-22-16,0 0-3 0,0 0-18 0,0 0-6 15,0 0-6-15,-29-16 13 0,29 16-14 16,0 0 10-16,0 0-11 0,0 0 4 0,-46 0-6 16,46 0 13-16,0 0-8 0,-40-2 7 0,40 2-3 15,0 0 1-15,-53-2 2 0,53 2 0 16,-41-1-7-16,41 1 4 0,-48-2 18 0,48 2-28 16,-49-5-1-16,49 5 5 0,-55-4-13 0,55 4 4 15,-55-2-5-15,55 2 9 0,-62-1-13 0,62 1 12 16,-64 0-2-16,64 0 12 0,-69 1-14 0,69-1 10 15,-69 2-10-15,69-2 11 0,-72 0-6 0,72 0 6 16,-74 0-9-16,36-2 3 0,1 4-2 16,37-2 7-16,-74 0-13 0,74 0 9 0,-70 0-9 15,70 0 3-15,-66 0-1 0,66 0 4 0,-62-2-11 16,62 2 14-16,-55 0-11 0,55 0 35 16,-57-1-34-16,57 1 2 0,-56-4-17 0,56 4 13 15,-56-4-1-15,56 4 8 0,-64-3-8 0,64 3 10 16,-69-4-17-16,33-1 13 0,36 5-12 15,-67-5 13-15,67 5-1 0,-65-3 8 0,65 3-18 16,-58 0 20-16,58 0-7 0,-57 0-4 0,57 0-2 16,-56-4 5-16,56 4-12 0,-57 1 11 0,57-1-9 15,-58 5 16-15,58-5-13 0,-62 1 8 0,62-1-9 16,-66 1 15-16,66-1-14 0,-67-1 9 16,67 1-9-16,-69 0 2 0,69 0 61 0,-65 1-72 15,65-1-3-15,-63 4 8 0,63-4-4 0,-60 0 11 16,60 0-4-16,-56 3 5 0,56-3-15 0,-50 2 17 15,50-2 1-15,-52 1 6 0,52-1-12 16,-53 4 2-16,53-4 0 0,-53-5 6 0,53 5 19 16,-58 7-21-16,58-7-2 0,-63 4-3 0,63-4-7 15,-66-2 6-15,66 2-5 0,-63-2 6 16,63 2-8-16,-61 0 17 0,61 0-15 0,-65-2 9 16,65 2-26-16,-50-1 29 0,50 1-13 0,-52 1 19 15,52-1-14-15,-50-4 6 0,50 4-2 0,-53-1 38 16,53 1-12-16,-55-6 1 0,55 6-13 15,-56-3 5-15,56 3-7 0,-61-2-3 0,61 2-8 16,-63-5 20-16,26 1-19 0,37 4 4 0,-66-5 2 16,32 2 6-16,34 3-16 0,-63-7-8 0,63 7 10 15,-61-7 18-15,61 7-23 0,-55-4 8 16,55 4-8-16,-55-6 1 0,55 6 5 0,-56-4-4 16,56 4-2-16,-60-8 10 0,60 8-8 0,-61-10 20 15,61 10-10-15,-66-6-4 0,34 0 3 16,-3 1 9-16,35 5-18 0,-65-5 1 0,65 5-4 15,-66-6 7-15,66 6-12 0,-64-7 23 0,64 7-25 16,-62-5 14-16,62 5-8 0,-64-4 22 16,64 4-21-16,-65-3-20 0,65 3 30 0,-63-4-2 15,63 4-6-15,-66-7 12 0,66 7-6 0,-65-7 3 16,32 1 7-16,33 6 8 0,-66-7-1 0,66 7-7 16,-60 0-6-16,60 0 12 0,-59-10-20 0,59 10 14 15,-57-4-14-15,57 4 11 0,-59-2-42 0,59 2 47 16,-55-5-8-16,55 5 0 0,-63-1-11 15,63 1 9-15,-58-5-9 0,58 5 21 0,-66-3-19 16,29 1 6-16,0-2-6 0,37 4 7 0,-70-5-12 16,70 5 14-16,-69-2-2 0,69 2 3 15,-60-3-4-15,60 3 4 0,-54-2-7 0,54 2-9 16,-46 0 12-16,46 0 4 0,-40-4-5 0,40 4 7 16,-40 0-8-16,40 0 7 0,-49-1-3 15,49 1 5-15,-54 1-14 0,54-1 7 0,-62-2 2 16,62 2-14-16,-69 0 6 0,69 0 4 0,-71-1-6 15,71 1 10-15,-69-4-10 0,69 4-2 0,-66 0 4 16,66 0 11-16,-57-1-18 0,57 1 14 0,-52 1-18 16,52-1 21-16,-49 4-12 0,49-4 4 15,-54 7-6-15,54-7 12 0,-55 4-7 0,55-4 0 16,-60 7-7-16,60-7 16 0,-68 1-10 0,68-1 10 16,-72 4-9-16,72-4 2 0,-70 0-4 0,70 0 11 15,-69 0-13-15,69 0 11 0,-66 0-7 16,66 0 12-16,-65 0-15 0,65 0 16 0,-63 0-26 15,63 0 12-15,-59-4 2 0,59 4 6 0,-62 0-7 16,62 0 5-16,-55-1-4 0,55 1 2 16,-57 0-9-16,57 0 9 0,-57-4 1 0,57 4-4 15,-63 0-7-15,63 0-19 0,-67 0 26 0,30-2 18 16,37 2-26-16,-74-1 13 0,74 1 18 16,-58 1-19-16,58-1-8 0,-54 2 4 0,54-2-25 15,-47 0 35-15,47 0-15 0,-45 5 12 0,45-5-8 16,-46 2 9-16,46-2-8 0,-64 2 9 0,25 1-36 15,3 1 33-15,36-4-9 0,-73 3 12 0,37 3-14 16,-3-4 20-16,-4 2-11 0,-7 1 3 16,4-3-6-16,3 1 7 0,3-1 3 0,40-2-12 15,-68 7-5-15,68-7 12 0,-61 5-3 0,61-5 5 16,-75 2-4-16,32-2 1 0,3-2 4 16,40 2-6-16,-69 2-6 0,69-2 10 0,-56 0-3 15,56 0-8-15,-64 5 6 0,24-5-2 0,0-3-1 16,40 3-31-16,-69-2 47 0,69 2-8 0,-47-2-5 15,47 2 10-15,-46 0 1 0,46 0-6 16,0 0 3-16,-54 0-10 0,54 0 11 0,0 0-6 16,0 0-1-16,-43 0-7 0,43 0 15 0,0 0 8 15,0 0 12-15,0 0-10 0,0 0 19 0,0 0-6 16,0 0 2-16,0 0-10 0,0 0 28 0,0 0-28 16,0 0 2-16,0 0-1 0,0 0-8 15,0 0 14-15,0 0-11 0,0 0 4 0,0 0-4 16,0 0 16-16,0 0-12 0,0 0 10 0,0 0-44 15,0 0 52-15,0 0-4 0,0 0-6 16,0 0 2-16,0 0-1 0,0 0-9 0,0 0 1 16,0 0 4-16,0 0-7 0,0 0-3 0,0 0-4 15,0 0-3-15,0 0 7 0,0 0 7 16,0 0 6-16,0 0 3 0,17 24 8 0,-17-24-17 16,17 19-1-16,-17-19 13 0,17 21-12 0,-17-21-3 15,19 26-7-15,-19-26-4 0,19 27 0 0,-19-27-6 16,18 28 2-16,-18-28-5 0,13 30 4 15,-13-30-4-15,23 33-9 0,-23-33 2 0,13 32 1 16,-13-32-6-16,11 34 10 0,-11-34-8 0,9 35 7 16,-9-35-3-16,6 38 2 0,-6-38 0 0,2 40 7 15,-2-40-8-15,2 42 6 0,-2-42-8 0,-2 41 8 16,2-41-9-16,-3 45 8 0,3-45-7 16,0 40 7-16,0-40-7 0,1 40 5 0,-1-40-7 15,0 40 8-15,0-40-7 0,0 37-2 0,0-37 3 16,2 38 9-16,-2-38-4 0,3 41 3 15,-3-41 9-15,6 41-7 0,-6-41 0 0,11 41 4 16,-11-41-9-16,9 39 10 0,-9-39-11 0,14 43 11 16,-14-43-10-16,15 38 1 0,-15-38-3 0,17 37 9 15,-17-37-6-15,17 38 3 0,-17-38-3 16,14 35 1-16,-14-35-7 0,12 40 19 0,-12-40-7 16,11 35 1-16,-11-35-10 0,14 36 6 0,-14-36-2 15,12 34 5-15,-12-34-4 0,8 33 4 0,-8-33-3 16,10 33 2-16,-10-33-13 0,13 35 16 15,-13-35-9-15,14 32 6 0,-14-32-9 0,15 33 29 16,-15-33-20-16,11 36 6 0,-11-36-2 0,10 32 1 16,-10-32-12-16,11 36 11 0,-11-36-15 15,12 33 6-15,-12-33-7 0,14 29 15 0,-14-29 0 16,16 29-5-16,-16-29 11 0,13 31-3 0,-13-31 15 16,22 30-10-16,-22-30 0 0,23 32-8 0,-23-32-9 15,18 32 13-15,-18-32-6 0,17 32-4 0,-17-32 7 16,14 29-9-16,-14-29-3 0,14 25-2 0,-14-25 1 15,0 0 2-15,6 36 3 0,-6-36-4 16,0 0 2-16,12 28-18 0,-12-28 15 0,0 0 1 16,8 27 0-16,-8-27-3 0,0 0 4 0,0 0-3 15,0 0 8-15,11 28-13 0,-11-28 4 0,0 0 3 16,0 0-2-16,0 0-13 0,0 0 22 0,0 0-1 16,0 0-7-16,6 28-10 0,-6-28 6 0,0 0-1 15,0 0-14-15,0 0-25 0,0 0-21 16,0 0-37-16,0 0-27 0,0 0-58 0,0 0-59 15,0 0-64-15,0 0-105 0,0 0-110 0,26-20-256 16,-26 20 289-16,31-26 11 0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5-09-28T11:02:54.276"/>
    </inkml:context>
    <inkml:brush xml:id="br0">
      <inkml:brushProperty name="width" value="0.21167" units="cm"/>
      <inkml:brushProperty name="height" value="0.21167" units="cm"/>
      <inkml:brushProperty name="fitToCurve" value="1"/>
    </inkml:brush>
  </inkml:definitions>
  <inkml:trace contextRef="#ctx0" brushRef="#br0">8725 162 0 0,'0'0'0'0,"0"0"65"16,0 0-12-16,-6-31-26 0,6 31 11 0,0 0 2 15,0 0 1-15,0 0 4 0,0 0 2 0,-6-36 0 16,6 36-10-16,0 0 4 0,0 0-5 15,0 0-9-15,0 0-6 0,-14-23-6 0,14 23-4 16,0 0 0-16,0 0-5 0,0 0 2 0,-18-25-2 16,18 25-4-16,0 0 6 0,0 0 7 15,0 0-1-15,-15-27 17 0,15 27-8 0,0 0 19 16,0 0 14-16,0 0-7 0,0 0-11 0,0 0 5 16,0 0-9-16,0 0-2 0,-19-20-2 15,19 20 6-15,0 0-11 0,0 0 9 0,0 0-5 16,0 0-1-16,0 0-12 0,0 0 13 0,0 0-11 15,0 0 7-15,0 0-11 0,0 0 12 0,0 0-25 16,0 0 15-16,0 0-11 0,0 0 4 16,0 0-13-16,0 0-10 0,0 0 17 0,0 0 18 15,0 0 0-15,0 0 15 0,-12 24-4 0,12-24 8 16,0 0 3-16,-11 26 8 0,11-26 0 0,0 0 9 16,-11 35-28-16,11-35 12 0,0 0-15 0,-15 37 10 15,15-37-15-15,0 0-5 0,-14 38-3 16,14-38 12-16,0 0-15 0,-10 38 13 0,10-38-11 15,-5 32 2-15,5-32-2 0,-5 33 5 0,5-33-8 16,-7 36 13-16,7-36-15 0,-10 38-1 16,10-38 2-16,-7 37 5 0,7-37-19 0,-8 38 46 15,8-38-57-15,-11 37 9 0,11-37 2 0,-4 36-3 16,4-36 2-16,-3 39 4 0,3-39 0 0,-6 36 4 16,6-36 2-16,-5 41-5 0,5-41 10 15,-8 42-26-15,8-42 18 0,-10 45-9 0,10-45 6 16,-31 44-1-16,31-44 0 0,-8 44-2 0,8-44-5 15,-6 43 7-15,6-43 9 0,-9 39 6 0,9-39-16 16,-11 34 3-16,11-34-8 0,-6 35 5 16,6-35 0-16,-8 35 6 0,8-35-3 0,-7 29-2 15,7-29 0-15,-16 32 8 0,16-32-15 0,0 0 12 16,-4 43-4-16,4-43-9 0,0 0 12 16,-3 44-5-16,3-44 2 0,0 0-1 0,-3 39-1 15,3-39-4-15,0 0 9 0,-4 40-1 0,4-40 4 16,0 0-12-16,0 0 9 0,-6 37-10 0,6-37 12 15,0 0 5-15,0 0-4 0,0 0-14 16,-6 34 8-16,6-34 52 0,0 0-63 0,0 0 2 16,0 0 8-16,0 0-15 0,0 0 24 0,0 0-20 15,0 0 9-15,0 0-11 0,0 0 14 0,-4 33 2 16,4-33-4-16,0 0-4 0,0 0 18 0,0 0-25 16,0 0 19-16,0 0-13 0,0 0 18 15,0 0-14-15,0 0-2 0,0 0 2 0,0 0 11 16,0 0-13-16,0 0 5 0,0 0 0 0,0 0 3 15,0 0 2-15,-14 22-16 0,14-22-20 16,0 0 48-16,0 0-13 0,-31 17 9 0,31-17-13 16,0 0 15-16,-31 15-9 0,31-15-4 0,-27 11-10 15,27-11 14-15,-26 14-7 0,26-14 0 16,-30 18 5-16,30-18-3 0,0 0-6 0,-38 11 12 16,38-11-15-16,-34 13 8 0,34-13 9 0,-35 12-3 15,35-12-12-15,-37 16 14 0,37-16-13 0,-37 15 14 16,37-15-19-16,-36 11 11 0,36-11-1 0,-43 15 3 15,43-15-8-15,-36 17 17 0,36-17-24 16,-38 16 23-16,38-16-20 0,-35 16 8 0,35-16 1 16,-36 16 9-16,36-16-2 0,-36 11-10 0,36-11-2 15,-43 15 10-15,43-15 4 0,-45 20-10 0,45-20-11 16,-51 18 9-16,51-18-10 0,-50 18 10 0,50-18-11 16,-49 19 25-16,49-19-16 0,-51 18 4 0,51-18 7 15,-44 17-3-15,44-17-3 0,-42 14 2 16,42-14-20-16,-41 12 18 0,41-12 1 0,-36 13 3 15,36-13-2-15,-38 11 2 0,38-11-2 0,-37 11 12 16,37-11-11-16,-38 8 0 0,38-8-5 0,-45 11 8 16,45-11-10-16,-43 7 7 0,43-7-8 0,-47 11 7 15,47-11-19-15,-49 10-13 0,49-10 26 0,-51 10 17 16,51-10-6-16,-46 8-2 0,46-8-3 0,-45 10 7 16,45-10-6-16,-30 7-4 0,30-7 8 15,-46 6-7-15,46-6-12 0,-48 6-72 0,48-6 96 16,-47 6 9-16,47-6-14 0,-50 6 3 0,50-6-3 15,-50 6 0-15,50-6-2 0,-49 5 6 0,49-5-7 16,-51 5 7-16,51-5-4 0,-43 4-54 0,43-4 49 16,-40 5-2-16,40-5 5 0,-38 6 2 0,38-6 4 15,-39 2 4-15,39-2-6 0,-41 0-3 0,41 0 1 16,-41 1 1-16,41-1-1 0,-45 0-6 16,45 0-10-16,-43 4 12 0,43-4-10 0,-40 0 5 15,40 0 14-15,0 0-11 0,-57-4-1 0,57 4-6 16,0 0 10-16,-49-1 1 0,49 1 3 0,0 0-2 15,-50-4-6-15,50 4-14 0,0 0-18 0,-51-2 33 16,51 2 7-16,-40-5-9 0,40 5 7 0,-41-4-4 16,41 4 6-16,-43-9 2 0,43 9-11 15,-46-7 9-15,46 7-12 0,-46-7 16 0,46 7-6 16,-42-7 3-16,42 7-7 0,-43-5 2 0,43 5-24 16,-40-10 21-16,40 10-3 0,-43-7 0 0,43 7 5 15,-40-7-8-15,40 7 1 0,-44-7 21 0,44 7-11 16,-37-8-2-16,37 8-6 0,-38-6 2 0,38 6 0 15,-35-7-3-15,35 7 10 0,-37-6-5 16,37 6 2-16,-36-7-2 0,36 7 4 0,-40-6-11 16,40 6-2-16,-30-7-1 0,30 7 5 0,0 0-2 15,-51-10 13-15,51 10-6 0,-34-5-9 0,34 5 9 16,-32-7 3-16,32 7-8 0,0 0 12 0,-49-10-9 16,49 10 9-16,0 0-16 0,-49-7 10 15,49 7-12-15,0 0 15 0,-43-7-7 0,43 7 9 16,0 0-15-16,-43-7 20 0,43 7-12 0,0 0 3 15,0 0 1-15,-51-3 4 0,51 3 1 0,0 0-12 16,-50-2-2-16,50 2-4 0,-39-2 7 0,39 2 3 16,0 0 4-16,-56-12-11 0,56 12-9 15,-42 3 28-15,42-3-9 0,-41 2-11 0,41-2 3 16,-40 2-2-16,40-2 30 0,0 0-21 0,-55 3-11 16,55-3 9-16,0 0-12 0,-51 1 15 0,51-1-16 15,0 0 14-15,-52 1-8 0,52-1 12 0,0 0-14 16,-57 2-1-16,57-2 8 0,-38 1 17 15,38-1-10-15,-42 1-12 0,42-1-1 0,-41 0 8 16,41 0 4-16,0 0-15 0,-52 0 4 0,52 0 3 16,0 0 0-16,-48 0 14 0,48 0-6 0,0 0-6 15,-41 0-2-15,41 0-10 0,0 0 10 0,-51-1 7 16,51 1-6-16,0 0 14 0,-52-1-20 0,52 1 3 16,-39-2 2-16,39 2 8 0,0 0 2 15,-55-1-13-15,55 1 0 0,0 0 9 0,-52 0-10 16,52 0 0-16,0 0 12 0,-46-1-17 0,46 1 16 15,0 0-1-15,-42-2-5 0,42 2 0 0,0 0-1 16,-46-1-7-16,46 1 13 0,0 0-9 0,-50-2 5 16,50 2-20-16,-37-2 33 0,37 2-1 0,-40-9-13 15,40 9-3-15,-41-1 12 0,41 1-4 16,-45 0-2-16,45 0-2 0,-41 0 13 0,41 0-22 16,-40 0 17-16,40 0-18 0,0 0 11 0,-51-2-2 15,51 2 11-15,-37-8-14 0,37 8 7 0,0 0 5 16,-53 0-1-16,53 0-8 0,-36-3 2 0,36 3 4 15,-41-4 45-15,41 4-61 0,-43-4-45 0,43 4 48 16,-40-4 12-16,40 4-2 0,-40-3-4 0,40 3-5 16,-37-7 10-16,37 7 1 0,0 0 3 15,-47-5-10-15,47 5-3 0,0 0-6 0,-43-6 24 16,43 6-9-16,0 0 5 0,-42-8-8 0,42 8 3 16,-29-11-3-16,29 11 9 0,0 0-11 0,-47-5 11 15,47 5-14-15,-33-6 13 0,33 6-10 0,0 0-4 16,-49-7-24-16,49 7 46 0,0 0-22 0,-46-3 4 15,46 3-9-15,0 0 24 0,-49-7-12 0,49 7 9 16,-37-4-19-16,37 4 16 0,-32-6-7 16,32 6-5-16,-35-5-4 0,35 5 23 0,-37-1-30 15,37 1 24-15,-37-6-23 0,37 6 28 0,0 0-29 16,-49-6 19-16,49 6-15 0,0 0 25 0,-46-5-20 16,46 5 23-16,0 0-12 0,-43-2 5 0,43 2-7 15,0 0-1-15,-52-1 0 0,52 1-10 0,-37 0-2 16,37 0 24-16,-42-5-18 0,42 5 17 15,-41 0-9-15,41 0-8 0,-40-2 63 0,40 2-76 16,-40-2 6-16,40 2 18 0,0 0-48 0,-49-2 45 16,49 2-3-16,0 0 5 0,-46-2-13 0,46 2 14 15,0 0-5-15,-49 0-2 0,49 0-9 0,0 0 27 16,-52-3-19-16,52 3 13 0,-40 1-16 16,40-1 10-16,-40-1-14 0,40 1 20 0,-40-2-22 15,40 2 9-15,0 0-2 0,-51-2 12 0,51 2-15 16,0 0 2-16,-49 0 10 0,49 0 7 0,0 0-40 15,-47 0 38-15,47 0-19 0,0 0 24 0,-52 0-6 16,52 0-9-16,-42-2-2 0,42 2 10 0,-46 0-20 16,46 0 21-16,-49 0-19 0,49 0 19 15,-51 0-19-15,51 0 12 0,-46-1 1 0,46 1 3 16,-44-6-13-16,44 6 17 0,-42 2-14 0,42-2 11 16,-35 3-1-16,35-3 3 0,-41 1-20 0,41-1 18 15,-40 1-21-15,40-1 24 0,-39 2-16 0,39-2 14 16,-39 2-20-16,39-2 15 0,-42 2-5 15,42-2 10-15,-44 1-7 0,44-1-2 0,-46 2 5 16,46-2-1-16,-40 2 7 0,40-2-8 0,-39 0-12 16,39 0 6-16,-41 4-9 0,41-4 21 0,-39 0-8 15,39 0 9-15,-41 2-12 0,41-2 12 0,-43 5-10 16,43-5 2-16,-44 3-8 0,44-3 20 16,-40 4-33-16,40-4 28 0,-40 1-15 0,40-1 16 15,0 0-16-15,-51 3 11 0,51-3-5 0,0 0 5 16,-49 7-16-16,49-7 14 0,0 0-9 0,-37 2 5 15,37-2 3-15,0 0 13 0,-40 5-30 0,40-5 29 16,0 0-16-16,-38 3 2 0,38-3-11 0,0 0 22 16,-37 2-7-16,37-2 7 0,0 0-17 15,0 0 12-15,-46 2-9 0,46-2-1 0,0 0-24 16,0 0 43-16,-38 7-18 0,38-7 17 0,0 0-13 16,0 0 10-16,-45 0-7 0,45 0 6 0,0 0-21 15,-46 4 21-15,46-4-12 0,0 0 12 0,-40 3-7 16,40-3-6-16,0 0 8 0,-37 5-4 0,37-5-2 15,0 0 4-15,0 0-12 0,0 0 10 0,0 0-8 16,0 0 10-16,-38-3-13 0,38 3 10 16,0 0-23-16,0 0-25 0,0 0-35 0,0 0-47 15,0 0-60-15,0 0-35 0,-18-22-54 0,18 22-214 16,0 0 159-16,0 0 187 0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5-09-28T11:02:58.093"/>
    </inkml:context>
    <inkml:brush xml:id="br0">
      <inkml:brushProperty name="width" value="0.21167" units="cm"/>
      <inkml:brushProperty name="height" value="0.21167" units="cm"/>
      <inkml:brushProperty name="fitToCurve" value="1"/>
    </inkml:brush>
  </inkml:definitions>
  <inkml:trace contextRef="#ctx0" brushRef="#br0">1316 0 0 0,'0'0'12'0,"-34"8"101"0,34-8-29 0,0 0-6 16,0 0-7-16,0 0-18 0,0 0-4 15,0 0-14-15,-26 15 17 0,26-15-3 0,0 0 6 16,0 0 2-16,0 0-11 0,-27 11-4 0,27-11-1 16,0 0-5-16,0 0 3 0,-40 7-8 0,40-7-6 15,0 0-3-15,0 0-3 0,0 0-4 0,-29 13-3 16,29-13-4-16,0 0 3 0,0 0-9 15,-28 9 11-15,28-9 3 0,0 0-7 0,-32 9-1 16,32-9-23-16,0 0 30 0,-40 8 2 0,40-8 10 16,-34 7-7-16,34-7-8 0,-34 10 7 15,34-10-4-15,-37 7 2 0,37-7 0 0,-30 12-2 16,30-12 0-16,0 0-7 0,-46 6-4 0,46-6 57 16,0 0-61-16,-40 5-3 0,40-5 2 15,0 0 1-15,0 0-6 0,-46 3 8 0,46-3-6 16,0 0 5-16,-40 7-3 0,40-7 1 0,0 0 2 15,-45 8-4-15,45-8 3 0,0 0 2 0,-46 10-1 16,46-10 8-16,0 0-9 0,-43 6 17 0,43-6-23 16,0 0 7-16,0 0-8 0,-44 0 13 15,44 0-4-15,0 0-6 0,0 0 61 0,0 0-80 16,0 0 12-16,-43 4 7 0,43-4 1 0,0 0-2 16,-37 4 5-16,37-4 0 0,0 0 0 0,-46 3-5 15,46-3 5-15,0 0 135 0,-48 4-172 16,48-4 14-16,0 0 5 0,-39 0 7 0,39 0 1 15,0 0 4-15,0 0 1 0,0 0-4 0,-37 1 10 16,37-1-4-16,0 0 5 0,0 0-5 16,0 0 6-16,-43 3-5 0,43-3-2 0,0 0 4 15,-43 4-6-15,43-4 7 0,0 0-4 0,-48 7 2 16,48-7 4-16,0 0-3 0,-38 4 0 16,38-4-2-16,0 0 2 0,0 0 2 0,0 0 33 15,0 0-26-15,0 0 0 0,0 0 10 0,0 0-5 16,-37 5 2-16,37-5-1 0,0 0-6 0,0 0 1 15,0 0-2-15,0 0-2 0,0 0-1 0,0 0-8 16,0 0 11-16,0 0-4 0,0 0 0 0,0 0 5 16,0 0-6-16,0 0 9 0,0 0 16 15,0 0-7-15,0 0 2 0,0 0 4 0,0 0-3 16,0 0 3-16,0 0-14 0,0 0 3 0,0 0-9 16,0 0 0-16,0 0-5 0,0 0 12 15,0 0-11-15,0 0-3 0,0 0 10 0,0 0 13 16,0 0-3-16,-8 29 5 0,8-29 3 0,0 0 1 15,0 0-4-15,0 0 26 0,-9 37-5 16,9-37 4-16,0 0-9 0,-4 31 2 0,4-31-5 16,0 0-34-16,-10 35 41 0,10-35 9 0,0 0-20 15,-6 38 19-15,6-38-8 0,0 0 2 0,-11 43-5 16,11-43 9-16,-6 33-17 0,6-33 10 16,-7 36 8-16,7-36-24 0,-6 35-7 0,6-35-1 15,-4 35 9-15,4-35-4 0,-9 36-15 0,9-36 6 16,-4 34-4-16,4-34 11 0,-6 37-13 0,6-37 12 15,-4 34-14-15,4-34 12 0,-3 38-11 16,3-38 14-16,-1 38-6 0,1-38 3 0,-6 40-5 16,6-40 12-16,0 40-10 0,0-40 12 0,-3 42-7 15,3-42 17-15,0 40-14 0,0-40 5 16,3 43-6-16,-3-43 9 0,6 41-18 0,-6-41 10 16,8 41-13-16,-8-41 11 0,9 44-10 0,-9-44 7 15,7 46-13-15,-7-46 11 0,10 48-11 16,-10-48 2-16,6 46 0 0,-6-46 2 0,7 46-6 0,-7-46 8 15,3 43-3-15,-3-43-1 0,4 43-3 16,-4-43 1-16,3 41-4 0,-3-41 1 0,7 38 0 16,-7-38 8-16,6 37-7 0,-6-37 7 0,7 33 0 15,-7-33 34-15,7 34-50 0,-7-34 9 0,9 32-6 16,-9-32 9-16,11 29-6 0,-11-29 5 16,9 32-10-16,-9-32 12 0,3 30-5 0,-3-30 11 15,8 32-10-15,-8-32 11 0,3 36-7 0,-3-36 2 16,3 37-1-16,-3-37-1 0,3 34 4 15,-3-34-5-15,5 40 4 0,-5-40-8 0,3 36 3 16,-3-36 2-16,3 39 0 0,-3-39 0 0,6 37 3 16,-6-37 1-16,5 39-4 0,-5-39-4 0,6 34 1 15,-6-34-3-15,6 33-1 0,-6-33 3 16,0 0-5-16,0 43 0 0,0-43 5 0,0 0-4 16,11 38 4-16,-11-38-2 0,0 0 2 0,3 40-2 15,-3-40 12-15,0 0-2 0,0 39 9 0,0-39-6 16,0 0 3-16,-3 45-5 0,3-45-4 0,0 0 0 15,0 46 27-15,0-46-35 0,3 34 2 16,-3-34 0-16,0 0-8 0,0 52 9 0,0-52-1 16,3 34 3-16,-3-34-5 0,3 36 7 0,-3-36-3 15,0 36-3-15,0-36-2 0,3 41 6 16,-3-41 46-16,3 48 7 0,-3-48-12 0,5 48-11 16,-5-48-7-16,6 54-3 0,-6-54 4 0,8 53-10 15,-8-53-7-15,9 57 5 0,-9-57-15 16,9 58 12-16,-9-58-4 0,11 53-3 0,-11-53-30 15,6 54 40-15,-6-54-8 0,5 50 2 0,-5-50-6 16,6 48 3-16,-6-48-4 0,3 46 4 16,-3-46-1-16,0 38-7 0,0-38 4 0,3 34-1 0,-3-34 29 15,6 37-27-15,-6-37-2 0,8 32 3 16,-8-32 1-16,6 32-3 0,-6-32 2 0,10 35 10 16,-10-35-8-16,10 33 1 0,-10-33-6 0,7 36 2 15,-7-36 7-15,10 38-13 0,-10-38 1 0,7 40 5 16,-7-40-16-16,13 40 16 0,-13-40 6 15,10 43-16-15,-10-43 24 0,13 45-11 0,-13-45 0 16,16 46-5-16,-16-46-6 0,14 45 8 16,-14-45-11-16,17 44 10 0,-17-44-6 0,12 45-8 15,-12-45 11-15,14 45 26 0,-14-45-39 0,14 46 11 16,-14-46-4-16,14 49 1 0,-14-49 1 16,12 48 5-16,-12-48-5 0,14 47 10 0,-14-47-11 15,14 50 4-15,-14-50-4 0,12 48-9 0,-12-48 10 16,11 52 7-16,-11-52-6 0,14 51 2 0,-14-51-4 15,12 52 9-15,-12-52-12 0,8 52 10 0,-8-52-6 16,12 50 4-16,-12-50-26 0,7 47 25 16,-7-47 4-16,7 47 1 0,-7-47-2 0,9 47-9 15,-9-47 8-15,7 46-8 0,-7-46 12 0,13 47-7 16,-13-47 3-16,17 52 2 0,-17-52-9 0,17 52 3 16,-17-52-2-16,19 50 11 0,-19-50-3 15,20 47-12-15,-20-47 2 0,20 46 3 0,-20-46-3 16,17 44 5-16,-17-44-1 0,17 42 4 0,-17-42-9 15,17 38 5-15,-17-38 5 0,11 31 6 16,-11-31-13-16,12 26-3 0,-12-26 4 0,0 0-2 16,14 38 7-16,-14-38-1 0,0 0-2 0,12 41 0 15,-12-41-6-15,8 35 0 0,-8-35 6 0,14 36 23 16,-14-36-22-16,15 46-4 0,-15-46-1 0,8 50 53 16,5-20-67-16,0-5 13 0,-3 3 2 15,3 1-8-15,-6 1 2 0,3-1 2 0,-10-29 6 16,13 53 4-16,-13-53-13 0,11 46 9 0,-11-46-3 15,6 42 2-15,-6-42-6 0,3 33 8 0,-3-33-9 16,0 0 21-16,7 44-24 0,-7-44 8 16,0 0 7-16,0 0-7 0,3 43-5 0,-3-43 18 15,0 0-6-15,0 0 6 0,-3 32-5 0,3-32-7 16,0 0 8-16,0 0-4 0,-10 36 27 16,10-36-38-16,0 0 9 0,0 0-2 0,0 39-6 15,0-39-2-15,0 0 11 0,0 0 0 0,3 44 2 16,-3-44 5-16,0 0-19 0,0 36 0 15,0-36 12-15,0 0-1 0,10 42 4 0,-10-42-6 16,0 0 0-16,4 40 1 0,-4-40-1 0,0 0 6 16,6 40-8-16,-6-40 9 0,0 0-5 0,3 39 2 15,-3-39-3-15,0 0 1 0,0 0-8 0,7 43 2 16,-7-43 8-16,0 0-16 0,0 0 4 16,0 0-25-16,7 30-19 0,-7-30-17 0,0 0 19 15,0 0-83-15,0 0-40 0,0 0-31 0,0 0-39 16,0 0-82-16,0 0-88 0,0 0-67 0,9-43-451 15,-9 43 334-15,25-56-88 0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5-09-28T11:04:14.751"/>
    </inkml:context>
    <inkml:brush xml:id="br0">
      <inkml:brushProperty name="width" value="0.21167" units="cm"/>
      <inkml:brushProperty name="height" value="0.21167" units="cm"/>
    </inkml:brush>
  </inkml:definitions>
  <inkml:trace contextRef="#ctx0" brushRef="#br0">537 118 0 0,'0'0'103'0,"0"0"70"0,0 0-31 16,0 0-36-16,0 0-16 0,0 0-14 0,0 0-11 16,0 0-19-16,0 0-2 0,0 0-16 0,0 0 1 15,0 0-5-15,0 0-8 0,0 0-8 16,0 0-5-16,0 0 1 0,9-30-8 0,-9 30-3 16,0 0-24-16,0 0-1 0,0 0-3 0,11-25 10 15,-11 25-13-15,0 0 2 0,0 0-1 16,0 0 8-16,0 0-12 0,20-23 9 0,-20 23-7 15,0 0-5-15,0 0 2 0,0 0 15 0,0 0-8 16,0 0 8-16,0 0-5 0,0 0 15 16,0 0 0-16,17-21 5 0,-17 21 33 0,0 0-13 15,0 0 9-15,0 0 1 0,0 0 11 0,0 0-6 16,0 0 17-16,0 0 0 0,0 0 15 0,0 0-18 16,17-19-12-16,-17 19 3 0,0 0-7 15,0 0 1-15,0 0-9 0,0 0 5 0,0 0-12 16,0 0 14-16,0 0-19 0,0 0 16 0,0 0-6 15,0 0-3-15,0 0 9 0,0 0 4 0,0 0-5 16,0 0 11-16,0 0-9 0,0 0 9 0,0 0-9 16,0 0 4-16,0 0-7 0,0 0 8 15,0 0-10-15,0 0 11 0,0 0 16 0,0 0 6 16,0 0-9-16,0 35-3 0,0-35 3 0,0 0 1 16,0 0-1-16,-8 35-3 0,8-35 4 15,0 0 1-15,0 37-2 0,0-37-2 0,0 0 6 16,-3 36 7-16,3-36-2 0,0 0-4 0,-3 45 7 15,3-45-12-15,0 0 0 0,0 41-8 16,0-41 7-16,0 0 7 0,0 49 5 0,0-49-22 16,0 0 16-16,3 48-21 0,-3-48 0 0,0 0-21 15,-3 46 19-15,3-46-11 0,0 0 2 0,0 43 5 16,0-43 6-16,0 0-27 0,0 52 13 0,0-52 2 16,0 0-7-16,3 52-1 0,-3-52 26 15,3 33-14-15,-3-33 13 0,5 35-6 0,-5-35 9 16,3 32-5-16,-3-32 3 0,6 32-11 0,-6-32-1 15,9 30-11-15,-9-30 15 0,11 27-29 0,-11-27 24 16,0 0-11-16,11 40 7 0,-11-40-3 16,0 0 6-16,9 42-5 0,-9-42 12 0,0 0-24 15,14 40 13-15,-14-40 1 0,6 31-1 0,-6-31-9 16,7 29 8-16,-7-29-3 0,7 31 5 16,-7-31-13-16,6 32 13 0,-6-32-8 0,7 32 44 15,-7-32-53-15,13 30 8 0,-13-30-7 0,7 34 10 16,-7-34-5-16,13 36 4 0,-13-36-14 15,10 38 9-15,-10-38 1 0,13 41 8 0,-13-41-21 16,13 45-42-16,-13-45 72 0,11 47 0 0,-11-47 0 16,9 47-7-16,-9-47-3 0,11 46 9 0,-11-46-17 15,9 43 9-15,-9-43 1 0,11 47 7 0,-11-47-8 16,12 43-2-16,-12-43 1 0,11 43 12 16,-11-43 17-16,14 43-17 0,-14-43-12 0,17 43 6 15,-17-43-8-15,15 40 3 0,-15-40-11 0,14 42 8 16,-14-42 2-16,11 37 4 0,-11-37-10 15,9 38 16-15,-9-38-49 0,8 37 53 0,-8-37-7 16,6 38-2-16,-6-38-13 0,6 37 7 0,-6-37 7 16,11 36 15-16,-11-36 22 0,12 41 27 15,-12-41 9-15,11 49-14 0,-11-49-12 0,10 46-19 16,-10-46-3-16,3 42-8 0,-3-42-3 0,3 40-10 16,-3-40 2-16,7 44 3 0,-7-44-1 0,7 42 2 15,-7-42-11-15,6 42-6 0,-6-42 0 0,11 38 6 16,-11-38-7-16,12 37 26 0,-12-37 15 0,14 38-11 15,-14-38-6-15,9 36-7 0,-9-36-2 16,11 37-1-16,-11-37-9 0,0 0 0 0,6 42-3 16,-6-42 2-16,0 0 2 0,10 44-4 0,-10-44 24 15,7 32-2-15,-7-32-10 0,6 36 0 16,-6-36-1-16,6 34-9 0,-6-34 4 0,8 41-1 16,-8-41-1-16,9 40 0 0,-9-40 2 0,8 44-8 15,-8-44-1-15,6 42 8 0,-6-42-11 16,6 40 7-16,-6-40-3 0,5 43-7 0,-5-43 9 15,6 43-4-15,-6-43 0 0,8 43 4 0,-8-43 0 16,6 40-1-16,-6-40 3 0,12 40-3 0,-12-40-3 16,11 41 10-16,-11-41-6 0,12 40 1 15,-12-40-6-15,8 37 3 0,-8-37-5 0,11 43 14 16,-11-43-10-16,6 39 2 0,-6-39 0 0,3 48 2 16,-3-48-7-16,7 49 10 0,-7-49-35 0,4 53 39 15,-4-53-9-15,6 55 1 0,-6-55 1 0,9 56 1 16,-9-56-6-16,8 55 10 0,-8-55-10 15,9 54 7-15,-9-54-12 0,6 45 3 0,-6-45 2 16,8 42 8-16,-8-42-17 0,3 40 13 0,-3-40-14 16,3 34 2-16,-3-34 4 0,0 0 8 15,0 43-6-15,0-43 8 0,0 0-6 0,-3 41 9 16,3-41-9-16,0 0 10 0,-3 46-10 0,3-46 9 16,-3 34-5-16,3-34 1 0,-4 34 0 15,4-34 8-15,0 39 33 0,0-39-58 0,0 40 6 16,0-40 3-16,0 44-8 0,0-44 3 0,0 42 11 15,0-42-8-15,7 46 1 0,-7-46 8 0,3 38-9 16</inkml:trace>
  <inkml:trace contextRef="#ctx0" brushRef="#br0" timeOffset="1">1425 5334 4096 1500,'2'11'0'0,"-2"-11"2"0,0 0-3 0,11 38 5 16,-11-38 33-16,0 0-47 0,3 34-2 16,-3-34 8-16,0 0 4 0,11 29 1 0,-11-29-6 15,0 0 11-15,0 0-4 0,6 34-11 0,-6-34 7 16,0 0-6-16,0 0 6 0,6 34 0 16,-6-34 2-16,0 0-4 0,6 32 4 0,-6-32-2 15,0 0 3-15,11 41 4 0,-11-41-1 0,12 31-6 16,-12-31 11-16,11 35-9 0,-11-35 4 0,14 32 5 15,-14-32 1-15,14 31 41 0,-14-31-65 16,9 28 2-16,-9-28 3 0,0 0 2 0,14 33-1 16,-14-33 6-16,0 0 1 0,0 0-7 0,0 0 4 15,6 28 8-15,-6-28-15 0,0 0 20 0,0 0 1 16,0 0-10-16,0 0-2 0,0 0-2 0,0 0 2 16,0 0 11-16,0 0-10 0,0 0-5 15,0 0 4-15,0 0 10 0,0 0-8 0,0 0-6 16,0 0 9-16,0 0 2 0,0 0 1 0,0 0-4 15,0 0-5-15,0 0 22 0,0 0-18 16,0 0-9-16,0 0 5 0,0 0-14 0,0 0 16 16,-28 22 12-16,28-22-17 0,0 0 32 15,-43 3-28-15,43-3 3 0,0 0 2 0,-54 0-4 16,54 0 3-16,-40 5 3 0,40-5-5 0,-38 2 3 16,38-2-3-16,-38 5 3 0,38-5-2 0,-39 1-17 15,39-1 18-15,0 0 4 0,-41 5-8 0,41-5 7 16,0 0-5-16,-46 5 1 0,46-5-1 15,0 0-1-15,-51 6 0 0,51-6-1 0,-37 5-2 16,37-5 9-16,-46 6-5 0,46-6-6 0,-46 10 9 16,46-10-6-16,-44 11 27 0,44-11-24 0,-46 8-9 15,46-8 6-15,-46 10 3 0,46-10-2 16,-34 7 4-16,34-7-1 0,0 0-4 0,-43 8 0 16,43-8 3-16,0 0 8 0,-44 11-6 0,44-11 1 15,-33 7-8-15,33-7 7 0,-30 8-7 16,30-8 19-16,-30 13-14 0,30-13-1 0,-33 11 27 15,33-11-31-15,-31 11-2 0,31-11-1 0,0 0 4 16,-40 11 2-16,40-11 1 0,0 0-36 0,-37 10 39 16,37-10 0-16,0 0 2 0,-46 10-10 15,46-10 8-15,-34 8-32 0,34-8 37 0,-46 7 3 16,46-7-2-16,-47 8-7 0,47-8 8 0,-43 11-44 16,43-11 34-16,-40 6 13 0,40-6-6 0,-34 7 1 15,34-7 3-15,0 0-14 0,-40 5 10 0,40-5-5 16,0 0-1-16,-40 2 1 0,40-2 1 15,0 0-6-15,-33 1-4 0,33-1-11 0,0 0-19 16,-37 4-14-16,37-4-16 0,0 0-16 0,0 0-45 16,-46 0-40-16,46 0-63 0,0 0-58 0,0 0-53 15,0 0-38-15,-37-7-484 0,37 7 318 16,0 0-54-16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5-09-28T11:03:02.650"/>
    </inkml:context>
    <inkml:brush xml:id="br0">
      <inkml:brushProperty name="width" value="0.21167" units="cm"/>
      <inkml:brushProperty name="height" value="0.21167" units="cm"/>
      <inkml:brushProperty name="fitToCurve" value="1"/>
    </inkml:brush>
  </inkml:definitions>
  <inkml:trace contextRef="#ctx0" brushRef="#br0">1515 6 0 0,'38'0'312'0,"-38"0"-72"0,0 0-22 16,0 0-30-16,0 0-27 0,0 0-22 15,0 0-20-15,34 6-19 0,-34-6-7 0,0 0-4 16,0 0-6-16,0 0 0 0,0 0 4 0,0 0-30 15,0 0 18-15,0 0-20 0,0 0 7 0,-43-6-7 16,43 6-3-16,-48-5-18 0,48 5 3 0,-53 0-13 16,53 0 3-16,-56 1 5 0,56-1 3 0,-61 10-3 15,61-10 2-15,-58 8-2 0,58-8 2 16,-62 13-10-16,32-6 7 0,30-7-11 0,-59 18 0 16,32-8-2-16,-4-1 1 0,3 5-6 0,1-3 5 15,-1 0 18-15,0 5-36 0,2-2-1 16,2 1 11-16,-4 2-3 0,8 1 2 0,20-18-12 15,-35 38 11-15,35-38-9 0,-28 36 20 0,28-36-21 16,-20 50 4-16,20-50-42 0,-13 44 55 16,13-44-5-16,-17 47-3 0,17-47-4 0,-11 43-8 15,11-43 5-15,-15 39 0 0,15-39 1 0,-17 39-2 16,17-39 3-16,-22 36-5 0,22-36-2 0,-17 32 15 16,17-32-7-16,-20 30-6 0,20-30 7 0,-20 27-15 15,20-27 17-15,-23 23-8 0,23-23 11 16,-23 25-11-16,23-25 6 0,-20 22-3 0,20-22-12 15,-33 20 14-15,33-20-6 0,-46 16 11 0,46-16-8 16,-48 13-8-16,48-13 13 0,-52 8-2 16,52-8-6-16,-57 11 5 0,57-11-1 0,-54 7-8 15,54-7 22-15,-46 6-11 0,46-6-4 0,-38 0-5 16,38 0 5-16,0 0 1 0,-51 0 8 16,51 0 2-16,0 0 1 0,-36-10 10 0,36 10 8 15,0 0 4-15,-31-21 17 0,31 21-28 0,-20-22-1 16,20 22 6-16,-20-23 7 0,20 23-5 0,-12-27 9 15,12 27-5-15,0 0-14 0,-6-47 2 16,6 47-7-16,4-33-4 0,-4 33-8 0,11-39 14 16,-11 39-3-16,21-42-4 0,-21 42 2 0,23-40 4 15,-23 40 1-15,26-36 26 0,-26 36 3 0,22-30-6 16,-22 30 3-16,17-24-7 0,-17 24-4 0,0 0-3 16,0 0 0-16,18-26-12 0,-18 26-4 15,0 0-4-15,0 0-3 0,0 0 4 0,0 0-3 16,0 0-5-16,0 0-1 0,0 0-5 0,23-14-2 15,-23 14 7-15,0 0 0 0,0 0-15 16,0 0 10-16,0 0-10 0,0 0-30 0,0 0-30 16,0 0-42-16,0 0-36 0,0 0-62 0,0 0-76 15,0 0-44-15,0 0-62 0,0 0-386 16,0 0 289-16,0 0 11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5-09-27T17:39:56.153"/>
    </inkml:context>
    <inkml:brush xml:id="br0">
      <inkml:brushProperty name="width" value="0.21167" units="cm"/>
      <inkml:brushProperty name="height" value="0.21167" units="cm"/>
      <inkml:brushProperty name="color" value="#C00000"/>
      <inkml:brushProperty name="fitToCurve" value="1"/>
    </inkml:brush>
  </inkml:definitions>
  <inkml:trace contextRef="#ctx0" brushRef="#br0">1619 149 0 0,'0'0'201'0,"0"0"-32"0,0 0-20 16,0 0-16-16,0 0 7 0,7-29-7 15,-7 29-22-15,0 0-20 0,0 0 12 0,0 0-28 16,0 0-29-16,0 0 39 0,0 0-10 0,0 0-14 15,0 0 8-15,0 0-12 0,0 0-13 16,0 0-7-16,0 0 1 0,0 0-10 0,0 0-5 16,0 0 12-16,0 0-3 0,0 0-23 0,0 0 8 15,0 0-17-15,0 0 8 0,0 0-5 16,0 0 14-16,0 0-8 0,0 0 1 0,0 0 4 16,18 20 9-16,-18-20 11 0,0 0-20 0,3 38-7 15,-3-38 8-15,0 0-2 0,5 48-2 0,-5-48-1 16,6 35 2-16,-6-35-10 0,6 43 22 15,-6-43-16-15,6 47 13 0,-6-47-7 0,12 44-1 16,-12-44-5-16,11 43 2 0,-11-43 1 0,12 43-2 16,-12-43-4-16,11 43 3 0,-11-43-12 0,11 44 17 15,-11-44-7-15,15 43 12 0,-15-43-16 16,6 43-1-16,-6-43 3 0,5 42 0 0,-5-42-4 16,0 37 1-16,0-37-6 0,2 38-3 0,-2-38 9 15,0 0 9-15,4 43-12 0,-4-43 3 16,0 0-3-16,2 33 8 0,-2-33-6 0,0 0-1 15,0 0-20-15,6 32-1 0,-6-32-24 0,0 0-5 16,0 0-19-16,0 0-6 0,0 0-28 16,0 0 8-16,0 0-52 0,0 0-4 0,0 0-30 15,6 33-17-15,-6-33-255 0,0 0 154 0,0 0 209 16</inkml:trace>
  <inkml:trace contextRef="#ctx0" brushRef="#br0" timeOffset="971">858 0 0 0,'0'0'146'0,"0"0"80"0,0 0-44 16,0 0-34-16,0 0-9 0,0 0-29 0,0 0 0 15,0 0-15-15,0 0-1 0,0 0-18 0,0 0 0 16,-29 18-16-16,29-18 35 0,0 0-61 0,-4 40 25 16,4-40-23-16,0 0 14 0,-5 46-20 15,5-46 11-15,-3 32-18 0,3-32 19 0,-6 36-29 16,6-36 14-16,-9 36-1 0,9-36-2 0,-10 39-2 15,10-39 4-15,-9 41-4 0,9-41-4 0,-11 43-8 16,11-43 12-16,-15 45-17 0,15-45 14 0,-14 43 0 16,14-43-4-16,-12 46-45 0,12-46 51 15,-12 45-13-15,12-45 10 0,-17 46-12 0,17-46-14 16,-9 43 13-16,9-43 7 0,-5 43-28 0,5-43 28 16,-5 39-10-16,5-39 6 0,-3 41-8 15,3-41 6-15,0 38-4 0,0-38 7 0,6 37 50 16,-6-37-74-16,10 39 3 0,-10-39 17 0,17 33-16 15,-17-33 10-15,15 34 3 0,-15-34-46 16,14 30 37-16,-14-30-11 0,15 29 10 0,-15-29 3 16,17 21-11-16,-17-21 4 0,0 0-3 0,17 25 21 15,-17-25-12-15,0 0-8 0,0 0 5 0,0 0-1 16,24 18-6-16,-24-18 10 0,0 0-7 0,0 0 1 16,40-5-1-16,-40 5 23 0,0 0-18 15,36-13 8-15,-36 13-14 0,23-18 30 0,-23 18-20 16,21-20 4-16,-21 20 2 0,17-24 7 0,-17 24-14 15,15-26 14-15,-15 26-7 0,0 0 6 16,11-44 5-16,-11 44-4 0,8-27-7 0,-8 27 7 16,0 0-5-16,7-36 2 0,-7 36 0 0,0 0 3 15,0 0-9-15,3-35 12 0,-3 35-11 16,0 0 2-16,0 0-9 0,0 0 6 0,0 0-6 16,0 0 12-16,-18-22-17 0,18 22 6 0,0 0 0 15,-44 4 7-15,44-4-2 0,0 0 22 0,-48 7-20 16,48-7 2-16,-31 7-13 0,31-7 9 0,-32 11-7 15,32-11 1-15,-34 8 5 0,34-8 0 16,-37 11 1-16,37-11 4 0,-38 11-6 0,38-11 3 16,-43 11-4-16,43-11 7 0,-44 12-7 0,44-12 7 15,-46 9 40-15,46-9-67 0,-50 10 13 0,50-10 6 16,-59 12 3-16,59-12 1 0,-56 7-7 16,56-7 2-16,-58 11-7 0,58-11 10 0,-57 7-17 15,57-7 15-15,-50 5-31 0,50-5 12 0,-45 5-16 16,45-5-13-16,-43 2-16 0,43-2-9 15,0 0-26-15,-51-2-28 0,51 2-30 0,-36-3-30 16,36 3-53-16,-37-5-132 0,37 5 129 0,-39-7 78 16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5-09-28T11:03:04.470"/>
    </inkml:context>
    <inkml:brush xml:id="br0">
      <inkml:brushProperty name="width" value="0.21167" units="cm"/>
      <inkml:brushProperty name="height" value="0.21167" units="cm"/>
      <inkml:brushProperty name="fitToCurve" value="1"/>
    </inkml:brush>
  </inkml:definitions>
  <inkml:trace contextRef="#ctx0" brushRef="#br0">293 903 0 0,'32'-13'137'16,"-32"13"119"-16,0 0-53 0,17-21 2 16,-17 21-13-16,0 0-18 0,20-26-36 0,-20 26 14 15,11-25-32-15,-11 25-4 0,9-32 41 0,-9 32-18 16,11-39-23-16,-11 39-14 0,14-48-20 0,-14 48-12 15,15-56-10-15,-15 56-8 0,17-58-4 0,-9 25-5 16,1 0-11-16,0 1 0 0,2 0-3 0,3-1-3 16,-5-1-6-16,5 0 3 0,-4 2-12 15,3 1 22-15,0-1 0 0,0 6-46 0,1-4 48 16,-1 1-2-16,1 4-10 0,3 1-2 0,-17 24 9 16,26-42 9-16,-26 42-11 0,26-30-3 0,-26 30-5 15,28-26-3-15,-28 26-4 0,32-17 4 16,-32 17-7-16,37-9 0 0,-37 9-9 0,40-1 13 15,-40 1-14-15,34 10 9 0,-34-10-16 0,36 21 9 16,-36-21-12-16,37 27 14 0,-37-27-9 16,37 32 14-16,-37-32-13 0,26 38 11 0,-26-38-8 15,20 37 1-15,-20-37 1 0,8 35-2 0,-8-35-3 16,0 38 8-16,0-38-11 0,-11 36 16 0,11-36-11 16,-26 41 10-16,26-41-10 0,-37 39 2 15,17-21 0-15,-3 1 4 0,-1-2-12 0,-3-2 14 16,0-1-12-16,1 0 7 0,26-14-2 0,-55 19 5 15,55-19-16-15,-57 14 21 0,57-14-13 0,-51 7 1 16,51-7-3-16,-47 1 0 0,47-1 4 16,-40-1 1-16,40 1-4 0,0 0 5 0,-37 0-4 15,37 0 6-15,0 0-12 0,0 0 2 0,0 0-9 16,0 0 5-16,0 0-12 0,0 0 9 16,0 0-3-16,0 0-26 0,0 0 30 0,0 0 14 15,0 0-3-15,-23 17 7 0,23-17-13 0,0 0 10 16,7 26-9-16,-7-26 12 0,0 0-13 15,10 45 13-15,-10-45-9 0,3 36 11 0,-3-36-9 16,-6 46 5-16,6-46-4 0,-10 52 4 0,10-52-10 16,-13 58 6-16,5-30-16 0,-6 1 9 0,2-1-2 15,-5-3 4-15,0 1-5 0,-6-1 11 0,0-3-8 16,0 0 15-16,2-3-11 0,-3-4 10 16,24-15-7-16,-39 25 7 0,39-25-1 0,-33 17-2 15,33-17-3-15,0 0 9 0,-40 10-4 0,40-10 3 16,0 0-11-16,-39-10 9 0,39 10 10 0,-25-17 5 15,25 17-11-15,-26-22 20 0,26 22-13 16,-20-31-6-16,20 31-8 0,-22-40 12 0,22 40-9 16,-12-41 12-16,12 41-27 0,-7-52 17 0,7 52 1 15,-5-53-7-15,5 53 5 0,0-49-5 16,0 49-2-16,0-41 4 0,0 41-4 0,-2-36 1 16,2 36 8-16,0 0-5 0,-3-33-5 0,3 33 9 15,0 0-34-15,0 0-33 0,0 0-56 16,0 0-71-16,0 0-32 0,0 0-21 0,0 0-23 0,0 0-76 15,0 0-254-15,0 0 191 0,-12 26 127 0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5-09-28T11:04:17.322"/>
    </inkml:context>
    <inkml:brush xml:id="br0">
      <inkml:brushProperty name="width" value="0.21167" units="cm"/>
      <inkml:brushProperty name="height" value="0.21167" units="cm"/>
    </inkml:brush>
  </inkml:definitions>
  <inkml:trace contextRef="#ctx0" brushRef="#br0">5 142 1062 0,'1'-8'51'15,"-1"8"121"-15,0 0-16 0,0 0-46 0,0 0-7 16,10-32-40-16,-10 32-3 0,0 0-11 0,0 0-8 16,23-23-2-16,-23 23-11 0,0 0-24 0,30-19 16 15,-30 19-20-15,31-14 17 0,-31 14-9 16,34-13 22-16,-34 13-9 0,8-3-16 0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5-09-28T11:03:34.005"/>
    </inkml:context>
    <inkml:brush xml:id="br0">
      <inkml:brushProperty name="width" value="0.21167" units="cm"/>
      <inkml:brushProperty name="height" value="0.21167" units="cm"/>
      <inkml:brushProperty name="fitToCurve" value="1"/>
    </inkml:brush>
    <inkml:brush xml:id="br1">
      <inkml:brushProperty name="width" value="0.21167" units="cm"/>
      <inkml:brushProperty name="height" value="0.21167" units="cm"/>
    </inkml:brush>
  </inkml:definitions>
  <inkml:trace contextRef="#ctx0" brushRef="#br0">3188 1757 0 0,'0'0'0'16,"0"0"2"-16,0 0 105 0,0 0 54 0,0 0-113 15,0 0-15-15,-17 23 12 0,17-23 4 0,0 0-2 16,0 0-7-16,-11 29 0 0,11-29 14 16,0 0-11-16,0 0-7 0,-10 32-3 0,10-32 1 15,0 0-21-15,0 0 21 0,0 0 23 0,-3 41-10 16,3-41-4-16,0 0-12 0,0 0-11 0,-2 38 0 15,2-38 7-15,0 0-9 0,-3 33 1 16,3-33-7-16,0 0 5 0,-2 36 3 0,2-36 34 16,0 0-32-16,-3 38-5 0,3-38-2 0,0 0 2 15,-3 37 20-15,3-37-2 0,0 0 2 0,0 0 3 16,3 43-19-16,-3-43 1 0,0 0-1 16,0 0-12-16,2 43 7 0,-2-43-1 0,0 0-7 15,6 36 1-15,-6-36 2 0,0 0-7 0,0 40 1 16,0-40-3-16,0 0 0 0,-3 44 10 15,3-44-9-15,0 0-3 0,-2 41 1 0,2-41 3 16,0 0-4-16,-1 33 4 0,1-33 0 0,0 0-4 16,1 35-4-16,-1-35 13 0,0 0 0 15,4 35 5-15,-4-35-12 0,0 0-2 0,6 36-4 16,-6-36 9-16,0 0-8 0,1 39 6 0,-1-39 3 16,0 0 5-16,3 34-18 0,-3-34 14 0,0 0-10 15,3 40 6-15,-3-40-10 0,0 0 13 0,3 33-10 16,-3-33 30-16,0 0-28 0,4 32 4 15,-4-32-8-15,0 0 8 0,7 33 5 0,-7-33-6 16,0 0-5-16,11 32 8 0,-11-32-9 0,0 0 6 16,9 34-2-16,-9-34 5 0,0 0-8 0,9 33 5 15,-9-33-2-15,0 0 9 0,6 35-11 16,-6-35 7-16,0 0-5 0,5 30 2 0,-5-30-4 16,0 0 8-16,0 0-17 0,8 38 16 0,-8-38-10 15,0 0 12-15,6 37-6 0,-6-37 5 16,0 0 4-16,14 40-5 0,-14-40-13 0,0 0 13 15,4 40-7-15,-4-40 8 0,0 0-5 0,5 42 15 16,-5-42-16-16,0 0-3 0,0 40-3 0,0-40 16 16,0 0-10-16,0 47 5 0,0-47-5 0,0 0 6 15,3 46 2-15,-3-46-4 0,6 33-3 16,-6-33 6-16,6 30 2 0,-6-30-15 0,6 30 5 16,-6-30-2-16,0 0 8 0,7 43 33 0,-7-43-50 15,0 0 3-15,1 41 14 0,-1-41-10 0,0 0-3 16,2 40 16-16,-2-40 0 0,0 0-14 15,0 41 12-15,0-41-8 0,0 0 9 0,4 33 6 16,-4-33-15-16,0 0-5 0,9 36 13 0,-9-36-7 16,0 0 3-16,5 36-3 0,-5-36 8 15,0 0-4-15,5 39-5 0,-5-39 19 0,0 0-12 16,0 36-16-16,0-36 16 0,0 0-17 0,0 0 15 16,0 47-8-16,0-47-20 0,0 0 33 0,3 32 1 15,-3-32-15-15,0 0 92 0,9 36-94 16,-9-36 8-16,0 0-9 0,8 30 13 0,-8-30-15 15,0 0 13-15,6 38-9 0,-6-38 2 0,0 0 2 16,0 0 17-16,0 43-24 0,0-43 16 0,0 0-15 16,0 36 17-16,0-36-9 0,0 0 43 15,0 0-47-15,0 40 2 0,0-40 0 0,0 0 5 16,7 31-3-16,-7-31 7 0,0 0-8 0,0 0 6 16,5 41-16-16,-5-41 13 0,0 0 13 15,0 0-10-15,2 39-13 0,-2-39 16 0,0 0-16 16,0 0 13-16,1 43 35 0,-1-43-45 0,0 0-7 15,0 0 14-15,2 32-14 0,-2-32 14 16,0 0 4-16,10 33 4 0,-10-33-12 0,0 0 7 16,0 0-13-16,5 35 9 0,-5-35-11 0,0 0 15 15,0 0-11-15,0 0 11 0,1 33-5 0,-1-33-30 16,0 0 36-16,0 0 3 0,0 0-6 0,0 0 12 16,4 33-18-16,-4-33 15 0,0 0-15 15,0 0 11-15,0 0-7 0,6 31 9 0,-6-31-9 16,0 0 10-16,0 0-7 0,7 32 4 0,-7-32-12 15,0 0 6-15,0 0-4 0,3 36 6 0,-3-36 1 16,0 0-4-16,0 0 3 0,-4 44 4 16,4-44-5-16,0 0-5 0,-3 34 4 0,3-34 9 15,0 0-6-15,-5 36-5 0,5-36-1 0,0 0 13 16,-3 35-13-16,3-35 31 0,0 0-32 16,-6 38 4-16,6-38 15 0,0 0 6 0,-2 44-7 15,2-44-2-15,-1 36 1 0,1-36 6 0,0 0-13 16,-5 43 1-16,5-43 6 0,0 0-7 15,-7 41 0-15,7-41-8 0,0 0 5 0,-3 33 0 16,3-33-45-16,0 0 45 0,0 0 9 0,0 0-7 16,0 0-6-16,-4 37 2 0,4-37 4 0,0 0 2 15,0 0-2-15,0 0 2 0,0 0-3 16,0 0-5-16,-4 34-11 0,4-34 13 0,0 0 6 16,0 0-7-16,0 0-3 0,-3 34 10 0,3-34-15 15,0 0 5-15,0 0-1 0,0 0 9 0,4 36-7 16,-4-36 19-16,0 0 38 0,13 35 4 0,-13-35-16 15,13 30 25-15,-13-30-51 0,14 33 12 16,-14-33-5-16,13 38-5 0,-13-38-13 0,12 42 9 16,-12-42-7-16,18 40-3 0,-18-40-5 0,6 41 6 15,-6-41-10-15,5 35-22 0,-5-35 31 16,0 0-5-16,3 45 7 0,-3-45-4 0,0 0 4 16,0 0-10-16,0 41 8 0,0-41-11 0,0 0 3 15,0 0 19-15,0 0-9 0,0 0-7 0,-8 33 2 16,8-33-8-16,0 0 10 0,0 0 19 0,0 0-24 15,0 0-9-15,0 0 13 0,0 0-2 16,-3 32-3-16,3-32 1 0,0 0-5 0,0 0-11 16,0 0 10-16,0 0 0 0,0 0 12 0,8 32-44 15,-8-32 57-15,0 0-15 0,0 0-1 16,0 0 1-16,0 0 12 0,0 0-14 0,0 0 7 16,0 0-9-16,0 0 3 0,0 0 0 0,3 36 7 15,-3-36-6-15,0 0 4 0,0 0-13 16,6 37 5-16,-6-37-15 0,0 0 23 0,9 37-19 15,-9-37 28-15,0 0-12 0,10 43 3 0,-10-43-13 16,0 0 8-16,3 46-18 0,-3-46 18 0,0 0-2 16,-2 42 3-16,2-42 1 0,0 0 1 15,0 37-11-15,0-37 41 0,0 0-47 0,0 0 13 16,-3 41-2-16,3-41 5 0,0 0-21 0,0 0 18 16,-8 34-2-16,8-34 8 0,0 0-18 0,0 0 9 15,-6 34 1-15,6-34-30 0,0 0 42 0,0 0-11 16,-6 33 8-16,6-33-19 0,0 0 22 15,0 0-20-15,3 43 17 0,-3-43-6 0,0 0 11 16,6 38-27-16,-6-38 28 0,0 0-11 0,6 38-5 16,-6-38 10-16,0 0-11 0,5 45 7 15,-5-45-3-15,0 0-1 0,3 45 4 0,-3-45-8 16,0 0 1-16,5 42 6 0,-5-42-2 0,0 0 1 16,7 44 5-16,-7-44 2 0,7 29-8 15,-7-29-7-15,0 0 2 0,9 43 6 0,-9-43-8 16,0 0 13-16,4 41-7 0,-4-41-6 0,0 0 5 15,0 45 0-15,0-45 1 0,0 0 3 0,0 50 2 16,0-50-1-16,2 36-5 0,-2-36-2 0,3 32 0 16,-3-32 7-16,2 36-4 0,-2-36-2 15,4 34 3-15,-4-34-4 0,0 32-1 0,0-32 10 16,0 0-8-16,5 50-5 0,-5-50 10 0,0 0-4 16,1 50-14-16,-1-50 23 0,9 36-24 0,-9-36 9 15,0 0 65-15,2 50-102 0,-2-50 38 16,-2 33 7-16,2-33-4 0,0 0 0 0,0 47 7 15,0-47-10-15,0 0 11 0,-6 46-5 16,6-46 7-16,0 0-10 0,0 43-1 0,0-43 3 16,0 0 1-16,0 43-5 0,0-43 17 0,0 0 22 15,0 38-44-15,0-38 4 0,0 0 11 16,0 43-18-16,0-43 6 0,3 32 12 0,-3-32-10 16,0 0 7-16,3 46 5 0,-3-46 1 0,0 0 0 15,5 42-48-15,-5-42 54 0,0 0-14 0,0 39-4 16,0-39-8-16,0 0 21 0,3 33-11 0,-3-33 12 15,0 0-11-15,0 0-3 0,5 39 4 0,-5-39 9 16,0 0-20-16,0 0 18 0,1 33-14 16,-1-33 13-16,0 0-10 0,2 36 3 0,-2-36 1 15,0 0-2-15,3 34 17 0,-3-34-14 0,0 0-7 16,6 29 12-16,-6-29-14 0,0 0 16 16,0 0-22-16,0 0 13 0,8 35-7 0,-8-35 21 15,0 0-22-15,0 0 38 0,0 0-54 0,0 0 32 16,0 0-7-16,0 0 1 0,0 0-5 0,0 0-3 15,0 0-30-15,0 0 2 0,0 0-10 16,0 0-27-16,-17 22-40 0,17-22-50 0,0 0-39 16,0 0-49-16,0 0-280 0,-31-13 165 0,31 13 166 15</inkml:trace>
  <inkml:trace contextRef="#ctx0" brushRef="#br0" timeOffset="1677">3598 5625 0 0,'0'0'66'0,"0"0"82"15,-20-24-26-15,20 24-18 0,0 0-3 0,-20-18-16 16,20 18 5-16,0 0-14 0,0 0 3 0,0 0-11 16,-22-19-6-16,22 19-5 0,0 0 14 0,0 0-12 15,0 0 3-15,0 0-2 0,0 0 1 0,0 0-19 16,0 0-8-16,0 0 7 0,0 0-2 16,0 0 2-16,-23-21-6 0,23 21-15 0,0 0 7 15,0 0-21-15,0 0 11 0,0 0-5 0,0 0 6 16,-26-15-7-16,26 15 4 0,0 0-8 15,0 0 11-15,0 0-9 0,0 0 1 0,-37-7 2 16,37 7 2-16,0 0 4 0,0 0-3 0,-36-6 3 16,36 6 4-16,0 0 7 0,0 0-4 15,-40-1-6-15,40 1-4 0,0 0-3 0,0 0-5 16,0 0 3-16,0 0-10 0,0 0 8 0,0 0-7 16,-36 7 53-16,36-7-55 0,0 0 1 0,0 0 5 15,0 0 0-15,-10 30 5 0,10-30-10 16,0 0 5-16,-3 35-5 0,3-35 10 0,0 0-10 0,-5 40 6 15,5-40-45-15,0 0 57 0,12 39-17 16,-12-39-2-16,13 26 22 0,-13-26-16 0,20 23-5 16,-20-23 4-16,19 20-6 0,-19-20 15 15,0 0-11-15,37 25 4 0,-37-25-13 0,0 0 12 16,0 0-20-16,49 3 27 0,-49-3-34 0,37-3 36 16,-37 3-15-16,29-11 13 0,-29 11-6 15,31-16 24-15,-31 16-9 0,23-16 23 0,-23 16-3 16,0 0 13-16,22-23 2 0,-22 23-24 0,0 0-18 15,0 0 10-15,12-32-10 0,-12 32 2 0,0 0 2 16,0 0 0-16,-5-33-20 0,5 33 10 0,0 0 1 16,-14-27-1-16,14 27-9 0,0 0 10 0,-19-22-22 15,19 22 17-15,0 0-16 0,-33-20 24 16,33 20 25-16,0 0-44 0,-41-8 0 0,41 8 1 16,0 0-7-16,-43 2 17 0,43-2-13 0,0 0 10 15,-40 16-4-15,40-16-3 0,-29 17 1 16,29-17 5-16,0 0-67 0,-23 30 76 0,23-30-5 15,0 0-1-15,-17 31-1 0,17-31 33 0,0 0-44 16,0 0 13-16,0 0-17 0,-5 32 15 16,5-32 0-16,0 0 10 0,0 0-23 0,0 0 20 15,0 0-10-15,0 0 13 0,40-7-18 0,-40 7-12 16,29-11 17-16,-29 11 5 0,26-20 6 0,-26 20-5 16,23-16-15-16,-23 16 28 0,0 0-13 15,28-20 17-15,-28 20-12 0,0 0 6 0,0 0 6 16,0 0-8-16,0 0-23 0,0 0 24 0,-26-16-9 15,26 16 5-15,0 0-18 0,-43-3 15 0,43 3 2 16,0 0-2-16,0 0-3 0,-41 3-7 16,41-3 2-16,0 0 2 0,0 0-21 0,0 0 21 15,0 0-9-15,0 0-5 0,-36 1-45 0,36-1-13 16,0 0-62-16,0 0 31 0,0 0-40 0,0 0-33 16,0 0-70-16,0 0-71 0,0 0-200 15,0 0 162-15,0 0 173 0</inkml:trace>
  <inkml:trace contextRef="#ctx0" brushRef="#br0" timeOffset="-4061">3619 5583 0 0,'0'0'0'16,"0"0"0"-16,0 0 66 0,0 0-37 0,0 0-51 15,0 0-22-15,0 0 15 0,0 0 29 0,0 0 0 16</inkml:trace>
  <inkml:trace contextRef="#ctx0" brushRef="#br0" timeOffset="-3265">3578 5590 0 0,'0'0'0'0,"0"0"110"0,0 0-5 15,0 0-4-15,0 0-18 0,0 0 7 0,0 0-30 16,0 0 5-16,0 0-9 0,0 0 0 0,0 0-15 15,0 0 2-15,0 0-13 0,0 0 3 16,-20-15-4-16,20 15 12 0,0 0-5 0,0 0-2 16,0 0 5-16,0 0 4 0,0 0-16 0,0 0 5 15,0 0-10-15,0 0 9 0,0 0-11 16,-28-11 6-16,28 11-21 0,0 0 10 0,0 0-11 16,0 0 2-16,0 0-8 0,0 0 19 0,0 0-11 15,0 0 10-15,0 0-44 0,0 0 47 0,-33 8-2 16,33-8 6-16,0 0-5 0,0 0 22 15,-25 18-28-15,25-18 4 0,0 0-9 0,-18 19 5 16,18-19-16-16,0 0 12 0,0 0-4 0,-19 24 5 16,19-24-13-16,0 0 12 0,0 0-12 0,0 0 10 15,-4 35-5-15,4-35 6 0,0 0-12 16,0 0 36-16,15 19-36 0,-15-19 6 0,0 0-7 16,32 14 4-16,-32-14 2 0,0 0 4 0,0 0-8 15,35 9 11-15,-35-9-7 0,0 0 10 16,0 0-5-16,40-5 3 0,-40 5-11 0,0 0 15 15,36-14-8-15,-36 14 9 0,0 0-1 0,32-16 13 16,-32 16-10-16,0 0 10 0,20-27 1 16,-20 27 23-16,0 0-6 0,0 0 17 0,14-26-14 15,-14 26-10-15,0 0 6 0,0 0 2 0,0 0-23 16,0 0 9-16,0 0-10 0,0-39-28 0,0 39 32 16,0 0 24-16,0 0-57 0,0 0 9 0,-17-26-4 15,17 26 10-15,0 0-11 0,0 0 7 0,-22-17-1 16,22 17-1-16,0 0 1 0,0 0 4 15,-38-10-7-15,38 10-18 0,0 0 21 0,0 0 5 16,0 0-13-16,-40-4 9 0,40 4-12 0,0 0 14 16,0 0-12-16,0 0 11 0,0 0-8 15,-20 20 5-15,20-20-2 0,0 0-2 0,0 0-5 16,-6 33 6-16,6-33 1 0,0 0 12 0,0 0-16 16,4 42 2-16,-4-42 8 0,0 0-2 15,0 0-1-15,7 33-38 0,-7-33 45 0,0 0 6 16,29 14-1-16,-29-14-3 0,0 0-13 0,0 0 14 15,37-3-12-15,-37 3 10 0,0 0-6 0,23-15-1 16,-23 15-4-16,0 0 10 0,16-24 2 16,-16 24 11-16,0 0 36 0,10-32-29 0,-10 32-15 15,0 0 14-15,-3-33-15 0,3 33 32 0,0 0-17 16,-13-29 1-16,13 29-9 0,0 0-12 0,-21-24-13 16,21 24 18-16,0 0 27 0,0 0-28 0,-20-15-15 15,20 15 5-15,0 0-16 0,0 0 6 16,0 0-24-16,0 0-15 0,0 0-20 0,0 0-17 15,0 0-30-15,0 0-39 0,0 0-60 0,0 0 0 16,0 0-57-16,-32 3-196 0,32-3 153 16,0 0 204-16</inkml:trace>
  <inkml:trace contextRef="#ctx0" brushRef="#br1" timeOffset="40745.75">522 5523 1640 63,'-12'-27'37'15,"12"27"-12"-15,0 0-1 0,0 0-12 16,0 0 6-16,0 0-10 0,0-39 5 0,0 39-7 16,0 0 2-16,0 0-8 0,0 0 13 0,-11-29-20 15,11 29 17-15,0 0-13 0,14-21 7 0,-14 21-17 16,0 0 25-16,0 0-27 0,9-9 13 16</inkml:trace>
  <inkml:trace contextRef="#ctx0" brushRef="#br0" timeOffset="-53730">9362 329 0 0,'-8'-28'57'0,"8"28"147"0,0 0-46 0,0 0-41 0,0 0 1 15,-9-27-17-15,9 27-20 0,0 0-11 16,0 0-22-16,0 0-2 0,0 0-9 0,0 0 0 16,0 0-11-16,0 0 5 0,0 0-8 0,0 0 8 15,0 0 6-15,0 0 10 0,0 0-5 16,0 0 10-16,-38 4-8 0,38-4-2 0,0 0-9 16,0 0 3-16,-31 11-5 0,31-11 25 0,0 0-14 15,-17 33 5-15,17-33-27 0,0 0 58 16,-8 41-63-16,8-41 16 0,0 0-22 0,5 46 12 15,-5-46-21-15,8 29 19 0,-8-29-14 0,12 31 8 16,-12-31 3-16,17 28-9 0,-17-28-5 0,21 27 17 16,-21-27-25-16,25 27 9 0,-25-27-7 0,27 22 70 15,-27-22-80-15,33 18-3 0,-33-18 6 16,36 14 0-16,-36-14 2 0,34 11 1 0,-34-11-26 16,36 7 34-16,-36-7 0 0,0 0-2 0,39 0 5 15,-39 0 1-15,0 0-2 0,45-13 3 16,-45 13-8-16,0 0 6 0,28-22 14 0,-28 22-12 15,0 0 3-15,16-29 0 0,-16 29 9 0,0 0-13 16,-6-32-41-16,6 32 45 0,0 0 5 16,-7-43-11-16,7 43 5 0,-14-26-4 0,14 26 3 15,-20-29-10-15,20 29 8 0,-28-27-8 0,28 27 8 16,-32-26-82-16,32 26 100 0,-40-29-15 0,40 29 4 16,-37-25-11-16,37 25 16 0,-35-18-15 15,35 18 9-15,-26-11-15 0,26 11 12 0,0 0-13 16,-29-10 8-16,29 10-7 0,0 0 0 0,0 0 0 15,-36 3 49-15,36-3-53 0,0 0 5 0,-32 18-7 16,32-18 4-16,0 0 4 0,-23 29 3 0,23-29-6 16,-12 25 11-16,12-25-9 0,-9 28 11 15,9-28-14-15,-8 29 15 0,8-29-9 0,-11 29 7 16,11-29-19-16,-14 26 20 0,14-26-12 0,-24 33 18 16,24-33-15-16,-40 32 8 0,15-16 6 15,-5-4-5-15,1 2-1 0,-5-3-6 0,-1 0-10 16,2 0 19-16,1-1-9 0,0 0 1 0,32-10-3 15,-60 14 4-15,60-14-7 0,-52 8 8 16,52-8-15-16,-54 4-8 0,54-4-31 0,-50 0 4 16,50 0-34-16,-45-4-15 0,45 4-29 0,-37-4-15 15,37 4-22-15,-34-10-18 0,34 10-247 0,-32-15 149 16,32 15 228-16</inkml:trace>
  <inkml:trace contextRef="#ctx0" brushRef="#br0" timeOffset="-53052">8088 462 0 0,'0'0'81'0,"0"0"108"0,5-34-40 0,-5 34-36 0,0 0-18 16,0 0-17-16,30-19-14 0,-30 19-11 16,0 0-14-16,48-5-8 0,-48 5-1 0,38 4-8 15,-38-4-8-15,42 2 0 0,-42-2-2 0,43 2-2 16,-43-2 5-16,43 0-3 0,-43 0 4 15,43 0 3-15,-43 0 6 0,43-2 2 0,-43 2-4 16,44-1 4-16,-44 1-8 0,40 0 12 0,-40 0 103 16,45 1-136-16,-45-1-7 0,46 5 6 15,-46-5-9-15,47 5 12 0,-47-5-6 0,51 8 7 16,-51-8-7-16,46 7 0 0,-46-7 2 0,40 9 0 16,-40-9 6-16,0 0-4 0,37 10 4 0,-37-10 8 15,0 0 6-15,0 0 3 0,0 0 8 0,0 0-6 16,0 0 11-16,0 0-21 0,0 0 20 15,0 0-2-15,0 0 7 0,0 0-5 0,0 0-2 16,-14 30 31-16,14-30-44 0,-25 13-13 0,25-13 6 16,-31 19-5-16,31-19 4 0,-33 17-13 0,33-17 18 15,-42 18-13-15,42-18 12 0,-47 19-11 16,47-19 15-16,-54 18-23 0,54-18 21 0,-57 17-8 16,57-17 5-16,-53 14-17 0,20-6 14 0,1 2 0 15,0 1-6-15,0-3-8 0,-4 3 13 16,4 1-14-16,-2-1 22 0,1-2-19 0,-1 4 4 15,2-1-7-15,-4 2 3 0,3-1 7 0,-1-2-10 16,2-1 11-16,-1-1-8 0,3 0 7 0,-1 0-6 16,31-9-1-16,-54 15 7 0,54-15-2 0,-44 10 10 15,44-10-7-15,-42 9-4 0,42-9 8 16,0 0-16-16,-41 7-7 0,41-7-9 0,0 0 48 16,0 0-91-16,-34 6-5 0,34-6-25 0,0 0-18 15,0 0-32-15,0 0-30 0,0 0-10 0,-34-7-177 16,34 7 124-16,0 0 76 0</inkml:trace>
  <inkml:trace contextRef="#ctx0" brushRef="#br0" timeOffset="-52430">7273 1106 11 0,'0'0'277'0,"-15"-23"-66"16,15 23-28-16,-14-25-25 0,14 25-3 0,-14-21-35 15,14 21-21-15,0 0-18 0,-4-41-15 16,4 41-21-16,0 0 9 0,1-39-25 0,-1 39 10 16,8-28-19-16,-8 28 23 0,7-32-11 0,-7 32 3 15,10-30-17-15,-10 30 6 0,12-38 0 0,-12 38 0 16,20-37-20-16,-20 37 16 0,23-36-19 0,-23 36 7 16,32-37-12-16,-10 19 14 0,-1 2-19 15,5-2 16-15,-3 3-12 0,2 1 6 0,-25 14-6 16,44-21 8-16,-44 21-5 0,45-18 10 0,-45 18-13 15,41-9 9-15,-41 9-13 0,37-7 3 0,-37 7 0 16,0 0 1-16,49 0 3 0,-49 0-2 16,0 0-1-16,42 7 10 0,-42-7-15 0,29 9 0 15,-29-9 14-15,24 16-4 0,-24-16 4 0,26 22-10 16,-26-22 7-16,25 23-6 0,-25-23 2 16,17 30-6-16,-17-30 13 0,12 34-9 0,-12-34 8 15,0 0 7-15,3 45-2 0,-3-45-2 0,-9 30 2 16,9-30-2-16,-11 25 5 0,11-25-14 0,-18 29 4 15,18-29 1-15,-28 27 9 0,28-27-10 16,-34 30-1-16,34-30 11 0,-44 27-3 0,18-13 2 16,-2-1 5-16,-1-1-8 0,0 2-4 0,0 0-3 15,-2-1 8-15,2-1-8 0,-2-1 7 0,2-1-10 16,1 2 8-16,-1-2 5 0,3 5-14 0,26-15-15 16,-52 16-18-16,52-16-26 0,-52 16-26 15,52-16-38-15,-43 14-37 0,43-14-35 0,-35 11-251 16,35-11 152-16,0 0 213 0</inkml:trace>
  <inkml:trace contextRef="#ctx0" brushRef="#br0" timeOffset="-51825">6946 1321 0 0,'-21'-27'240'0,"21"27"-5"16,-16-31-56-16,16 31 7 0,-12-32-31 15,12 32-31-15,-9-33-26 0,9 33-5 0,-9-35-17 16,9 35-9-16,-6-37-4 0,6 37-7 0,-6-36 1 16,6 36-5-16,-10-41-6 0,10 41 5 0,-9-45 5 15,9 45-5-15,-11-47 1 0,11 47-12 16,-9-53-4-16,9 53 9 0,-6-55 29 0,6 55-51 16,2-50 5-16,-2 50-1 0,10-51-19 0,-10 51-1 15,20-49-6-15,-4 28 4 0,2-5-4 0,2 9 7 16,-20 17-9-16,37-33 4 0,-37 33-33 0,38-26 45 15,-38 26-16-15,34-21 9 0,-34 21-18 16,26-14 4-16,-26 14 3 0,0 0 6 0,41-11-7 16,-41 11 11-16,0 0-14 0,43-2 9 0,-43 2-9 15,0 0 8-15,46 10-1 0,-46-10 6 16,27 17-8-16,-27-17 5 0,23 21-4 0,-23-21-4 16,16 30 4-16,-16-30 1 0,5 38-1 0,-5-38 8 15,-5 44-4-15,-4-15-4 0,0-4-2 16,-6 2 10-16,-1 3-18 0,-2-1 10 0,-1-2 11 15,-7 3-3-15,0-1-6 0,-6-1 5 0,-2 1-7 16,-7-3 3-16,1 2-1 0,-3-2 7 0,-1-2-11 16,-1 2-8-16,1-6-7 0,-3 1-6 15,3-1-19-15,-1-1-5 0,2-5-6 0,2 1-23 16,0-1-25-16,1-1-7 0,4-2-35 0,0-3-3 16,3-1-21-16,33-7-33 0,-59 4-229 0,59-4 149 15,-50-4 224-15</inkml:trace>
  <inkml:trace contextRef="#ctx0" brushRef="#br0" timeOffset="-51510">6322 469 0 0,'0'0'280'0,"4"-36"4"0,-4 36-53 16,0 0-31-16,8-31-45 0,-8 31-28 15,0 0-31-15,0 0-12 0,0 0-25 0,0 0 4 16,0 0-17-16,0 0-6 0,51 8-17 0,-51-8 9 16,26 25-22-16,-26-25 10 0,30 27-18 15,-30-27 15-15,27 29-36 0,-27-29 25 0,26 31 5 16,-26-31 3-16,21 29 118 0,-21-29-164 0,22 29 19 15,-22-29-34-15,20 22-30 0,-20-22-27 16,19 25-52-16,-19-25-44 0,20 21-51 0,-20-21-160 16,0 0 142-16,37 17 243 0</inkml:trace>
  <inkml:trace contextRef="#ctx0" brushRef="#br0" timeOffset="-50916">7187 199 11 0,'-3'-35'220'0,"3"35"-38"16,0 0-28-16,0 0 10 0,3-39-17 0,-3 39-11 16,0 0-18-16,0 0 0 0,0 0-13 0,0 0-3 15,0 0-14-15,0 0 8 0,0 0-44 16,0 0 44-16,6-30-2 0,-6 30 3 0,0 0-13 16,0 0 4-16,0 0-12 0,0 0 2 0,0 0-16 15,0 0-4-15,25 18-16 0,-25-18 3 16,0 0-13-16,20 30-6 0,-20-30-3 0,11 29-8 0,-11-29 44 15,17 35-47-15,-17-35-12 0,18 40 4 16,-18-40-4-16,17 46 0 0,-17-46 1 0,17 53 5 16,-8-23-11-16,-9-30 8 0,18 53-10 0,-7-24 14 15,0 1-68-15,0-3 78 0,-11-27-9 16,18 48-2-16,-18-48 4 0,20 45-12 0,-20-45 3 16,17 36-11-16,-17-36-27 0,14 28-15 0,-14-28-33 15,0 0-23-15,12 29-46 0,-12-29-30 16,0 0-52-16,0 0-14 0,0 0-44 0,9 27-185 15,-9-27 156-15,0 0 194 0</inkml:trace>
  <inkml:trace contextRef="#ctx0" brushRef="#br0" timeOffset="-50426">8277 0 0 0,'0'0'218'0,"0"0"27"0,0 0-43 16,0 0-19-16,0 0-31 0,0 0 10 0,0 0-59 16,0 0-6-16,0 0-19 0,0 0-13 0,0 0-17 15,0 0 0-15,0 0-29 0,0 0 9 0,0 0-6 16,0 0 1-16,0 0-9 0,0 0 0 0,0 0-23 16,0 0 20-16,0 0-41 0,4 35 10 15,-4-35-95-15,0 0-14 0,0 0-38 0,0 0-42 16,0 0-208-16,-7 32 144 0,7-32 237 0</inkml:trace>
  <inkml:trace contextRef="#ctx0" brushRef="#br0" timeOffset="-48716">5588 871 0 0,'-17'-25'176'0,"17"25"64"0,0 0-36 15,-14-25-14-15,14 25-25 0,0 0-32 0,0 0-5 16,0 0-26-16,0 0 1 0,0 0-29 16,0 0-19-16,0 0 9 0,0 0-13 0,0 0-2 15,0 0 31-15,0 0-5 0,0 0-2 0,0 0-25 16,0 0 4-16,0 0-7 0,0 0-12 16,0 0 13-16,0 0 3 0,0 0-16 0,24 26-1 15,-24-26-4-15,23 31-7 0,-23-31-1 0,26 36-7 16,-26-36 5-16,26 39-10 0,-26-39 1 0,24 41-1 15,-24-41-6-15,19 38 3 0,-19-38-8 0,15 37 5 16,-15-37 6-16,8 32-7 0,-8-32-7 0,0 0-31 16,1 36 46-16,-1-36-4 0,0 0 1 15,-9 29 3-15,9-29-16 0,0 0 17 0,-25 21-13 16,25-21 9-16,0 0-4 0,-36 14-9 0,36-14-1 16,0 0 8-16,-37 6-12 0,37-6 18 15,0 0-19-15,-35-4 15 0,35 4-9 0,0 0 0 16,-36-12 1-16,36 12 8 0,0 0-28 0,-30-17 24 15,30 17-16-15,0 0 19 0,-31-23-20 16,31 23 14-16,0 0-17 0,-23-25 19 0,23 25-9 16,0 0 21-16,0 0-26 0,-29-20-5 0,29 20-1 15,0 0 8-15,0 0 2 0,-26-18 5 0,26 18-4 16,0 0 9-16,0 0-10 0,0 0 5 0,0 0-1 16,0 0 13-16,0 0-18 0,0 0 9 15,0 0-12-15,0 0 12 0,0 0-5 0,0 0 14 16,0 0-10-16,0 0 8 0,0 0-13 0,-10 31 18 15,10-31-64-15,0 0 68 0,3 37-7 16,-3-37 1-16,0 0 24 0,-1 39-28 0,1-39-6 16,0 0 17-16,-2 42-24 0,2-42 13 0,0 0 2 15,-7 37 4-15,7-37-18 0,0 0 21 16,-13 35-16-16,13-35 7 0,-15 22-29 0,15-22 44 16,-20 22-23-16,20-22 18 0,-23 23-19 0,23-23 23 15,-32 18-24-15,32-18 19 0,-35 16-10 0,35-16 8 16,-37 14-13-16,37-14 13 0,-36 11-18 15,36-11 16-15,-30 7-2 0,30-7 1 0,-34 4-13 16,34-4 9-16,0 0-4 0,-43 3 5 0,43-3 1 16,0 0 50-16,-46-5-67 0,46 5 14 0,-31-9-5 15,31 9 5-15,-32-7 0 0,32 7 8 0,-35-14-8 16,35 14 7-16,-39-18-10 0,39 18 17 16,-36-20-17-16,36 20-31 0,-33-23 59 0,33 23-2 15,-30-23 7-15,30 23 6 0,-28-31-11 0,28 31 10 16,-26-36-8-16,26 36-5 0,-26-42-2 15,26 42 5-15,-22-45-6 0,10 20-57 0,0-2 48 16,-2-3-1-16,2 1 3 0,-1 1-3 0,0-5-3 16,0 0 8-16,1-3-4 0,0-2-5 15,0 2-6-15,2-1 10 0,1-1 5 0,-2 1 9 16,2 0 16-16,1 4-3 0,1-1 1 0,1 5-16 16,0 0 32-16,6 29-16 0,-14-52 14 0,14 52-18 15,-13-47 7-15,13 47-15 0,-12-44 8 0,12 44-14 16,-12-38 7-16,12 38-19 0,-11-30 9 15,11 30-12-15,0 0 11 0,-9-27-10 0,9 27 1 16,0 0-6-16,0 0 7 0,0 0-19 0,0 0 4 16,0 0-47-16,0 0-25 0,0 0-39 0,0 0-32 15,0 0-10-15,0 0-9 0,0 0-37 16,0 0-48-16,20 28-29 0,-20-28-270 0,28 43 170 16,-16-18 152-16</inkml:trace>
  <inkml:trace contextRef="#ctx0" brushRef="#br0" timeOffset="-48193">5947 1773 0 0,'0'0'387'0,"8"-31"-87"0,-8 31-29 0,0 0-31 15,0 0-24-15,0 0-19 0,0 0-31 16,0 0-39-16,0 0-14 0,0 0-25 0,0 0-22 16,0 0-5-16,0 0-19 0,0 0-2 0,0 0-12 15,0 0-2-15,0 0-15 0,0 0 12 16,0 0-7-16,0 0 12 0,0 0-4 0,0 0 5 15,0 0 19-15,0 0-35 0,0 0-13 0,0 0 10 16,0 0-18-16,0 0 12 0,0 0-1 16,0 0 5-16,0 0-12 0,0 0 12 0,0 0-12 15,0 0 11-15,0 0-59 0,0 0 44 0,0 0-52 16,0 0-14-16,0 0-9 0,0 0-61 16,0 0-39-16,0 0-37 0,-35 6-44 0,35-6-29 15,0 0-169-15,0 0 153 0,0 0 204 0</inkml:trace>
  <inkml:trace contextRef="#ctx0" brushRef="#br0" timeOffset="-47705">5562 1664 49 0,'0'0'286'16,"0"0"-69"-16,0 0-37 0,0 0-17 0,0 0-43 16,0 0-8-16,0 0-37 0,0 0-9 0,0 0-24 15,0 0-1-15,0 0-13 0,0 0-1 0,0 0-4 16,-31 12 4-16,31-12-24 0,0 0 17 15,-43 18-12-15,43-18-11 0,-30 14 13 0,30-14 5 16,-32 7-6-16,32-7 5 0,-30 10-13 0,30-10 11 16,-27 15-6-16,27-15-1 0,0 0-9 0,0 0 16 15,-39 10-18-15,39-10 6 0,0 0-16 0,0 0-30 16,0 0-50-16,0 0-48 0,-36 5-30 16,36-5-64-16,0 0-109 0,0 0 114 0,0 0 75 15</inkml:trace>
  <inkml:trace contextRef="#ctx0" brushRef="#br0" timeOffset="-46809">4126 1162 0 0,'-20'-20'267'15,"20"20"-21"-15,0 0-46 0,-19-19-15 0,19 19-10 16,0 0-41-16,0 0-25 0,0 0-7 0,0 0-30 16,0 0 2-16,0 0-15 0,0 0-28 15,0 0 24-15,0 0 9 0,0 0 0 0,0 0 5 16,0 0-36-16,0 0 45 0,0 0-24 0,0 0 14 16,0 0-20-16,-1 35 12 0,1-35-20 0,0 0-29 15,4 33 21-15,-4-33 5 0,0 0-12 16,5 39 3-16,-5-39-10 0,8 29 1 0,-8-29-11 15,6 29 11-15,-6-29-13 0,7 28-3 0,-7-28 1 16,0 0-5-16,5 37 0 0,-5-37 13 16,0 0-20-16,-5 31 8 0,5-31-3 0,0 0 11 15,-32 21-1-15,32-21-6 0,-33 11-7 0,33-11 21 16,-36 5-25-16,36-5 14 0,0 0-2 16,-47 7-5-16,47-7 1 0,0 0-1 0,0 0-2 15,-40 0 0-15,40 0 5 0,0 0 12 0,0 0-18 16,0 0 17-16,0 0-14 0,0 0-5 0,0 0-10 15,0 0 20-15,0 0-24 0,0 0 15 0,0 0 5 16,20 23 5-16,-20-23 1 0,35 11-11 0,-35-11-10 16,49 14 20-16,-20-3-1 0,0-1 2 15,1 1-19-15,0 3 26 0,-1-3-10 0,1 2 0 16,-3 6-10-16,-1-6 13 0,2-1-12 0,-28-12 16 16,41 26-20-16,-41-26 17 0,34 24-14 15,-34-24 8-15,25 20-3 0,-25-20 8 0,0 0-6 16,23 23 19-16,-23-23-24 0,0 0 12 0,12 25-10 15,-12-25 11-15,0 0-10 0,0 0 9 16,-15 36-47-16,15-36 49 0,-23 22-4 0,23-22 7 16,-42 20 46-16,42-20-59 0,-38 19-5 0,38-19 11 15,-42 18-7-15,42-18 1 0,-43 13 13 0,43-13 0 16,-47 12-25-16,47-12 15 0,-48 7-11 0,48-7 52 16,-50-4-64-16,50 4 19 0,-56-8 4 15,56 8 7-15,-58-7-15 0,58 7 6 0,-60-12-7 16,60 12 9-16,-57-15-6 0,57 15 16 0,-53-17-16 15,53 17 9-15,-45-19 10 0,45 19-13 16,-38-22 0-16,38 22 10 0,-35-19-19 0,35 19 13 16,-31-24 0-16,31 24 3 0,-32-29-3 0,32 29-1 15,-28-22 0-15,28 22-4 0,-23-34-4 16,23 34 6-16,-22-34-12 0,22 34-3 0,-13-38-18 16,13 38-17-16,-10-41-58 0,10 41-31 0,-4-41-61 15,4 41-47-15,9-45-46 0,-9 45-232 0,9-44 164 16,-9 44 168-16</inkml:trace>
  <inkml:trace contextRef="#ctx0" brushRef="#br0" timeOffset="-46589">3787 868 26 0,'18'-39'393'0,"-18"39"-76"0,15-30-28 15,-15 30-42-15,0 0-24 0,19-25-32 0,-19 25-27 16,0 0-50-16,0 0-16 0,0 0-14 0,23-20-16 16,-23 20-34-16,0 0-32 0,0 0-32 15,0 0-33-15,0 0-24 0,0 0-57 0,35 9-30 16,-35-9-55-16,0 0-29 0,0 0-224 0,12 26 157 16,-12-26 194-16</inkml:trace>
  <inkml:trace contextRef="#ctx0" brushRef="#br0" timeOffset="-18968">2488 1483 0 0,'0'0'0'15,"0"0"128"-15,-20-18-16 0,20 18-24 0,0 0-12 16,0 0-6-16,0 0-22 0,0 0-10 0,0 0-11 16,0 0-2-16,0 0-4 0,0 0-7 15,0 0 6-15,0 0-7 0,0 0 2 0,0 0 0 16,0 0-2-16,0 0 16 0,-13 22-2 0,13-22 0 15,0 0-2-15,0 0 5 0,-11 35-5 16,11-35 7-16,0 0-12 0,-13 43 0 0,13-43-3 16,-7 35 4-16,7-35-8 0,-5 36 4 0,5-36-6 15,-7 36 6-15,7-36-9 0,0 39 7 0,0-39 40 16,-8 33-53-16,8-33-8 0,-3 36 12 0,3-36-4 16,-5 31 7-16,5-31-9 0,0 0 13 15,3 51-9-15,-3-51 10 0,2 37-5 0,-2-37 43 16,6 36-55-16,-6-36-1 0,3 35 4 0,-3-35-3 15,2 36 6-15,-2-36-2 0,-4 39 8 16,4-39-4-16,-7 40 3 0,7-40 0 0,-6 43 0 16,6-43 2-16,-8 47-5 0,8-47-2 0,-3 39 2 15,3-39 3-15,-3 50-6 0,3-50 2 16,3 57-3-16,-3-57 4 0,3 52-5 0,-3-52 3 16,3 56-3-16,-3-56 11 0,5 55-7 0,-5-55 4 15,4 57-5-15,-4-57 6 0,2 57-10 0,-2-57 13 16,-2 58-14-16,2-58 9 0,-3 61-3 15,3-22 4-15,0-39-5 0,-1 65 0 0,1-65-5 16,0 67 25-16,1-32-35 0,2-2 21 0,-1 4-13 16,1-5 12-16,1 4-6 0,0-6 8 0,0 4-14 15,-1 4 8-15,-3-38 2 0,5 59-5 0,-5-59-6 16,6 61-3-16,-3-29 5 0,-3-32 12 16,2 66-7-16,-2-66 12 0,0 64-16 0,0-64 14 15,-5 58-15-15,5-58 9 0,-3 58-15 0,3-58 16 16,-6 55-12-16,6-55 9 0,-3 56-7 15,3-56 12-15,-2 50-15 0,2-50 22 0,3 48-31 16,-3-48 23-16,2 52-11 0,-2-52 9 0,6 52-6 16,-6-52 5-16,4 48-10 0,-4-48 11 15,2 47-6-15,-2-47 3 0,0 48-6 0,0-48 14 16,0 50-11-16,0-50 6 0,-2 44-7 0,2-44 10 16,0 43-12-16,0-43 1 0,4 38 4 0,-4-38 11 15,6 40 22-15,-6-40-31 0,6 39 12 0,-6-39 4 16,9 37-10-16,-9-37 17 0,8 39-8 0,-8-39 6 15,9 41-4-15,-9-41-2 0,8 42-5 16,-8-42 3-16,9 43-6 0,-9-43-7 0,7 43 3 16,-7-43 5-16,10 44-6 0,-10-44-6 0,9 43-1 15,-9-43 9-15,11 46-2 0,-11-46 1 16,10 50 6-16,0-20-19 0,-10-30 4 0,10 53 8 16,-10-53 5-16,13 57-13 0,-13-57 5 0,7 58-38 15,-7-58 44-15,3 57-15 0,-3-57 8 16,-6 60-3-16,6-60 4 0,0 59-5 0,0-59 10 15,0 55-10-15,0-55 6 0,6 54-4 0,-6-54 8 16,5 52-12-16,-5-52 14 0,8 53-11 0,-8-53 16 16,7 52-8-16,-7-52 9 0,8 52-4 0,-8-52 7 15,6 51-7-15,-6-51 18 0,3 51-15 16,-3-51 18-16,5 47-15 0,-5-47 10 0,3 49-26 16,-3-49 9-16,3 44-2 0,-3-44 0 0,6 39-13 15,-6-39 24-15,11 39-26 0,-11-39 18 16,18 37-17-16,-18-37 5 0,22 34-6 0,-22-34 17 15,21 30-17-15,-21-30 9 0,17 25-3 0,-17-25 1 16,0 0 4-16,15 40-20 0,-15-40 15 16,0 0 5-16,10 32-2 0,-10-32-34 0,0 0-31 15,0 0-35-15,0 0-9 0,0 0-41 0,3 36-30 16,-3-36-65-16,0 0-217 0,0 0 152 0,0 0 208 16</inkml:trace>
  <inkml:trace contextRef="#ctx0" brushRef="#br0" timeOffset="-17010">2827 5852 14 0,'0'0'202'16,"0"0"-44"-16,0 0-50 0,0 0-9 0,0 0-18 15,0 0 2-15,0 0-25 0,25 21 17 0,-25-21-10 16,0 0-2-16,0 0 2 0,12 27 11 0,-12-27-8 16,0 0 5-16,16 30-10 0,-16-30-1 15,15 23-4-15,-15-23-4 0,9 25 5 0,-9-25-3 16,12 27-11-16,-12-27 2 0,0 0-20 0,8 41 29 16,-8-41-1-16,6 31 8 0,-6-31-5 0,0 0 2 15,5 44-21-15,-5-44 7 0,0 0-5 16,4 47 16-16,-4-47-4 0,5 33-2 0,-5-33-36 15,6 31 18-15,-6-31-4 0,8 30 1 0,-8-30-8 16,3 32 9-16,-3-32-6 0,6 38 1 16,-6-38-6-16,2 38-8 0,-2-38 4 0,0 42-7 15,0-42 1-15,-2 40-4 0,2-40 0 0,-1 43-5 16,1-43-2-16,-5 43 3 0,5-43 6 0,0 40-4 16,0-40-3-16,-3 40-9 0,3-40 4 15,-2 42 0-15,2-42 13 0,-1 35-19 0,1-35 11 16,0 0 0-16,0 51 6 0,0-51-12 0,0 0 6 15,-2 46-2-15,2-46 11 0,0 37-15 0,0-37 13 16,0 0-13-16,2 51 7 0,-2-51-5 16,3 38 6-16,-3-38-13 0,3 36 9 0,-3-36 0 15,8 37 8-15,-8-37-7 0,4 32 5 0,-4-32-5 16,6 29 3-16,-6-29-2 0,0 0-5 0,6 42-1 16,-6-42 8-16,0 0-3 0,7 33 10 15,-7-33-15-15,0 0 6 0,0 0-6 0,7 39 11 16,-7-39-16-16,0 0 6 0,0 0-18 0,11 33-38 15,-11-33-40-15,0 0-22 0,0 0-48 16,0 0-32-16,0 0-41 0,0 0-63 0,0 0-219 16,0 0 163-16,0 0 170 0</inkml:trace>
  <inkml:trace contextRef="#ctx0" brushRef="#br0" timeOffset="-15162">4674 2228 0 0,'0'0'0'0,"7"-32"125"15,-7 32 17-15,0 0-16 0,0 0-42 16,2-34-7-16,-2 34-11 0,0 0-14 0,0 0-9 16,-5-34-9-16,5 34-19 0,0 0 6 0,0 0-1 15,0 0-7-15,0 0 0 0,-1-37 0 16,1 37-8-16,0 0-2 0,0 0 3 0,0 0 1 16,0 0 3-16,3-34-1 0,-3 34 1 0,0 0-6 15,0 0 13-15,0 0 0 0,0 0 1 16,0 0 4-16,0 0 1 0,0 0-1 0,0 0 8 15,0 0-3-15,0 0-2 0,0 0 0 0,0 0-12 16,0 0 8-16,0 0-3 0,0 0-2 0,0 0 3 16,0 0-8-16,0 0 2 0,0 0-4 15,0 0 0-15,0 0-8 0,0 0 13 0,0 0-24 16,0 0 5-16,0 0 6 0,0 0 8 0,0 0 0 16,0 0 0-16,0 0 3 0,0 0 1 0,4 35 15 15,-4-35 4-15,0 0 0 0,5 45 2 0,-5-45 7 16,6 36 6-16,-6-36 12 0,9 45-8 15,-9-45 5-15,16 46-11 0,-16-46-10 0,20 52 4 16,-20-52-14-16,16 53 8 0,-6-24-13 0,-10-29-8 16,15 54 6-16,-15-54 15 0,14 51-20 15,-14-51 41-15,7 52-57 0,-7-52 11 0,5 49-8 16,-5-49 9-16,2 48-13 0,-2-48 19 0,3 44-14 16,-3-44 4-16,4 43-10 0,-4-43 4 15,6 47 2-15,-6-47 5 0,8 50-7 0,-8-50 8 16,9 50-10-16,-9-50 6 0,8 59-3 0,-8-59 7 15,11 60-5-15,-8-27 7 0,1 1-3 0,-1-1 18 16,2-1-49-16,-2 1 27 0,-3-33 11 16,8 61-12-16,-8-61 118 0,11 58-134 0,-11-58 20 15,12 57-4-15,-12-57 9 0,17 50-4 0,-17-50 10 16,20 49-5-16,-20-49 2 0,21 47 1 0,-21-47 0 16,20 44-10-16,-8-19 9 0,-12-25-27 15,16 48 32-15,-16-48-11 0,10 47 7 0,-10-47-10 16,13 53 10-16,-13-53 0 0,10 57 2 0,-2-28-6 15,-3 2 1-15,1 1-13 0,0-2 8 16,0 1-14-16,0-1 7 0,2 2 9 0,-2-1-5 16,-6-31-50-16,12 57 54 0,-12-57 8 0,14 56 0 15,-14-56-2-15,8 53-1 0,-8-53-19 0,6 54 15 16,-6-54-12-16,0 54 9 0,0-54-1 16,2 54 8-16,-2-54 0 0,0 57 7 0,0-57-11 15,-5 55 2-15,5-55 4 0,-3 57 6 0,3-57 2 16,-5 54 0-16,5-54-2 0,-4 54 35 0,4-54-44 15,-6 48 2-15,6-48-13 0,-2 51 22 0,2-51-8 16,0 48-5-16,0-48 3 0,-5 50 8 16,5-50-5-16,-4 46 1 0,4-46 8 0,-9 44-39 15,9-44 42-15,-14 42-1 0,14-42 5 0,-11 37-16 16,11-37 2-16,-14 36 0 0,14-36-13 16,-11 37 16-16,11-37-5 0,-9 36 7 0,9-36-11 15,-6 36 20-15,6-36-16 0,-6 35 6 0,6-35-4 16,-5 35-4-16,5-35 34 0,-3 43 32 0,3-43 6 15,-3 48 5-15,3-48-24 0,-1 53-6 16,1-53-21-16,-3 52 4 0,3-52-16 0,0 54 1 16,0-54-3-16,1 60 15 0,-1-60-15 0,6 60-1 15,-6-60-27-15,6 62 25 0,-2-28-6 0,2-4 6 16,-6-30-8-16,6 57-7 0,-6-57-5 0,6 54 10 16,-6-54-12-16,5 55 12 0,-5-55-3 15,6 50-4-15,-6-50 3 0,0 49-7 0,0-49-1 16,1 40 13-16,-1-40-12 0,-1 40-1 0,1-40-1 15,3 42 10-15,-3-42-9 0,6 44 6 16,-6-44-9-16,4 41 6 0,-4-41 18 0,7 46-24 16,-7-46 0-16,7 45 9 0,-7-45-15 0,5 48 9 15,-5-48-6-15,0 42 4 0,0-42 1 16,3 44 3-16,-3-44-2 0,3 42-6 0,-3-42 6 16,5 39 1-16,-5-39 3 0,3 32-3 0,-3-32-6 15,0 0-2-15,6 42 13 0,-6-42 18 16,0 0-29-16,6 38-4 0,-6-38 5 0,0 0 4 15,5 36 0-15,-5-36 1 0,0 0 1 0,6 46 2 16,-6-46-7-16,6 33 3 0,-6-33-4 0,4 30-3 16,-4-30-20-16,0 0 27 0,8 41-5 0,-8-41 13 15,11 26-16-15,-11-26 10 0,0 0-12 16,6 29 10-16,-6-29-10 0,0 0 1 0,0 0-36 16,0 0-21-16,0 0-34 0,0 0-32 0,0 0-30 15,-3 32-19-15,3-32-15 0,0 0-19 16,0 0-31-16,0 0-6 0,0 0-54 0,-34-7-71 15,34 7-206-15,0 0 185 0,-4-43 133 0</inkml:trace>
  <inkml:trace contextRef="#ctx0" brushRef="#br0" timeOffset="-14367">7045 2138 0 0,'-39'-24'0'16,"39"24"0"-16,-24-14 0 0,24 14 0 0,0 0 0 15,-28-25 0-15,28 25 0 0</inkml:trace>
  <inkml:trace contextRef="#ctx0" brushRef="#br0" timeOffset="-13360">6886 2027 0 0,'0'0'0'0,"-23"-24"0"15,23 24 80-15,0 0-29 0,0 0 13 0,0 0-5 16,0 0 0-16,0 0 8 0,-15-22 6 0,15 22 3 16,0 0-11-16,0 0-2 0,0 0 1 0,0 0-3 15,0 0-7-15,0 0 2 0,0 0 2 0,0 0 1 16,0 0-11-16,0 0 8 0,0 0-7 0,0 0 12 16,0 0-15-16,0 0 4 0,0 0-6 15,0 0 2-15,0 0-3 0,0 0 2 0,0 0 3 16,0 0 11-16,0 0 11 0,0 0 19 0,26 21-22 15,-26-21 8-15,0 0-28 0,26 29 1 16,-26-29 7-16,17 35-7 0,-17-35 0 0,14 41 5 16,-14-41-3-16,8 53-2 0,-8-53 9 0,4 59-10 15,-4-59 3-15,0 63 0 0,0-63 21 16,-3 66-26-16,2-31-8 0,1 1 6 0,3 0-8 16,-3 0 6-16,0 0-10 0,4 0 6 0,-1-2-5 15,2 3 5-15,0-5-12 0,-1 1 22 0,2 0-65 16,-1 1 41-16,1-1-2 0,0 2 7 0,0-1-1 15,0 3 6-15,-2 1-13 0,-1-1 7 16,0 3 6-16,-2 1 6 0,2 2-16 0,-3 0-2 16,3-2-4-16,-3-2-5 0,2 4-8 0,-2-2 11 15,0 0-17-15,1 0 21 0,1 1-14 16,0-5 7-16,-1 2-13 0,2 0 11 0,0 1-9 16,0-5 8-16,2 1-9 0,-1 0 4 0,-2-2-10 15,-2-34 14-15,5 66-12 0,-4-33 9 16,-1-33-2-16,-1 64 3 0,-2-31 0 0,3-33 7 15,-8 63-8-15,8-63 0 0,-8 61 17 0,8-61-18 16,-4 59-4-16,4-59 4 0,-2 59-7 0,2-59 6 16,5 62-1-16,-5-62 0 0,9 59-5 15,-3-25 6-15,0 0 4 0,0-3-3 0,-1 1 2 16,1 2-6-16,-1-2 2 0,-1 1 3 0,-4-33-8 16,5 65 11-16,-5-65 2 0,0 62-5 0,0-62-6 15,0 56 1-15,0-56 4 0,0 53-5 0,0-53 7 16,0 51-1-16,0-51-5 0,3 46-2 15,-3-46-1-15,5 43-3 0,-5-43 7 0,1 43 6 16,-1-43 31-16,5 54 32 0,-5-54 0 0,6 65-19 16,-5-27-6-16,4 3-9 0,0 2-11 15,-2 0-5-15,1 3-2 0,1 1-3 0,-1-3-1 16,1 3-8-16,1-4 3 0,-3 0-6 0,3-3 6 16,-1-4-8-16,-2 2 7 0,-3-38-4 15,3 62-5-15,-3-62-3 0,2 54 8 0,-2-54-10 16,-2 44 11-16,2-44-8 0,-6 36 6 0,6-36-3 15,0 0 0-15,-3 49 1 0,3-49 0 0,-6 33 0 16,6-33 11-16,0 35 3 0,0-35-9 0,0 36 11 16,0-36-11-16,3 40-4 0,-3-40 7 0,4 49 2 15,-4-49-9-15,5 48-1 0,-5-48-5 16,6 53 7-16,-6-53 2 0,5 61 2 0,-5-61-7 16,3 56 1-16,-3-56-7 0,3 57 0 0,-3-57 6 15,1 57 1-15,-1-57-5 0,0 53 0 16,0-53-9-16,2 52 15 0,-2-52-2 0,-2 45-4 15,2-45-20-15,-1 43 28 0,1-43 2 0,-2 43-6 16,2-43 10-16,-3 43 6 0,3-43-18 16,-4 43-7-16,4-43 11 0,-5 40-10 0,5-40 6 15,-6 46-6-15,6-46 22 0,-5 47-12 0,5-47-4 16,-7 47 0-16,7-47 6 0,-3 43-10 0,3-43 12 16,-2 46-14-16,2-46 16 0,-1 48-18 15,1-48 10-15,0 42-7 0,0-42 19 0,-2 36-23 16,2-36 11-16,0 0-7 0,-2 37-12 0,2-37-17 15,0 0 7-15,0 0-12 0,0 0-3 0,0 0-28 16,-7 28-24-16,7-28-33 0,0 0-12 16,0 0-56-16,0 0-50 0,0 0-58 0,-17-33-134 15,17 33 12-15,-6-49-227 0,3 16 222 0,10-7 89 16</inkml:trace>
  <inkml:trace contextRef="#ctx0" brushRef="#br0" timeOffset="-11751">7325 2870 0 0,'0'0'109'0,"2"-36"77"0,-2 36-19 0,0 0-23 15,0 0 1-15,0 0-26 0,-5-34 1 0,5 34-16 16,0 0-26-16,0 0-13 0,0 0-6 0,0 0-12 15,0 0 2-15,-15-25-20 0,15 25 3 0,0 0-18 16,0 0 4-16,-22-15-8 0,22 15 4 0,0 0-8 16,-41-12-1-16,41 12 0 0,-38-10 7 15,38 10-9-15,-48-10 5 0,48 10-8 0,-58-8 6 16,58 8-5-16,-66-6 8 0,30 2-10 0,1 1-5 16,-2 0 3-16,1 1 10 0,-3 0-3 15,1 1 8-15,1 0-20 0,-1-1 21 0,-1 1-8 16,-1 1 4-16,-1 1-9 0,3-1 7 0,-4 4-7 15,2-2 6-15,-1-2-11 0,-1 1 12 0,2 0 3 16,-1-1-10-16,-2 2 2 0,0-2 0 16,-1 3-4-16,-1 1 11 0,2-3-13 0,-1 2 9 15,-1 0-11-15,2 1 20 0,-1-1-15 0,1-2 11 16,1 3-12-16,-1-1 8 0,-1 0-7 0,1-2 9 16,-2 2-16-16,4-2 21 0,2-1-13 15,0 2 11-15,0-4-8 0,39 2 3 0,-72-4-7 16,72 4-2-16,-69-1 1 0,31-2 8 0,1 0-12 15,0-1 3-15,-1 4-1 0,-1-4 13 0,-1 0-11 16,-3 1 4-16,0 0-10 0,0-1 14 16,2 0-13-16,-2 1 11 0,2-1-4 0,-1 3 5 15,2-4 11-15,-1 1-46 0,2 1 20 0,0 1 5 16,0-3 2-16,-1 3 7 0,3-2 21 16,1 1-22-16,-3-1-6 0,4 2 9 0,-3-1-14 15,-4 1 13-15,4-1-7 0,-7 0-5 0,-2 3 15 16,1 0-8-16,-5 0-7 0,-4 0 14 0,4 0-10 15,2-1 10-15,-2 1-10 0,2 0 12 16,2 0-6-16,5 0-7 0,-1 0 0 0,3-2 7 16,2 2-6-16,38 0 8 0,-75 2-5 0,37-1-15 15,38-1 12-15,-76 0 13 0,36 4-8 0,-1-2 6 16,-4 0-13-16,3 1 14 0,-3-1-13 16,-3 3 4-16,2-3-2 0,2-1 11 0,-2 2-14 15,3-2 10-15,3 0-3 0,0-1 1 0,2 2-6 16,38-2-25-16,-68 0 28 0,68 0 11 15,-61 1-3-15,61-1-4 0,-57 2-4 0,57-2-3 16,-61 7 2-16,61-7 5 0,-74 4-6 0,36-3 1 16,-7 1 7-16,-2-1-1 0,1 0-3 15,-5 1-8-15,3-4 17 0,5 2-13 0,0 0 2 16,3-2 9-16,40 2-13 0,-62-6 9 0,62 6-5 16,-48-6 2-16,48 6-17 0,0 0 22 0,-46-2-6 15,46 2 23-15,0 0-46 0,0 0 18 0,0 0-2 16,-42-3 2-16,42 3-45 0,0 0 3 15,0 0-25-15,-42 8-26 0,42-8 3 0,-36 6 4 16,36-6-16-16,0 0 6 0,-44 7-14 0,44-7 0 16,0 0-66-16,0 0-96 0,0 0 82 0,0 0 57 15</inkml:trace>
  <inkml:trace contextRef="#ctx0" brushRef="#br0" timeOffset="-10572">7409 4002 0 0,'0'0'110'16,"0"0"83"-16,-12-25-34 0,12 25-41 0,0 0-31 15,0 0-12-15,0 0-7 0,0 0-20 16,-20-21-7-16,20 21-7 0,0 0 5 0,-41 12-21 15,41-12 11-15,-45 6-3 0,45-6 13 0,-55 11-10 16,55-11 7-16,-62 7-6 0,62-7 8 0,-67 5-6 16,29-3 0-16,1-1-8 0,37-1 2 0,-77 0-2 15,36 0 3-15,-1 0-12 0,1-1 9 16,-5-3-12-16,-5 2 6 0,0-3-9 0,2 3 10 16,-4-3-4-16,-1 1 9 0,-1 1-6 0,-2-3 6 15,0 0-23-15,2 0 19 0,-2-1-12 0,2 3 12 16,1 3-18-16,5-5 10 0,0 5-5 15,1-2 3-15,2 3-10 0,0 0 7 0,0-3-10 16,2 3 41-16,-2 0-43 0,0 3 11 0,0 0-9 16,-4-3 8-16,0 0-12 0,-2 5 11 15,-5-5-9-15,-1 2 10 0,-2-1-5 0,-2-1 8 16,1 0-10-16,-1 0 7 0,3 0-9 0,3 4 17 16,4-4-21-16,-9 3 14 0,12-1-11 15,1 0 10-15,4 3-5 0,-2-1-1 0,0 0-3 16,1 1 9-16,-1 2-6 0,0-2 7 0,-3 3-11 15,0-1 16-15,0 0-15 0,-2 2 11 0,-1-2-8 16,0 0 2-16,4 0 2 0,-6-2 0 0,4 2-11 16,-1-3 13-16,4 2-5 0,2-4 6 15,2 3-14-15,2 0 13 0,-1 1-11 0,1-3 9 16,-1 2 2-16,-2 1 7 0,-1 1-8 0,1-3-2 16,-4-1-10-16,-2 5 18 0,-3-4-6 15,-2 2-2-15,1-2-6 0,-2-3 7 0,-1 3-12 16,0-2 21-16,0 1-14 0,1-3 53 0,3 0-65 15,3 0 6-15,-1-2-2 0,7 2 12 16,2 0-8-16,-1-1 9 0,5-1-15 0,1 1-12 16,-1-2 21-16,1 3 18 0,-2-1-13 0,1 1 5 15,-3 0-8-15,-2 1 9 0,-2-1-3 0,-4 0 5 16,0 0-19-16,-2 3 13 0,4-3-9 0,1 1 9 16,0-1-8-16,46 0 0 0,-68 0 9 15,68 0-2-15,-49 0-11 0,49 0 10 0,-38 0-8 16,38 0 5-16,0 0-5 0,0 0 9 0,-43 0-7 15,43 0 13-15,0 0 60 0,0 0-74 0,-42 0-10 16,42 0-1-16,0 0 7 0,-50-1 4 16,50 1-1-16,0 0 4 0,-54-3-14 0,54 3 21 15,0 0-14-15,-43-1 14 0,43 1 82 0,0 0-125 16,0 0-17-16,0 0-18 0,0 0-35 16,0 0-28-16,0 0-46 0,0 0-50 0,26-40-174 15,0 24 142-15,-26 16 246 0</inkml:trace>
  <inkml:trace contextRef="#ctx0" brushRef="#br0" timeOffset="-9403">7466 5604 45 0,'0'0'250'0,"-28"-22"-68"0,28 22-35 16,0 0-33-16,-41-14-8 0,41 14-18 0,-38-4-13 16,38 4-22-16,-56-5 2 0,56 5-40 15,-70 0 28-15,30-1 2 0,1 1 0 0,-5 0 16 16,-2 1-19-16,0-2-8 0,-2 2 0 0,2-1-8 15,-1 0 5-15,1 0-10 0,-3 5 16 16,-1-3-5-16,1-2 2 0,-3 0 0 0,-2 2 26 16,-2-1-59-16,-4 1 36 0,-2 2-5 0,0-4 10 15,-1 3-18-15,-2-2-3 0,1 2-7 16,1 1 10-16,0-4-10 0,0 3 4 0,2-2-9 16,1 3 7-16,1-1-8 0,-2 1 3 0,1 0-6 15,-1 0 17-15,-1 1-14 0,-1-3 16 0,1 3-15 16,-1-3 5-16,1 1 0 0,1 0 51 15,-2-2-74-15,2 2 14 0,1-3-17 0,0 0 16 16,2-1-5-16,-1 1-3 0,1-2-3 0,0 2 14 16,1-1-7-16,-1 1 10 0,-10-1 0 0,13-1-51 15,1 1 39-15,-3-3 9 0,5 2-6 16,-5 1 10-16,2-2-8 0,-2 2 5 0,0-2-11 16,-1 0 13-16,1 2-14 0,2-2 16 0,-2 0-18 15,1 2 15-15,2-2-15 0,-1 0 13 16,4 2 35-16,5-2-36 0,1 3-17 0,1-1 13 15,3-2-6-15,-1 3 13 0,2 0-8 0,2-3-3 16,-4 3-11-16,1 0 21 0,-2 0-8 16,-2 0 4-16,4 0-41 0,-3 0 50 0,-1 0-18 15,2 3 18-15,-3-3-14 0,0 0-1 0,6 0 10 16,0 0-6-16,2 3-6 0,38-3 11 0,-72 1-16 16,72-1 19-16,-60 7-9 0,60-7 10 0,-54 4-11 15,54-4 2-15,-57 6-8 0,57-6 11 0,-60 8-11 16,60-8 12-16,-61 8-9 0,61-8 18 15,-66 7-28-15,66-7 14 0,-63 6-12 0,63-6 21 16,-60 4-2-16,60-4-12 0,-49 4 2 0,49-4 2 16,-41 4-9-16,41-4 11 0,0 0-7 15,-49 5 12-15,49-5-6 0,0 0 7 0,0 0-18 16,-39 4 14-16,39-4 2 0,0 0-3 0,0 0-13 16,0 0 20-16,-41 4-18 0,41-4 4 15,0 0-3-15,0 0-19 0,-48 4-37 0,48-4 5 16,0 0-31-16,0 0-6 0,0 0-37 0,-36 0-21 15,36 0-51-15,0 0-83 0,0 0-140 0,0 0 149 16,23-35 228-16</inkml:trace>
  <inkml:trace contextRef="#ctx0" brushRef="#br0" timeOffset="4938">3481 4006 0 0,'0'0'109'0,"0"0"54"0,0 0-10 16,0 0-30-16,0 0 6 0,0 0-15 0,-3-34 11 15,3 34-15-15,0 0-14 0,0 0-24 0,0 0 2 16,0 0-4-16,0 0-6 0,0 0-18 0,-6-38 3 16,6 38-11-16,0 0-5 0,0 0-29 15,0 0 25-15,0 0-24 0,0 0 15 0,0 0-17 16,0 0 13-16,0 0-11 0,0 0 11 0,0 0-20 15,0 0 12-15,0 0 2 0,-29 15-32 0,29-15 34 16,0 0 4-16,0 0-16 0,0 0 7 16,-32 11-3-16,32-11 9 0,0 0-9 0,0 0 3 15,0 0-11-15,-30 16 16 0,30-16-10 0,0 0 11 16,-20 19-10-16,20-19 16 0,0 0-8 16,-18 25-3-16,18-25-1 0,0 0 8 0,-15 29 0 15,15-29 0-15,0 0-3 0,-5 32 2 0,5-32-10 16,0 0 30-16,8 33-19 0,-8-33 3 0,0 0-13 15,12 30 7-15,-12-30-9 0,0 0 16 16,23 25-7-16,-23-25 48 0,0 0-54 0,25 17-9 16,-25-17-1-16,0 0 7 0,0 0-8 0,41 6 14 15,-41-6-10-15,0 0 22 0,38-11-37 0,-38 11 21 16,0 0 4-16,34-17 17 0,-34 17-1 16,22-17 3-16,-22 17 7 0,0 0 4 0,10-33 1 15,-10 33-4-15,14-26 1 0,-14 26-6 0,0 0-7 16,8-28 3-16,-8 28-9 0,0 0 13 0,0 0-9 15,0 0-4-15,-8-36-22 0,8 36 18 16,0 0-8-16,-21-18-5 0,21 18-1 0,0 0 5 16,-28-16-11-16,28 16 13 0,0 0-19 0,-38-11 10 15,38 11-5-15,0 0 2 0,-52-3 8 16,52 3 2-16,0 0-17 0,-45 3 13 0,45-3-2 16,0 0 6-16,-40 7-20 0,40-7 15 0,0 0-6 15,-24 13 13-15,24-13-13 0,0 0 9 0,-20 21-4 16,20-21 4-16,0 0 5 0,-11 29 11 15,11-29 1-15,0 0-19 0,-2 32 0 0,2-32 5 16,0 0 1-16,7 37 4 0,-7-37-13 0,0 0-16 16,16 29 25-16,-16-29 12 0,0 0-13 0,34 20 11 15,-34-20-29-15,37 7 17 0,-37-7-16 16,45 1 15-16,-45-1 4 0,53-7 3 0,-53 7-11 16,52-11 7-16,-52 11-17 0,45-15 13 0,-45 15-3 15,34-17 15-15,-34 17 0 0,0 0 26 0,23-22-16 16,-23 22 7-16,0 0-22 0,0 0 15 15,0 0-28-15,-17-34 16 0,17 34 1 0,-28-13-8 16,28 13-1-16,-37-14 2 0,37 14-12 0,-41-7 14 16,41 7-8-16,-45-4 4 0,45 4-12 15,-39-3 17-15,39 3-13 0,0 0 9 0,-43-3-11 16,43 3-5-16,0 0 5 0,0 0-9 0,0 0-26 16,-40 3-47-16,40-3-47 0,0 0-43 0,0 0-53 15,0 0-60-15,0 0-392 0,-31 10 238 0,31-10 72 16</inkml:trace>
  <inkml:trace contextRef="#ctx0" brushRef="#br0" timeOffset="7741">3190 2564 0 0,'0'0'80'0,"0"0"73"0,38 2-22 0,-38-2-35 0,0 0-5 16,0 0-11-16,0 0-6 0,0 0-11 16,0 0 1-16,0 0-9 0,0 0 1 0,0 0-7 15,0 0 0-15,0 0-6 0,0 0 2 0,0 0-11 16,0 0 5-16,0 0-10 0,0 0 2 15,0 0-11-15,0 0 16 0,0 0-4 0,0 0 8 16,0 0-16-16,0 0 2 0,0 0-10 0,0 0 1 16,0 0-10-16,0 0 7 0,-14-25-12 15,14 25 13-15,0 0-13 0,0 0 4 0,0 0-2 16,0 0 0-16,-31-11-4 0,31 11 9 0,0 0-18 16,0 0 19-16,0 0-15 0,0 0 6 0,-35 6-6 15,35-6 8-15,0 0-4 0,0 0 7 0,-34 16-13 16,34-16 18-16,0 0-21 0,0 0 13 0,-23 12-15 15,23-12 12-15,0 0-5 0,0 0 16 16,0 0-7-16,-17 27 4 0,17-27 1 0,0 0 10 16,-4 31-4-16,4-31 8 0,0 0-13 0,0 42-8 15,0-42 6-15,0 0 4 0,4 42-17 16,-4-42 14-16,11 26-3 0,-11-26 5 0,0 0-8 16,11 28 10-16,-11-28-2 0,0 0-2 0,0 0 7 15,18 22 5-15,-18-22-5 0,0 0 21 16,0 0-13-16,0 0 5 0,0 0-11 0,37 4 12 15,-37-4-18-15,0 0 2 0,26-18-9 0,-26 18 17 16,0 0-17-16,23-25-1 0,-23 25-7 0,17-22 13 16,-17 22-12-16,0 0 9 0,22-30-8 15,-22 30 14-15,24-20-16 0,-24 20 20 0,0 0-6 16,0 0 7-16,5-33-6 0,-5 33 8 0,0 0-11 16,0 0 11-16,0 0-10 0,-2-40 2 0,2 40-10 15,0 0 7-15,0 0-9 0,-12-25 5 16,12 25-5-16,0 0 5 0,0 0-8 0,-26-25 6 15,26 25-6-15,0 0 5 0,-34-14-38 0,34 14 48 16,0 0-8-16,-44-7 2 0,44 7-12 16,0 0 14-16,-43 0-11 0,43 0 4 0,0 0-5 15,-39 14 8-15,39-14-13 0,-23 14 14 0,23-14-7 16,-18 22 13-16,18-22-29 0,-15 21 28 16,15-21-11-16,0 0 14 0,-8 40-7 0,8-40 4 15,0 0 2-15,3 41-2 0,-3-41-10 0,11 28 12 16,-11-28-11-16,18 25 9 0,-18-25-4 0,22 22 0 15,-22-22-3-15,29 14 3 0,-29-14-5 0,34 10 5 16,-34-10-12-16,0 0 15 0,53-3-6 0,-53 3 6 16,32-8-10-16,-32 8 4 0,33-14 1 15,-33 14-48-15,27-21 49 0,-27 21 9 0,25-26-16 16,-25 26 16-16,20-27-18 0,-20 27 21 0,14-26-17 16,-14 26 12-16,0 0-10 0,10-33 20 15,-10 33-6-15,0 0-4 0,0 0-21 0,2-34 15 16,-2 34 1-16,0 0-3 0,0 0-10 0,0 0 2 15,-17-27 1-15,17 27 5 0,0 0-11 16,0 0 16-16,-32-11-26 0,32 11 16 0,0 0-4 16,-34 5 39-16,34-5-58 0,0 0 22 0,-37 13-1 15,37-13 18-15,0 0-20 0,-30 25 6 0,30-25 1 16,0 0 3-16,-20 25-11 0,20-25 10 16,0 0-12-16,0 0 16 0,0 0-15 0,-7 30 7 15,7-30 9-15,0 0 4 0,0 0-2 0,0 0 5 16,28 13-7-16,-28-13 8 0,0 0-14 0,38-6 4 15,-38 6 5-15,0 0-1 0,37-15-12 0,-37 15 13 16,0 0-13-16,31-22 6 0,-31 22-4 16,0 0 9-16,14-25 5 0,-14 25-3 0,0 0-10 15,0 0 17-15,0 0-5 0,9-27-4 0,-9 27-8 16,0 0 5-16,0 0 0 0,0 0 7 16,-26-23-21-16,26 23 13 0,0 0-13 0,-34-7 17 15,34 7-13-15,0 0 9 0,-34-4-17 0,34 4 16 16,0 0-6-16,0 0 32 0,0 0-57 15,-40 0-15-15,40 0-41 0,0 0-26 0,0 0-48 16,0 0-26-16,-16 25-37 0,16-25-42 0,0 0-241 16,0 0 160-16,6 40 181 0</inkml:trace>
  <inkml:trace contextRef="#ctx0" brushRef="#br0" timeOffset="11550">7485 5647 0 0,'32'-15'74'0,"-32"15"93"0,0 0-9 0,0 0-36 15,28-23-10-15,-28 23-12 0,0 0-5 0,0 0-19 16,0 0-10-16,21-19-11 0,-21 19 2 0,0 0-6 16,0 0 11-16,0 0-15 0,0 0 19 15,13-24-1-15,-13 24 4 0,0 0-11 0,0 0 6 16,0 0-16-16,0 0 11 0,0 0-16 0,4-32 6 15,-4 32-17-15,0 0 5 0,0 0-12 0,0 0 15 16,-4-32-13-16,4 32-4 0,0 0-7 0,-11-25-2 16,11 25-2-16,0 0 6 0,-20-31-4 15,20 31-4-15,-20-20-5 0,20 20 3 0,0 0-4 16,-26-27-4-16,26 27-4 0,0 0 22 0,-25-22-5 16,25 22-3-16,0 0-8 0,-21-19 5 0,21 19-6 15,0 0 5-15,-23-16-5 0,23 16 11 16,0 0-19-16,-29-14 20 0,29 14-13 0,0 0 9 15,-37-12-10-15,37 12 9 0,-32-7-4 0,32 7 8 16,0 0-7-16,-43-7 5 0,43 7-7 16,0 0 5-16,0 0-3 0,-43 1-2 0,43-1 8 15,0 0 10-15,-28 13-3 0,28-13 11 0,0 0-5 16,-29 18-48-16,29-18 54 0,0 0 18 16,-22 30-7-16,22-30 22 0,-12 25-33 0,12-25 9 15,-11 28-15-15,11-28 4 0,-10 36 9 0,10-36-20 16,-7 36-8-16,7-36 8 0,-3 39-9 0,3-39 5 15,5 40-18-15,-5-40 16 0,6 39-8 0,-6-39-1 16,14 33-3-16,-14-33 4 0,15 25 37 16,-15-25-45-16,22 21 2 0,-22-21 11 0,26 12-11 15,-26-12 10-15,0 0-23 0,44 7 25 0,-44-7-11 16,36-4 6-16,-36 4-10 0,37-10 5 16,-37 10-62-16,35-19 84 0,-35 19-13 0,30-24 9 15,-30 24-12-15,19-25 15 0,-19 25-13 0,0 0 10 16,9-40-9-16,-9 40 13 0,0 0-20 15,-6-37 11-15,6 37-6 0,0 0 4 0,-18-34-20 16,18 34 33-16,0 0-29 0,-22-28 6 0,22 28-4 16,0 0 1-16,-32-22 2 0,32 22 0 0,-29-11-5 15,29 11 16-15,-34-9-15 0,34 9 4 0,-38-3-2 16,38 3-23-16,-39-4 33 0,39 4 5 16,0 0-6-16,-41 4 8 0,41-4-15 0,0 0 7 15,0 0-8-15,0 0 3 0,-34 11-4 0,34-11 2 16,0 0 10-16,0 0 0 0,0 0-9 0,6 43 17 15,-6-43-7-15,25 22 7 0,-25-22-17 16,29 22 7-16,-29-22 3 0,32 18-1 0,-32-18-5 16,42 13 10-16,-42-13-19 0,52 7 15 0,-52-7-16 15,52 3 19-15,-52-3-1 0,47-7-8 16,-47 7 12-16,37-7 21 0,-37 7-13 0,28-13 6 16,-28 13-4-16,0 0 7 0,21-25 7 0,-21 25 0 15,0 0-25-15,0 0 6 0,-4-41-13 0,4 41 7 16,-22-23-12-16,22 23 9 0,-41-22-10 15,41 22 2-15,-49-19-4 0,49 19 9 0,-55-14 26 16,55 14-35-16,-53-11-9 0,53 11 6 0,-49-7-5 16,49 7 13-16,-44-2-15 0,44 2 7 0,0 0-5 15,-51-2 2-15,51 2-44 0,0 0-29 16,0 0 4-16,-38 0-91 0,38 0-44 0,0 0-15 16,0 0-41-16,0 0-44 0,-42-14-398 0,42 14 251 15,-32-40 58-15</inkml:trace>
  <inkml:trace contextRef="#ctx0" brushRef="#br0" timeOffset="12717">7269 3845 0 0,'38'-4'224'0,"-38"4"-22"0,0 0-29 0,0 0-28 15,0 0-3-15,0 0-19 0,0 0-9 0,0 0-15 16,0 0 0-16,0 0-15 0,0 0 7 0,0 0-6 15,0 0-16-15,0 0-9 0,-8-28-15 0,8 28-1 16,0 0-5-16,0 0-5 0,-21-15 4 16,21 15-12-16,0 0-8 0,0 0-5 0,0 0 1 15,-36-11 64-15,36 11-81 0,0 0 3 0,-35-4 6 16,35 4-12-16,0 0 14 0,-43 1 12 0,43-1-3 16,-35 8-4-16,35-8 13 0,-35 9-18 15,35-9 21-15,-37 8-9 0,37-8-9 0,-32 13-9 16,32-13 20-16,-36 14-7 0,36-14 3 15,-26 16-6-15,26-16 1 0,-26 22-5 0,26-22 9 16,-24 23-11-16,24-23 11 0,-23 25-11 0,23-25 6 16,-22 27-13-16,22-27 11 0,-18 32-37 0,18-32 39 15,-14 29-8-15,14-29 3 0,0 0-8 0,-6 41 6 16,6-41-5-16,0 0 10 0,10 37-8 0,-10-37 12 16,17 22-12-16,-17-22 14 0,31 15-15 15,-31-15 11-15,38 10 1 0,-38-10-18 0,45 4-1 16,-45-4 9-16,52-1-13 0,-52 1 22 0,54-9-16 15,-54 9 15-15,53-11-16 0,-53 11 8 16,51-22-1-16,-51 22 18 0,46-21 1 0,-46 21 23 16,34-25-8-16,-34 25 23 0,24-26-13 0,-24 26-3 15,16-32-6-15,-16 32-7 0,9-30-33 16,-9 30 38-16,0 0-18 0,3-43-5 0,-3 43-5 16,0 0-4-16,-5-35 16 0,5 35-16 0,0 0 3 15,-27-29-4-15,27 29-6 0,-35-19 7 0,35 19-6 16,-45-19 3-16,45 19-2 0,-51-9 2 15,51 9-64-15,-52-3 84 0,52 3-9 0,-55 4 2 16,55-4-7-16,-54 10 2 0,54-10-15 0,-44 18 18 16,44-18-15-16,-36 29 14 0,36-29-10 0,-24 36 2 15,24-36-4-15,-12 36 12 0,12-36-12 0,0 39 8 16,0-39-4-16,10 33 6 0,-10-33-16 16,22 33 11-16,-22-33 5 0,29 28-6 0,-29-28-5 15,46 17 3-15,-46-17-6 0,48 11 12 0,-48-11 9 16,47 0-11-16,-47 0-6 0,45-11 10 15,-45 11-13-15,38-14 12 0,-38 14-9 0,29-21 16 16,-29 21 4-16,20-25 6 0,-20 25-15 0,0 0 3 16,17-35-6-16,-17 35 5 0,0 0-2 15,-3-39 5-15,3 39-18 0,0 0 10 0,-21-32-6 16,21 32 4-16,-19-23 0 0,19 23-1 0,-29-13-12 16,29 13 7-16,-34-16 1 0,34 16 4 0,-30-8-22 15,30 8-25-15,-34-11-39 0,34 11-22 0,0 0-62 16,-43-7-32-16,43 7-43 0,0 0-42 15,0 0-79-15,0 0-206 0,-37 0 177 0,37 0 143 16</inkml:trace>
  <inkml:trace contextRef="#ctx0" brushRef="#br0" timeOffset="13770">6917 2427 0 0,'0'0'97'16,"0"0"88"-16,0 0-29 0,0 0-15 0,0 0 2 16,0 0-12-16,0 0-10 0,0 0-25 15,0 0-12-15,0 0-17 0,0 0-11 0,0 0-13 16,0 0-2-16,0 0-10 0,-27 13 6 0,27-13-22 15,0 0 10-15,-39 10-5 0,39-10 6 0,0 0-21 16,-40 15 15-16,40-15-12 0,-23 15 11 0,23-15-2 16,-21 20 0-16,21-20 5 0,-23 23 9 15,23-23 26-15,-20 30-41 0,20-30-9 0,-20 32 18 16,20-32-8-16,-17 31-5 0,17-31 1 0,-14 32 3 16,14-32-11-16,-8 31 6 0,8-31 5 0,0 0 5 15,0 42-14-15,0-42 15 0,0 0-7 16,19 36 7-16,-19-36-22 0,28 20 16 0,-28-20-9 15,38 15 3-15,-38-15-12 0,41 10 2 0,-41-10 2 16,46 4 14-16,-46-4-16 0,51-6 13 16,-51 6-4-16,51-8-1 0,-51 8-63 0,50-14 70 15,-50 14-2-15,51-21 8 0,-51 21-3 0,41-18 6 16,-41 18-3-16,37-22 8 0,-37 22 1 0,28-24 22 16,-28 24-19-16,18-23 12 0,-18 23-25 15,0 0 28-15,17-35-22 0,-17 35 2 0,0 0-18 16,0 0 13-16,5-38-14 0,-5 38 7 0,0 0-10 15,0 0 1-15,-23-31-11 0,23 31-48 0,-31-11 67 16,31 11-3-16,-40-7-8 0,40 7 12 0,-52-1-13 16,52 1 7-16,-55 1-10 0,55-1 2 15,-45 4-2-15,45-4 0 0,-32 7-4 0,32-7 14 16,0 0-15-16,0 0 2 0,-34 12-1 0,34-12-9 16,0 0 16-16,0 0-1 0,0 0 7 15,0 0 1-15,0 0-12 0,0 0 14 0,32 7-20 16,-32-7 23-16,0 0-10 0,43-5-15 0,-43 5 10 15,0 0 10-15,40-7-13 0,-40 7 8 16,0 0-15-16,0 0-4 0,39-3-29 0,-39 3-10 16,0 0-42-16,0 0-22 0,0 0-46 0,0 0-36 15,0 0-36-15,0 0-37 0,29 14-217 0,-29-14 159 16,0 0 188-16</inkml:trace>
  <inkml:trace contextRef="#ctx0" brushRef="#br0" timeOffset="15082">9448 4950 0 0,'0'0'229'0,"0"0"0"0,6-35-18 0,-6 35-27 16,0 0-8-16,0 0-32 0,6-32-6 0,-6 32-35 15,0 0 4-15,0 0-14 0,0 0 3 0,0 0-27 16,0 0 15-16,0 0-19 0,0 0 17 0,0 0-14 16,0 0 2-16,0 0-16 0,0 0 7 0,0 0-17 15,0 0 14-15,0 0-8 0,20-16-6 16,-20 16-5-16,0 0 9 0,28 15-17 0,-28-15 5 16,29 14-6-16,-29-14-4 0,34 21-3 0,-34-21-4 15,30 25-20-15,-30-25 15 0,32 33-4 16,-32-33 2-16,30 35-4 0,-30-35 4 0,27 36-9 15,-27-36 3-15,26 41-2 0,-26-41 3 0,22 41 13 16,-22-41-17-16,24 46-7 0,-24-46 8 16,20 49-11-16,-20-49 11 0,22 47-14 0,-22-47 15 15,17 50-6-15,-8-21-1 0,-9-29 1 0,11 56-2 16,-11-56-12-16,4 59 20 0,-4-59-13 16,-1 55-2-16,1-55-52 0,-8 52-2 0,8-52-38 15,-12 48-6-15,12-48-31 0,-20 42-9 0,20-42-46 16,-20 33-35-16,20-33-50 0,-23 24-257 0,23-24 165 15,-29 16 164-15</inkml:trace>
  <inkml:trace contextRef="#ctx0" brushRef="#br0" timeOffset="15725">9000 5209 7 0,'0'0'364'16,"0"0"-91"-16,0 0-4 0,0 0-52 0,0 0-23 16,0 0-17-16,0 0-24 0,0 0-20 0,0 0-31 15,0 0-25-15,0 0-7 0,0 0-23 0,0 0-5 16,0 0-5-16,0 0-7 0,0 0-13 0,0 0 18 15,0 0-23-15,0 0 7 0,-17-24-20 16,17 24 15-16,0 0 4 0,0 0-17 0,0 0-8 16,0 0 14-16,0 0-11 0,0 0 57 0,0 0-100 15,0 0 55-15,-28 14-7 0,28-14 10 0,0 0-10 16,-23 21 11-16,23-21 13 0,0 0-21 16,-31 25-3-16,31-25 11 0,-18 25-20 0,18-25-15 15,-20 26 30-15,20-26 3 0,-12 28-4 0,12-28 9 16,0 0-15-16,-8 42 17 0,8-42-12 15,11 28 22-15,-11-28-4 0,18 27-10 0,-18-27-10 16,29 20 5-16,-29-20-6 0,40 21 4 0,-40-21-2 16,42 18 3-16,-42-18-2 0,43 16 4 15,-43-16-6-15,46 18 2 0,-46-18 0 0,43 12 3 16,-43-12-16-16,35 8 13 0,-35-8-15 0,29 10 11 16,-29-10 17-16,0 0-18 0,29 9-15 0,-29-9 16 15,0 0-25-15,0 0-14 0,0 0-27 0,0 0-17 16,0 0-30-16,0 0-14 0,0 0-40 15,0 0-10-15,0 0-21 0,0 0-26 0,0 0-277 16,-29 13 160-16,29-13 183 0</inkml:trace>
  <inkml:trace contextRef="#ctx0" brushRef="#br0" timeOffset="16120">8596 5628 66 0,'0'0'324'15,"0"0"-68"-15,0 0-6 0,-31-9-73 0,31 9 3 16,0 0-23-16,0 0-27 0,0 0-14 0,0 0-33 16,-26-12-21-16,26 12-3 0,0 0-8 0,0 0-15 15,0 0-4-15,0 0-32 0,-14-29 31 16,14 29-10-16,0 0 4 0,-13-28-5 0,13 28 19 15,0 0 3-15,-13-35 20 0,13 35-9 0,-7-31-6 16,7 31-16-16,-6-31 10 0,6 31-10 16,-8-36-4-16,8 36-9 0,-6-33-1 0,6 33-12 15,-5-33 9-15,5 33-3 0,2-35 0 0,-2 35-4 16,0 0 1-16,4-46 10 0,-4 46-14 16,6-29-19-16,-6 29 13 0,0 0 3 0,10-32 0 15,-10 32-2-15,0 0 4 0,0 0-5 0,12-25 7 16,-12 25-21-16,0 0 11 0,0 0-23 0,0 0-18 15,0 0-53-15,0 0 2 0,0 0-64 0,0 0-18 16,0 0-23-16,0 0-16 0,0 0-52 0,0 0-201 16,34 7 154-16,-34-7 201 0</inkml:trace>
  <inkml:trace contextRef="#ctx0" brushRef="#br0" timeOffset="16546">8146 5691 0 0,'0'0'282'0,"0"0"-27"0,0 0-15 15,0 0-30-15,0-37-20 0,0 37-47 0,0 0-23 16,0 0-29-16,0 0-13 0,0 0-33 16,0 0 7-16,0 0-22 0,0 0 11 0,0 0-19 15,0 0 4-15,0 0-24 0,0 0 5 0,0 0-2 16,0 0 14-16,-38 7-10 0,38-7 7 16,0 0-8-16,0 0 9 0,-17 26 9 0,17-26 11 15,0 0-7-15,0 0 5 0,3 43-5 0,-3-43 10 16,11 25-13-16,-11-25 13 0,23 29-21 15,-23-29 19-15,35 23-16 0,-35-23 7 0,45 23-22 16,-45-23 17-16,52 22-25 0,-52-22 13 0,44 18-58 16,-44-18 68-16,37 14-6 0,-37-14-10 0,28 9 7 15,-28-9-13-15,0 0-22 0,0 0-32 0,32 7-37 16,-32-7-33-16,0 0-65 0,0 0-33 16,0 0-57-16,0 0-230 0,0 0 162 0,0 0 177 15</inkml:trace>
  <inkml:trace contextRef="#ctx0" brushRef="#br0" timeOffset="16960">7686 5698 0 0,'0'0'229'0,"0"0"-19"15,0 0-40-15,0 0-19 0,0 0-3 16,-38-1-27-16,38 1-5 0,0 0-15 0,-19 26 7 16,19-26-12-16,-12 25 14 0,12-25-17 0,-9 30 10 15,9-30-7-15,-5 39 13 0,5-39-25 16,-6 45-1-16,6-45-4 0,-3 49-12 0,3-49-1 15,-2 56-9-15,2-56-13 0,2 57-2 0,-2-57-4 16,9 61-13-16,-3-28-6 0,3-6-4 0,4 3 7 16,-13-30-5-16,21 59 36 0,1-31-46 15,1-10-7-15,-2 9 2 0,2-5-7 0,-1-3 9 16,-22-19-11-16,37 34 12 0,-37-34-6 0,27 23 2 16,-27-23-1-16,0 0-10 0,25 20-77 0,-25-20 61 15,0 0-47-15,0 0-49 0,0 0-59 0,44 5-21 16,-44-5-58-16,36-8-23 0,-36 8-251 15,47-20 166-15,-21 8 163 0</inkml:trace>
  <inkml:trace contextRef="#ctx0" brushRef="#br0" timeOffset="17946">9474 2652 0 0,'0'0'92'0,"0"0"154"16,-20-18-48-16,20 18-22 0,0 0-10 0,0 0-29 15,0 0-16-15,0 0-15 0,0 0-2 16,0 0-30-16,0 0-3 0,0 0-2 0,0 0 0 16,0 0 2-16,0 0 6 0,0 0-7 0,0 0 0 15,0 0-1-15,0 0-17 0,40 1-4 0,-40-1 2 16,0 0 21-16,44 13-37 0,-44-13-1 16,37 15 13-16,-37-15-6 0,37 15-5 0,-37-15-14 15,41 24 23-15,-41-24-16 0,45 30 4 0,-24-13-10 16,1 1 1-16,2 1-31 0,-4 1 32 15,2 5-18-15,-2-4 14 0,-2 0-16 0,1-1 4 16,-19-20-9-16,35 39 18 0,-35-39-20 0,29 40 18 16,-29-40-8-16,26 40-1 0,-26-40-6 15,19 38-7-15,-19-38-8 0,12 37 15 0,-12-37 1 16,3 38 4-16,-3-38 2 0,-2 34-6 0,2-34-27 16,-9 36-6-16,9-36-75 0,-17 28 22 0,17-28-60 15,-26 28-42-15,26-28-75 0,-29 23-62 0,29-23-226 16,0 0 168-16,-37 16 157 0</inkml:trace>
  <inkml:trace contextRef="#ctx0" brushRef="#br0" timeOffset="18409">9327 3002 0 0,'0'0'253'0,"0"0"-44"0,-16-30-45 0,16 30-15 16,0 0-28-16,0 0-18 0,-17-22-32 15,17 22-9-15,0 0-22 0,0 0 3 0,0 0-9 16,0 0-3-16,0 0-6 0,0 0-18 0,0 0 23 16,0 0 12-16,0 0 3 0,0 0-8 15,0 0-6-15,0 0 14 0,-33 6-12 0,33-6 6 16,0 0-7-16,0 0 2 0,-16 30 0 0,16-30 11 16,0 0-12-16,-4 30 2 0,4-30-13 15,0 0 7-15,4 35-6 0,-4-35 12 0,12 28-12 16,-12-28 3-16,20 28-19 0,-20-28 7 0,31 30-2 15,-31-30-3-15,38 26-1 0,-38-26-5 0,40 27 1 16,-40-27 2-16,43 23-15 0,-43-23-4 16,43 16-5-16,-43-16-2 0,39 16-43 0,-39-16 2 15,0 0-28-15,40 12-13 0,-40-12-35 0,0 0-2 16,0 0-47-16,0 0-27 0,0 0-188 0,0 0 139 16,0 0 254-16</inkml:trace>
  <inkml:trace contextRef="#ctx0" brushRef="#br0" timeOffset="18774">9090 3286 0 0,'0'0'216'0,"0"0"-39"0,0 0-48 0,-41 5-22 16,41-5-18-16,0 0-1 0,0 0-16 16,0 0 16-16,0 0 5 0,0 0-2 0,-40-7-28 15,40 7 11-15,0 0-18 0,-22-26 21 0,22 26-25 16,-15-25-1-16,15 25-13 0,-11-27 9 16,11 27-18-16,-12-31 11 0,12 31-7 0,-8-35-12 15,8 35 0-15,-7-36-5 0,7 36-9 0,-8-38-13 16,8 38 29-16,0 0 9 0,0-47-17 15,0 47 17-15,0 0-11 0,2-37 5 0,-2 37-16 16,0 0-3-16,0 0-8 0,0 0 3 0,0 0-41 16,10-25 18-16,-10 25-35 0,0 0-37 0,0 0-23 15,0 0-16-15,0 0-40 0,0 0-17 0,0 0-249 16,25 18 151-16,-25-18 221 0</inkml:trace>
  <inkml:trace contextRef="#ctx0" brushRef="#br0" timeOffset="19532">8624 3163 0 0,'0'0'227'0,"0"0"1"0,0 0-46 15,0 0-40-15,0 0 97 0,0 0-183 0,0 0-7 16,0 0-11-16,0 0-5 0,0 0-15 0,0 0 7 16,0 0-19-16,0 0 13 0,0 0-9 0,-6 35 5 15,6-35-10-15,0 0-10 0,0 0 17 16,-7 40-4-16,7-40-5 0,0 0 18 0,0 0-24 16,-13 26 5-16,13-26-11 0,0 0 11 0,0 0-9 15,0 0 7-15,0 0-5 0,-27 13 10 16,27-13-20-16,0 0 1 0,0 0-15 0,-32-13 6 15,32 13 3-15,0 0 8 0,-23-16-10 0,23 16 10 16,0 0-11-16,0 0 10 0,-20-25-5 0,20 25 5 16,0 0 1-16,0 0 11 0,0 0-13 15,0 0 12-15,0 0-15 0,0 0 12 0,0 0-13 16,0 0 14-16,0 0-3 0,0 0 10 0,0 0-6 16,0 0 6-16,-7 29-11 0,7-29 13 0,0 0-9 15,1 36 7-15,-1-36-9 0,0 0 12 0,-8 32-6 16,8-32 5-16,0 0-6 0,-10 30 8 15,10-30-6-15,0 0-1 0,0 0-1 0,-17 22-13 16,17-22 24-16,0 0 9 0,0 0-12 0,-31 9 5 16,31-9-9-16,0 0 5 0,0 0-5 15,0 0 7-15,-44-2-2 0,44 2 9 0,0 0-9 16,0 0 7-16,0 0-12 0,-36-9 6 0,36 9 3 16,0 0 2-16,0 0-2 0,0 0 8 15,-30-20-5-15,30 20 12 0,0 0-9 0,0 0 5 16,-19-19 1-16,19 19 10 0,0 0-1 0,0 0 9 15,0 0-10-15,0 0 9 0,0 0-11 0,0 0-3 16,0 0-13-16,0 0-12 0,0 0 12 0,0 0 5 16,0 0-4-16,0 0 146 0,0 0-165 15,0 0 21-15,20 18-4 0,-20-18 16 0,22 22 1 16,-22-22 37-16,27 26-17 0,-27-26 29 0,39 32-10 16,-16-14-1-16,1 0 2 0,4 5-1 0,-2-1-21 15,3-3 9-15,-1 4-31 0,-1-1 12 16,-2 1-5-16,-1 2-17 0,1-4-4 0,-5 2 2 15,-2-3-3-15,2 2-6 0,-20-22-4 0,28 33 4 16,-28-33-6-16,21 28-4 0,-21-28-21 16,0 0 16-16,20 23-50 0,-20-23-15 0,0 0-31 15,0 0-14-15,0 0-36 0,0 0-30 0,0 0-33 16,0 0-35-16,0 0-264 0,0 0 162 0,0 0 173 16</inkml:trace>
  <inkml:trace contextRef="#ctx0" brushRef="#br0" timeOffset="19908">7964 3440 0 0,'0'0'282'0,"-25"-12"-7"16,25 12-50-16,0 0-29 0,0 0-44 0,-30-11-18 16,30 11-43-16,0 0 3 0,0 0-14 0,0 0-6 15,0 0 17-15,0 0 15 0,0 0 10 0,-14 23-19 16,14-23-1-16,0 0-8 0,10 42 5 0,-10-42-18 16,13 36-22-16,-13-36 21 0,18 42-4 15,-7-17 5-15,0 1-17 0,2 1 9 0,0 1-11 16,4 4 3-16,-1-1-16 0,0-1-1 0,1 3-18 15,1-2 4-15,1 1-14 0,-1-1 11 16,0-2-25-16,2-2 11 0,-1 0-15 0,-1-3-7 16,1-4-32-16,-19-20-30 0,29 38-56 0,-29-38-14 15,29 30-25-15,-29-30-22 0,29 23-34 16,-29-23-63-16,38 13-45 0,-38-13-210 0,45 1 167 16,-45-1 159-16</inkml:trace>
  <inkml:trace contextRef="#ctx0" brushRef="#br0" timeOffset="21115">8679 1263 0 0,'3'-37'124'0,"-3"37"49"0,0 0-22 15,0 0-6-15,0 0-19 0,0 0-3 0,0 0-1 16,11-25-17-16,-11 25-12 0,0 0 6 16,0 0-17-16,0 0 12 0,0 0-3 0,0 0 4 15,0 0-15-15,0 0 2 0,0 0-3 0,0 0-15 16,0 0-13-16,0 0-11 0,0 0 0 0,0 0-7 16,0 0 6-16,0 0 3 0,0 0-4 15,0 0 9-15,0 0-14 0,35-9 3 0,-35 9-14 16,0 0 5-16,41 6-8 0,-41-6 2 0,36 8-10 15,-36-8 8-15,37 11-15 0,-37-11 9 16,36 17 4-16,-36-17 2 0,45 22-29 0,-45-22 22 16,41 21-14-16,-41-21 11 0,42 24-16 0,-42-24 14 15,38 26-10-15,-38-26 12 0,31 26-12 0,-31-26 6 16,24 32-9-16,-24-32 13 0,26 36-14 16,-26-36 13-16,23 37-14 0,-23-37 8 0,22 39-23 15,-22-39 27-15,18 42-19 0,-18-42-18 0,14 39-21 16,-14-39-47-16,11 36 29 0,-11-36-2 0,8 27-21 15,-8-27-24-15,0 0-30 0,4 31-12 0,-4-31-16 16,0 0 5-16,0 0-20 0,-18 22-232 16,18-22 147-16,0 0 232 0</inkml:trace>
  <inkml:trace contextRef="#ctx0" brushRef="#br0" timeOffset="21555">8527 1390 0 0,'0'0'236'0,"0"0"7"0,-18-28-39 15,18 28-7-15,0 0-40 0,0 0-22 0,0 0-18 16,0 0-20-16,-19-20-23 0,19 20-10 0,0 0-23 16,0 0-2-16,0 0-18 0,0 0-5 15,0 0-4-15,0 0 8 0,0 0-8 0,-23 17 4 16,23-17-10-16,0 0 4 0,-21 22-13 0,21-22 12 16,0 0-9-16,-23 28 4 0,23-28-4 0,0 0-5 15,-20 26 0-15,20-26 14 0,0 0-8 0,-6 34 8 16,6-34-14-16,0 0 15 0,10 34-8 0,-10-34 7 15,0 0-6-15,17 29 1 0,-17-29-3 16,25 16 6-16,-25-16-5 0,37 17 12 0,-37-17-12 16,44 10 5-16,-44-10-11 0,48 10 73 0,-48-10-88 15,44 8 13-15,-44-8 1 0,40 4-30 16,-40-4-27-16,0 0-22 0,40 4-37 0,-40-4-11 16,0 0-22-16,0 0-3 0,0 0-17 0,0 0-198 15,0 0 129-15,0 0 75 0</inkml:trace>
  <inkml:trace contextRef="#ctx0" brushRef="#br0" timeOffset="21910">8407 1698 30 0,'0'0'321'0,"0"0"-82"0,0 0-20 0,-24 13-29 16,24-13-17-16,0 0-18 0,0 0-18 15,0 0-49-15,0 0 8 0,0 0-29 0,-28-17-10 16,28 17-3-16,0 0-16 0,-17-22-16 0,17 22 13 16,-18-22-3-16,18 22 4 0,-17-27-8 15,17 27 11-15,-17-34-14 0,17 34-12 0,-17-42 11 16,17 42 4-16,-17-44-9 0,17 44 1 0,-10-48-8 15,10 48 2-15,-13-41-7 0,13 41 7 0,-7-37-15 16,7 37-41-16,0 0 50 0,-7-35 7 0,7 35-16 16,0 0-26-16,0 0-49 0,0 0 0 15,0 0-59-15,0 0-14 0,-4-33-33 0,4 33-13 16,0 0-8-16,0 0-49 0,0 0-122 0,0 0 128 16,0 0 77-16</inkml:trace>
  <inkml:trace contextRef="#ctx0" brushRef="#br0" timeOffset="22492">7869 1611 76 0,'-39'-10'293'0,"39"10"-86"0,0 0-21 0,0 0-33 16,0 0-39-16,0 0-30 0,0 0-14 0,0 0-20 15,0 0-4-15,-30 11-11 0,30-11 33 0,0 0-55 16,-17 21 1-16,17-21-13 0,-14 25 18 16,14-25-19-16,-17 28 9 0,17-28-14 0,-12 25 13 15,12-25-5-15,-13 25 1 0,13-25 127 0,0 0-158 16,0 0-2-16,0 37 17 0,0-37-11 15,0 0 14-15,0 0-3 0,33 19 9 0,-33-19-10 16,35 6 12-16,-35-6-5 0,46 0 6 0,-46 0-4 16,54 0 4-16,-54 0-6 0,53 0 6 0,-53 0 11 15,51-2-11-15,-51 2-5 0,35-3 3 0,-35 3 0 16,0 0 2-16,0 0 4 0,42-1 9 16,-42 1-10-16,0 0 10 0,0 0-7 0,0 0 16 15,0 0-27-15,0 0 8 0,0 0-11 0,0 0 12 16,0 0-1-16,0 0 4 0,0 0-16 0,0 0 14 15,-5 31-5-15,5-31 6 0,0 0-14 16,0 0 4-16,-17 25-3 0,17-25 14 0,0 0-11 16,0 0 8-16,0 0-4 0,-14 26 2 0,14-26-3 15,0 0 5-15,0 0-9 0,0 0 15 16,0 0-5-16,14 29 9 0,-14-29-4 0,0 0 4 16,39 7-5-16,-39-7 2 0,37 7-11 0,-37-7 9 15,44 3-10-15,-44-3 9 0,48 0-6 0,-48 0 8 16,44 0-17-16,-44 0 14 0,43-3-10 15,-43 3-13-15,34-5-28 0,-34 5-20 0,0 0-45 16,41-14-16-16,-41 14-43 0,0 0-51 0,26-24-129 16,-26 24 116-16,0 0 74 0</inkml:trace>
  <inkml:trace contextRef="#ctx0" brushRef="#br0" timeOffset="23009">7411 1466 52 0,'0'0'306'0,"0"0"-80"15,-35-7-30-15,35 7-34 0,0 0-20 0,0 0-33 16,0 0 8-16,0 0-32 0,-34 6-3 0,34-6-35 16,0 0 34-16,0 0-20 0,0 0 11 15,-21 24 2-15,21-24 18 0,0 0-3 0,0 0-4 16,-6 39-17-16,6-39 10 0,0 0-15 0,-3 40 3 16,3-40 7-16,0 0 7 0,0 51-6 15,0-51-8-15,0 46-2 0,0-46-9 0,6 52-14 16,-6-52 5-16,14 56-13 0,-4-26-2 0,1 1-3 15,1 1 5-15,5-2-18 0,0 4 3 0,5-4-15 16,1 1 17-16,-4-2-12 0,6 1 3 16,-3-2-6-16,-1-3 4 0,5 0-7 0,-3 0 8 15,2-3-18-15,-1-2 27 0,-1-1-14 0,2-1 11 16,-5-2-15-16,-20-16 15 0,43 27-13 0,-43-27 3 16,32 22 2-16,-32-22-1 0,28 15 1 0,-28-15 8 15,0 0-11-15,26 15 6 0,-26-15-6 16,0 0 5-16,0 0-8 0,0 0 5 0,0 0-9 15,0 0 6-15,24 13-8 0,-24-13 2 0,0 0-38 16,0 0-29-16,0 0-44 0,0 0-36 16,0 0-76-16,0 0-30 0,0 0-29 0,23-21-77 15,-23 21-277-15,17-19 213 0,-17 19 100 0</inkml:trace>
  <inkml:trace contextRef="#ctx0" brushRef="#br0" timeOffset="24799">4442 5953 17 0,'-14'-29'255'16,"14"29"-48"-16,0 0-41 0,0 0-24 0,0 0 7 15,0 0-27-15,0 0-15 0,0 0-4 16,0 0-30-16,0 0-5 0,0 0-15 0,0 0 6 16,0 0-14-16,-12-24 3 0,12 24-20 0,0 0 3 15,0 0-11-15,0 0 14 0,0 0 8 16,0 0 15-16,20 20-15 0,-20-20 1 0,0 0 2 16,21 25 0-16,-21-25-6 0,19 21-2 0,-19-21-19 15,20 23 8-15,-20-23-8 0,23 28-1 16,-23-28-2-16,21 29 0 0,-21-29-6 0,22 31 0 15,-22-31-4-15,18 34-5 0,-18-34 9 0,18 28 3 16,-18-28-20-16,13 36 5 0,-13-36 0 0,6 32-2 16,-6-32 13-16,0 0-10 0,-3 50 3 0,3-50 3 15,-16 36-4-15,16-36-21 0,-21 33-13 0,21-33-34 16,-25 28-33-16,25-28-38 0,-30 29-23 16,30-29-23-16,-34 29-40 0,34-29-263 0,-37 21 158 15,37-21 188-15</inkml:trace>
  <inkml:trace contextRef="#ctx0" brushRef="#br0" timeOffset="25260">4130 6059 0 0,'0'0'244'0,"0"0"51"0,-4-45-29 16,4 45-45-16,0 0-14 0,0 0-30 0,-6-29-27 15,6 29-8-15,0 0-42 0,0 0-21 0,0 0-8 16,0 0-27-16,0 0 11 0,0 0-19 0,0 0 20 16,0 0-18-16,0 0 11 0,0 0-7 15,0 0 29-15,0 0 17 0,0 0-19 0,0 0-4 16,24 28 1-16,-24-28-15 0,12 25 7 0,-12-25-6 16,14 30-5-16,-14-30-15 0,14 32-4 0,-14-32-6 15,14 43-9-15,-14-43 7 0,15 39 0 16,-15-39-5-16,14 43-6 0,-14-43 1 0,15 38-5 15,-15-38-6-15,17 41-5 0,-17-41-27 0,12 35-33 16,-12-35-40-16,10 31-30 0,-10-31-26 16,0 0-30-16,7 39-22 0,-7-39-56 0,0 0-29 15,0 0-267-15,-9 38 176 0,9-38 145 0</inkml:trace>
  <inkml:trace contextRef="#ctx0" brushRef="#br0" timeOffset="25658">3862 6465 0 0,'0'0'287'15,"0"0"25"-15,0 0-61 0,-23-18-47 0,23 18-42 16,0 0-32-16,0 0-23 0,0 0-30 0,0 0-18 15,0 0-8-15,0 0-14 0,-28-14 6 16,28 14-11-16,0 0 3 0,-28-15-5 0,28 15 0 16,0 0 15-16,-24-28 0 0,24 28-9 0,-12-29 60 15,12 29-63-15,-14-28-6 0,14 28 1 0,-9-35 1 16,9 35-3-16,-10-33-11 0,10 33 9 0,-6-35 0 16,6 35-9-16,0 0 7 0,-4-48-10 15,4 48 46-15,0 0-46 0,3-43-6 0,-3 43 3 16,0 0-7-16,7-33 9 0,-7 33-6 0,0 0 3 15,0 0-2-15,8-29-8 0,-8 29-7 0,0 0-1 16,0 0 13-16,0 0-6 0,0 0-10 16,0 0-16-16,0 0-26 0,0 0-12 0,0 0-29 15,0 0-9-15,0 0-33 0,0 0-31 0,0 0-12 16,0 0-47-16,9 29-277 0,-9-29 162 16,0 0 179-16</inkml:trace>
  <inkml:trace contextRef="#ctx0" brushRef="#br0" timeOffset="26067">3205 6322 0 0,'0'0'188'0,"0"0"82"0,0 0-53 0,0 0-24 16,-26-11-39-16,26 11-29 0,0 0-14 0,0 0-41 15,0 0 2-15,0 0-12 0,0 0-2 16,-42 0 60-16,42 0-85 0,0 0-8 0,-36 9 2 16,36-9 0-16,0 0-7 0,-43 12-1 0,43-12-14 15,0 0 0-15,-31 16-5 0,31-16 10 0,0 0 0 16,-22 18-34-16,22-18 39 0,0 0 3 0,0 0 18 15,-10 32-6-15,10-32 2 0,0 0 3 16,14 31 11-16,-14-31 9 0,18 19-23 0,-18-19-10 16,28 22 14-16,-28-22-80 0,32 19 69 0,-32-19-6 15,40 20 5-15,-40-20 21 0,41 18-32 16,-41-18-15-16,43 13 4 0,-43-13-20 0,46 17-27 16,-46-17-47-16,37 13-34 0,-37-13-32 0,0 0-14 15,34 14-15-15,-34-14-27 0,0 0-254 0,0 0 155 16,0 0 201-16</inkml:trace>
  <inkml:trace contextRef="#ctx0" brushRef="#br0" timeOffset="26485">2481 6275 0 0,'0'0'295'0,"-20"-18"-30"0,20 18-42 0,0 0-28 16,0 0-46-16,0 0-23 0,0 0 7 0,0 0-1 15,-31 12 2-15,31-12-7 0,0 0-6 16,-3 40-15-16,3-40-11 0,0 35-10 0,0-35 6 15,4 40 2-15,-4-40-5 0,7 43-10 0,-7-43-20 16,10 45 24-16,-10-45-10 0,16 50 13 16,-16-50-18-16,17 44 5 0,-4-20-11 0,3-1-4 15,-2 2-11-15,-1-3 5 0,-13-22-8 0,28 46-34 16,-10-25 19-16,-18-21 1 0,31 41-17 0,-31-41 0 16,31 36-3-16,-31-36 9 0,26 30-19 0,-26-30 9 15,29 25 8-15,-29-25-16 0,26 21-21 0,-26-21-16 16,25 13-33-16,-25-13-26 0,0 0-63 15,43 12-14-15,-43-12-43 0,38 0-35 0,-38 0-45 16,45-12-78-16,-45 12-250 0,50-26 207 0,-25 13 108 16</inkml:trace>
  <inkml:trace contextRef="#ctx0" brushRef="#br0" timeOffset="27325">4426 4196 0 0,'16'-28'288'0,"-16"28"17"0,0 0-54 0,0 0-41 16,0 0-44-16,0 0-36 0,0 0-30 0,20-17-10 16,-20 17-26-16,0 0-2 0,0 0-18 0,32 20 4 15,-32-20-7-15,25 21-10 0,-25-21 1 16,30 26 12-16,-30-26-1 0,29 28 5 0,-29-28 3 15,30 32 6-15,-30-32-7 0,26 35 2 0,-26-35-18 16,23 33 0-16,-23-33-19 0,21 37 25 16,-21-37-25-16,17 36 11 0,-17-36 2 0,12 36-10 15,-12-36-9-15,13 40-2 0,-13-40 2 0,7 42-3 16,-7-42-3-16,0 43-6 0,0-43-32 0,-7 43-17 16,7-43-22-16,-13 46-32 0,13-46-7 15,-21 45-44-15,21-45-34 0,-29 41-13 0,29-41-56 16,-29 34-219-16,29-34 156 0,-25 25 196 0</inkml:trace>
  <inkml:trace contextRef="#ctx0" brushRef="#br0" timeOffset="27687">4302 4394 174 0,'0'0'343'0,"0"0"-71"0,-17-22-25 0,17 22-49 16,0 0-10-16,0 0-52 0,0 0-9 15,0 0-35-15,0 0-9 0,0 0 0 0,0 0 10 16,0 0-8-16,0 0-9 0,0 0-2 0,0 0-10 15,11 34-15-15,-11-34-7 0,12 27-55 0,-12-27 47 16,13 32-1-16,-13-32-5 0,16 40-13 16,-16-40-3-16,19 40 0 0,-19-40-4 0,20 39 13 15,-20-39-13-15,20 36-3 0,-20-36-3 0,17 33-9 16,-17-33-16-16,12 26-34 0,-12-26-32 16,0 0-60-16,14 27-10 0,-14-27-48 0,0 0-43 15,0 0-49-15,0 0-210 0,0 0 162 0,0 0 179 16</inkml:trace>
  <inkml:trace contextRef="#ctx0" brushRef="#br0" timeOffset="28122">3912 4496 0 0,'0'0'224'0,"0"0"-41"0,0 0-51 0,0 0-23 15,-16 23-31-15,16-23 2 0,0 0-16 0,0 0 8 16,0 0-15-16,0 0-3 0,0 0-5 0,-13 26 3 15,13-26 0-15,0 0 7 0,0 0 22 16,0 0 1-16,0 0 14 0,0 0-9 0,0 0-27 16,0 0 1-16,0 0-8 0,-18-29 4 0,18 29-14 15,0 0 49-15,1-38-60 0,-1 38-12 0,0 0-5 16,2-48-3-16,-2 48-4 0,4-36-4 16,-4 36 4-16,8-36-18 0,-8 36 8 0,11-36-1 15,-11 36 6-15,12-32-13 0,-12 32 7 0,19-27-12 16,-19 27-3-16,21-24-14 0,-21 24 0 15,22-21-29-15,-22 21-8 0,0 0-20 0,29-22-12 16,-29 22-28-16,0 0-4 0,0 0-25 0,0 0-10 16,33-7-247-16,-33 7 143 0,0 0 240 15</inkml:trace>
  <inkml:trace contextRef="#ctx0" brushRef="#br0" timeOffset="28903">3647 4444 0 0,'0'0'368'16,"0"0"-67"-16,0 0-54 0,0 0-61 0,0 0-30 16,0 0-27-16,0 0-37 0,0 0-15 0,0 0-15 15,0 0-9-15,0 0-13 0,0 0-31 16,0 0 19-16,8 33-1 0,-8-33-5 0,0 0-12 16,16 25-33-16,-16-25 34 0,0 0 8 0,13 28-7 15,-13-28-5-15,0 0-1 0,0 0-4 16,4 33 2-16,-4-33 1 0,0 0-10 0,0 0 12 15,-9 29-9-15,9-29-5 0,0 0 1 0,0 0-19 16,0 0-8-16,0 0-2 0,-34 7-4 0,34-7-4 16,0 0-8-16,0 0 16 0,-30-16 1 15,30 16 10-15,0 0 2 0,0 0 3 0,-23-23 3 16,23 23 3-16,0 0-5 0,0 0 14 0,0 0-8 16,-19-19 7-16,19 19 0 0,0 0 8 15,0 0-10-15,0 0 0 0,0 0-5 0,0 0 6 16,0 0 8-16,0 0-10 0,0 0 10 0,0 0-8 15,0 0 7-15,2 37-1 0,-2-37-4 0,0 0-1 16,0 0 3-16,-2 34 4 0,2-34-3 0,0 0 2 16,-15 26-14-16,15-26 18 0,0 0 0 15,0 0 2-15,-20 27 1 0,20-27-2 0,0 0-3 16,-32 8 4-16,32-8-8 0,0 0 10 0,-37 3-9 16,37-3 2-16,0 0 0 0,-37-9 1 15,37 9 3-15,0 0-2 0,-34-13 4 0,34 13-17 16,0 0 18-16,-26-19-9 0,26 19 11 0,0 0-2 15,-20-18 6-15,20 18 13 0,0 0 8 0,0 0 7 16,0 0-4-16,0 0 0 0,-18-19-4 16,18 19 2-16,0 0-12 0,0 0-6 0,0 0-4 15,0 0-5-15,0 0 6 0,0 0 4 0,0 0-1 16,26 22 5-16,-26-22 42 0,24 21-46 16,-24-21 7-16,31 24-2 0,-31-24 9 0,37 26 2 15,-16-11-1-15,-21-15 5 0,45 29-6 0,-45-29-7 16,46 32 5-16,-46-32-9 0,32 29-13 0,-32-29 6 15,32 33-10-15,-32-33 4 0,25 28-6 0,-25-28 4 16,20 26-17-16,-20-26-39 0,17 21 50 16,-17-21-31-16,0 0-43 0,0 0-28 0,6 33-39 15,-6-33-25-15,0 0-27 0,0 0-8 0,0 0-50 16,0 0-186-16,0 0 149 0,0 0 221 0</inkml:trace>
  <inkml:trace contextRef="#ctx0" brushRef="#br0" timeOffset="29284">2970 4470 0 0,'-40'-8'327'0,"40"8"-17"15,0 0-41-15,0 0-66 0,0 0-23 0,0 0-5 16,0 0-23-16,0 0 10 0,-23 15-1 16,23-15 7-16,0 0-36 0,22 32 0 0,-22-32 6 15,18 29-12-15,-18-29 1 0,25 36-8 0,-25-36-2 16,24 39-5-16,-24-39-24 0,29 43-4 16,-13-21-1-16,-1-1-13 0,2 3 1 0,1-1-7 15,-2 0-8-15,2 0-14 0,1 0 1 0,-1-1-19 16,-3 1 4-16,-1-1-12 0,1 0-9 0,-15-22 2 15,28 40-2-15,-28-40 0 0,26 43 3 16,-26-43-10-16,23 38-2 0,-23-38-16 0,25 37-24 16,-25-37-20-16,20 36-20 0,-20-36-12 0,37 28-32 15,-37-28-24-15,39 25-42 0,-39-25-59 0,60 16-48 16,-60-16-62-16,66 2-438 0,-27-4 294 0,-1 1-4 16</inkml:trace>
  <inkml:trace contextRef="#ctx0" brushRef="#br0" timeOffset="30186">3957 2365 0 0,'0'0'116'0,"0"0"144"16,-15-26-39-16,15 26-13 0,0 0-24 0,0 0-26 15,0 0-17-15,0 0-15 0,0 0-27 0,-11-27-3 16,11 27-31-16,0 0 9 0,0 0-18 0,0 0 9 16,0 0-9-16,0 0 21 0,0 0 7 15,0 0 4-15,23 17-11 0,-23-17 5 0,23 18-18 16,-23-18 11-16,34 26-14 0,-34-26 3 0,38 32-8 15,-18-14-1-15,3 2-10 0,-2-1-8 0,-1 3-10 16,0 3 12-16,2-2-12 0,-2 0-12 0,0 2-15 16,-6-1 12-16,2 3-14 0,0-5 8 15,-2 6-9-15,-14-28 7 0,20 47-12 0,-20-47-25 16,12 45-22-16,-12-45-2 0,4 41-90 0,-4-41-11 16,-3 40-24-16,3-40-15 0,-15 39-59 15,15-39-30-15,-18 29-282 0,18-29 176 0,-20 19 143 16</inkml:trace>
  <inkml:trace contextRef="#ctx0" brushRef="#br0" timeOffset="30591">3851 2721 139 0,'-21'-19'333'0,"21"19"-39"0,0 0-58 0,-36-20-21 15,36 20-74-15,0 0 41 0,0 0-46 0,0 0-16 16,0 0-28-16,0 0-13 0,0 0-14 0,0 0 1 15,0 0-14-15,0 0 9 0,0 0 0 16,0 0 59-16,0 0-48 0,0 0 13 0,0 0-24 16,26 16 11-16,-26-16-16 0,0 0-4 0,14 29-16 15,-14-29 1-15,14 23-9 0,-14-23 0 16,20 38-17-16,-20-38 7 0,28 33-13 0,-28-33 8 16,32 38 3-16,-32-38-17 0,33 34-39 0,-33-34-11 15,33 32-34-15,-33-32-24 0,27 25-35 0,-27-25-17 16,19 22-22-16,-19-22-23 0,0 0-50 15,20 21-21-15,-20-21-267 0,0 0 166 0,0 0 158 16</inkml:trace>
  <inkml:trace contextRef="#ctx0" brushRef="#br0" timeOffset="30939">3851 3076 0 0,'0'0'326'0,"-32"-4"-53"16,32 4-27-16,0 0-31 0,0 0-28 0,0 0-13 15,0 0-22-15,0 0-15 0,0 0-21 16,0 0-11-16,-17-22-6 0,17 22-13 0,0 0-19 16,0 0-6-16,-9-35-5 0,9 35 34 0,0 0-37 15,-10-40 5-15,10 40-12 0,0 0 10 16,-3-46-29-16,3 46-3 0,-4-36-6 0,4 36-6 15,-6-38-12-15,6 38 12 0,-3-41-15 0,3 41 7 16,0-40-6-16,0 40 8 0,0-39-7 16,0 39-4-16,3-39-29 0,-3 39 17 0,6-35-6 15,-6 35-4-15,0 0-10 0,4-43 3 0,-4 43-44 16,0 0 33-16,0 0-38 0,8-32 0 0,-8 32-23 16,0 0-33-16,0 0-52 0,0 0-13 0,0 0-32 15,0 0-53-15,0 0-134 0,0 0 147 16,0 0 233-16</inkml:trace>
  <inkml:trace contextRef="#ctx0" brushRef="#br0" timeOffset="31620">3342 3197 17 0,'0'0'347'0,"15"-28"-79"15,-15 28-25-15,0 0-41 0,0 0-35 0,0 0-21 16,0 0-42-16,0 0-21 0,8-29-20 16,-8 29-9-16,0 0-16 0,0 0-4 0,0 0 5 15,0 0-19-15,0 0-4 0,0 0-5 0,0 0-9 16,0 0 7-16,0 0 0 0,-31 11-3 16,31-11 3-16,0 0-1 0,0 0-6 0,-28 19 3 15,28-19-7-15,0 0 13 0,0 0-6 0,-15 21-13 16,15-21 3-16,0 0 3 0,0 0 7 0,0 0 65 15,0 0-85-15,9 32 14 0,-9-32-13 0,0 0 18 16,28 11-3-16,-28-11-7 0,0 0 4 0,53 4 4 16,-53-4 2-16,43 0-2 0,-43 0-7 15,40 0-3-15,-40 0 9 0,0 0-4 0,48 3 9 16,-48-3-17-16,0 0 4 0,0 0 5 0,31 7-2 16,-31-7 10-16,0 0 4 0,0 0-13 15,0 0 0-15,0 0 8 0,0 0 0 0,-8 34 3 16,8-34 12-16,0 0-27 0,0 0 8 0,-15 32-7 15,15-32 10-15,0 0-11 0,-14 25 2 16,14-25 6-16,0 0-7 0,0 0 1 0,-14 32-5 16,14-32 22-16,0 0-8 0,0 0-2 0,0 0-7 15,-3 31 10-15,3-31-4 0,0 0 15 0,0 0-2 16,23 22-9-16,-23-22-2 0,32 8 7 0,-32-8-6 16,38 6 1-16,-38-6-5 0,53 4 2 15,-53-4 2-15,52 1-2 0,-52-1-11 0,44 0 10 16,-44 0-5-16,39-3 4 0,-39 3-2 0,0 0 3 15,37-4-29-15,-37 4-23 0,0 0-34 0,26-15-37 16,-26 15-46-16,0 0-28 0,0 0-61 16,0 0-171-16,16-25 148 0,-16 25 225 0</inkml:trace>
  <inkml:trace contextRef="#ctx0" brushRef="#br0" timeOffset="32084">2544 3022 200 0,'0'0'333'0,"0"0"-55"0,-30-14-35 16,30 14-36-16,0 0-86 0,0 0 22 0,0 0-15 15,0 0-38-15,0 0-8 0,0 0 1 16,0 0 14-16,-17 23-4 0,17-23-8 0,0 0 11 16,14 42-6-16,-14-42 2 0,14 38-1 0,-14-38 5 15,20 40-5-15,-20-40-13 0,28 44-15 0,-13-21-2 16,3-3-10-16,1 5-3 0,2-2-12 0,1 2-4 15,1-2-12-15,0 6-5 0,1-4 3 16,-1 0-11-16,2 1 6 0,-4-2 3 0,-1-1-21 16,0-2 5-16,-3 1 3 0,3-4-10 0,-20-18 11 15,29 32-7-15,-29-32 10 0,23 25-3 16,-23-25 4-16,22 21-11 0,-22-21 2 0,21 17-8 16,-21-17 2-16,0 0-27 0,28 18-4 0,-28-18-39 15,0 0-21-15,31 12-51 0,-31-12-42 0,0 0-48 16,0 0-37-16,36-4-86 0,-36 4-280 15,0 0 215-15,34-16 99 0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5-09-28T11:04:23.469"/>
    </inkml:context>
    <inkml:brush xml:id="br0">
      <inkml:brushProperty name="width" value="0.21167" units="cm"/>
      <inkml:brushProperty name="height" value="0.21167" units="cm"/>
      <inkml:brushProperty name="fitToCurve" value="1"/>
    </inkml:brush>
  </inkml:definitions>
  <inkml:trace contextRef="#ctx0" brushRef="#br0">0 104 0 0,'0'0'8'0,"0"0"189"16,0 0-53-16,0 0-28 0,0 0-23 16,11-36-15-16,-11 36-6 0,0 0-2 0,0 0-25 15,0 0-5-15,0 0-9 0,3-36 1 0,-3 36-11 16,0 0 6-16,0 0-4 0,0 0-1 0,0 0-11 15,0 0 24-15,0 0-10 0,0 0 15 16,0 0-5-16,0 0 0 0,0 0-2 0,3-32 6 16,-3 32-11-16,0 0 9 0,0 0-7 0,0 0 15 15,0 0-12-15,0 0-2 0,0 0-3 0,0 0 1 16,0 0-5-16,0 0-5 0,0 0 4 16,0 0-7-16,0 0-3 0,0 0 17 0,0 0-9 15,0 0 7-15,0 0-8 0,0 0 9 0,0 0 11 16,0 0 2-16,0 0 3 0,0 0 5 0,0 0-19 15,0 0 3-15,0 0 13 0,0 0-17 16,0 0-5-16,0 0-4 0,0 0-3 0,0 0 6 16,0 0-38-16,0 0 38 0,0 0 7 0,0 0-9 15,0 0 6-15,0 0 8 0,0 0-8 16,0 0 8-16,0 0 19 0,14 29 3 0,-14-29-1 16,0 0-16-16,6 35 1 0,-6-35-6 0,9 28-11 15,-9-28-2-15,5 30-11 0,-5-30 2 0,9 32 11 16,-9-32-10-16,6 30-6 0,-6-30 3 15,5 33-6-15,-5-33 8 0,0 0-11 0,6 45 13 16,-6-45-11-16,0 0-1 0,9 46 7 0,-9-46 5 16,0 0-4-16,5 42 6 0,-5-42-5 0,0 0-2 15,6 41 6-15,-6-41-3 0,0 0 8 0,3 42-20 16,-3-42 5-16,0 0 3 0,6 41-1 16,-6-41 3-16,0 0-2 0,5 39 1 0,-5-39-7 15,0 0-1-15,6 36 1 0,-6-36-1 0,0 0 2 16,7 40 0-16,-7-40 6 0,0 0 0 15,0 0-1-15,0 37-1 0,0-37 6 0,0 0-6 16,0 0 3-16,0 0 2 0,-4 35-4 0,4-35-4 16,0 0 5-16,0 0-7 0,0 0 2 15,0 0-4-15,0 0 3 0,0 0 0 0,0 0-3 16,0 34-7-16,0-34 5 0,0 0-4 0,0 0 42 16,0 0-47-16,0 0 2 0,0 0-5 0,0 0-9 15,0 0-42-15,0 0-37 0,0 0-39 0,0 0-41 16,0 0-38-16,0 0-41 0,0 0-66 15,0 0-381-15,14-27 251 0,-14 27 60 0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5-09-28T11:04:24.835"/>
    </inkml:context>
    <inkml:brush xml:id="br0">
      <inkml:brushProperty name="width" value="0.21167" units="cm"/>
      <inkml:brushProperty name="height" value="0.21167" units="cm"/>
      <inkml:brushProperty name="fitToCurve" value="1"/>
    </inkml:brush>
  </inkml:definitions>
  <inkml:trace contextRef="#ctx0" brushRef="#br0">273 42 0 0,'20'-20'295'0,"-20"20"-63"0,0 0-31 0,0 0-31 16,0 0-16-16,0 0-26 0,0 0-1 0,0 0-25 15,0 0-14-15,0 0-19 0,0 0-2 16,0 0-15-16,0 0 7 0,0 0-6 0,0 0-5 15,0 0-2-15,0 0 1 0,0 0 20 0,0 0-24 16,0 0 6-16,-11-26 7 0,11 26 1 16,0 0-10-16,0 0 6 0,-34 3-8 0,34-3-9 15,0 0 2-15,-46 11-15 0,46-11-1 0,0 0 0 16,-50 7-15-16,50-7 21 0,-36 5-10 16,36-5 4-16,0 0-12 0,-39 10-3 0,39-10-1 15,0 0-4-15,-25 14 0 0,25-14 2 0,0 0-3 16,0 0 2-16,-26 19 3 0,26-19-3 0,0 0 1 15,0 0 3-15,-17 25-14 0,17-25-16 0,0 0 32 16,0 0-1-16,-9 32 0 0,9-32 1 16,0 0-1-16,0 0 0 0,3 43-3 0,-3-43 3 15,12 27 1-15,-12-27-6 0,22 29 11 0,-22-29-5 16,23 34 0-16,-23-34 2 0,32 34 2 16,-32-34 0-16,34 34-1 0,-34-34 2 0,33 33 4 15,-33-33 2-15,31 33-14 0,-31-33 14 0,26 28 4 16,-26-28-7-16,23 25 1 0,-23-25-4 15,23 24-6-15,-23-24 2 0,0 0 1 0,25 25 11 16,-25-25-22-16,0 0 2 0,18 19-1 0,-18-19-2 16,0 0 3-16,0 0-2 0,0 0 3 0,0 0-4 15,20 21-3-15,-20-21 3 0,0 0 2 0,0 0-4 16,0 0-29-16,0 0 43 0,0 0-4 16,0 0-3-16,0 0-20 0,0 0-43 0,0 0-47 15,0 0-44-15,0 0-36 0,0 0-36 0,0 0-47 16,0 0-43-16,0 0-290 0,0 0 193 0,20-22 124 15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5-09-28T11:04:26.113"/>
    </inkml:context>
    <inkml:brush xml:id="br0">
      <inkml:brushProperty name="width" value="0.21167" units="cm"/>
      <inkml:brushProperty name="height" value="0.21167" units="cm"/>
      <inkml:brushProperty name="fitToCurve" value="1"/>
    </inkml:brush>
  </inkml:definitions>
  <inkml:trace contextRef="#ctx0" brushRef="#br0">533 68 4 0,'13'-30'387'0,"-13"30"-82"0,0 0-35 16,0 0-44-16,3-31-45 0,-3 31 23 15,0 0-52-15,0 0-13 0,0 0-47 0,0 0-8 16,0 0-31-16,0 0 4 0,0 0-8 0,0 0 2 16,37-3-9-16,-37 3-2 0,0 0 16 15,0 0-39-15,23 20-4 0,-23-20 10 0,0 0-8 16,0 0 9-16,0 0-13 0,11 30 11 0,-11-30-15 16,0 0 20-16,0 0-7 0,-5 36-5 15,5-36-10-15,0 0 17 0,-16 36-13 0,16-36 1 16,-19 25-14-16,19-25 6 0,-20 21 4 0,20-21-14 15,-21 20-14-15,21-20 0 0,0 0-13 0,-23 16 14 16,23-16-9-16,0 0 9 0,0 0-17 16,-43 0 8-16,43 0-8 0,0 0 14 0,-37-18 4 15,37 18 33-15,-26-14-38 0,26 14 8 0,0 0-6 16,-31-23 10-16,31 23-10 0,0 0 14 0,-23-18-22 16,23 18 24-16,0 0-12 0,0 0 9 0,0 0-9 15,0 0 8-15,0 0-16 0,0 0 11 16,0 0-3-16,0 0 57 0,0 0-62 0,0 0 20 15,0 0-2-15,-26 19 2 0,26-19-1 0,0 0 11 16,-5 36-20-16,5-36 20 0,0 0-15 16,-3 37 15-16,3-37-14 0,0 0-18 0,-9 39 22 15,9-39 13-15,0 0 1 0,-8 29 54 0,8-29-78 16,0 0 14-16,0 0-5 0,-16 24-1 0,16-24-3 16,0 0 11-16,-33 8-10 0,33-8 6 15,0 0-3-15,-43-4 9 0,43 4-13 0,0 0 11 16,-40-14-2-16,40 14 8 0,-27-14-16 0,27 14 18 15,-23-16-7-15,23 16-3 0,-23-20-1 0,23 20-1 16,-28-22-5-16,28 22 4 0,-23-20 2 16,23 20 17-16,0 0 0 0,-29-23 13 0,29 23-4 15,0 0 19-15,0 0-4 0,0 0-15 0,0 0 2 16,-20-18 3-16,20 18-20 0,0 0 11 16,0 0-22-16,0 0 11 0,0 0-7 0,0 0 6 15,0 0 8-15,0 0 22 0,9 27-12 0,-9-27 5 16,0 0-8-16,14 44 16 0,-14-44 6 15,12 44-4-15,-12-44 8 0,22 50 13 0,-7-18-1 16,5 0-7-16,-3-1-17 0,6 2-2 0,2 1-5 16,-2-1 0-16,3-1-14 0,0-1 5 0,-5 1-45 15,2-3 45-15,3 0-11 0,-12-3 12 0,3 1-11 16,0 0 4-16,-2-4-4 0,-15-23 0 0,20 40-7 16,-20-40 3-16,14 37-1 0,-14-37-1 15,11 26-4-15,-11-26-4 0,0 0 1 0,12 31-1 16,-12-31-8-16,0 0-45 0,0 0-30 0,0 0-45 15,8 29-45-15,-8-29-38 0,0 0-32 16,0 0-65-16,0 0-408 0,0 0 258 0,0 0 49 16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5-09-28T11:04:27.800"/>
    </inkml:context>
    <inkml:brush xml:id="br0">
      <inkml:brushProperty name="width" value="0.21167" units="cm"/>
      <inkml:brushProperty name="height" value="0.21167" units="cm"/>
      <inkml:brushProperty name="fitToCurve" value="1"/>
    </inkml:brush>
  </inkml:definitions>
  <inkml:trace contextRef="#ctx0" brushRef="#br0">16 32 0 0,'0'0'0'16,"0"0"77"-16,0 0 2 0,0 0-1 0,0 0-5 15,0 0 14-15,0 0-14 0,7-32 9 0,-7 32-7 16,0 0 6-16,0 0-12 0,0 0 15 15,0 0-3-15,0 0 6 0,0 0-6 0,0 0 15 16,0 0-42-16,0 0 46 0,0 0-4 0,0 0 3 16,0 0-14-16,0 0 20 0,0 0-21 0,0 0 2 15,0 0-44-15,0 0 31 0,0 0-17 16,0 0 8-16,0 0 5 0,0 0-11 0,0 0-8 16,0 0 19-16,0 0 8 0,0 0 6 0,0 0-14 15,-21 17 5-15,21-17-9 0,0 0-1 0,0 0 2 16,-3 34 12-16,3-34-17 0,0 0 5 0,4 39-16 15,-4-39 4-15,3 32-34 0,-3-32 33 16,7 32-15-16,-7-32 7 0,7 35-17 0,-7-35 22 16,5 37-7-16,-5-37 6 0,6 35-17 0,-6-35-2 15,6 35-6-15,-6-35 3 0,8 32-6 16,-8-32 6-16,4 31-15 0,-4-31 4 0,0 0 0 16,8 43 3-16,-8-43-9 0,0 0 0 0,8 39-4 15,-8-39-1-15,0 0-5 0,4 35 11 0,-4-35-9 16,0 0 5-16,0 0-4 0,0 37 2 15,0-37-4-15,0 0 5 0,0 0-12 0,0 0 10 16,0 0-3-16,3 35-1 0,-3-35-7 0,0 0 7 16,0 0-16-16,0 0 15 0,0 0-7 0,0 0-18 15,0 0-40-15,0 0-18 0,0 0-50 0,0 0-39 16,0 0-66-16,0 0-24 0,0 0-46 16,0 0-47-16,0 0-441 0,0 0 293 0,0 0-1 15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5-09-28T11:04:29.074"/>
    </inkml:context>
    <inkml:brush xml:id="br0">
      <inkml:brushProperty name="width" value="0.21167" units="cm"/>
      <inkml:brushProperty name="height" value="0.21167" units="cm"/>
      <inkml:brushProperty name="fitToCurve" value="1"/>
    </inkml:brush>
  </inkml:definitions>
  <inkml:trace contextRef="#ctx0" brushRef="#br0">486 179 0 0,'0'0'0'0,"0"0"183"0,19-27-19 0,-19 27-21 15,0 0-26-15,0 0-4 0,0 0-12 0,0 0-12 16,12-23-12-16,-12 23-7 0,0 0-3 0,0 0-6 16,0 0 4-16,0 0 0 0,0 0-3 15,0 0 6-15,0 0 15 0,0 0 2 0,0 0-1 16,0 0-13-16,0 0-1 0,0 0 5 0,0 0-8 15,-6-29 8-15,6 29-8 0,0 0-18 0,0 0-15 16,0 0 7-16,-18-24-8 0,18 24 10 16,0 0-5-16,-22-19 2 0,22 19 4 0,0 0-2 15,-25-14-3-15,25 14-33 0,0 0 26 0,-24-14 2 16,24 14-1-16,0 0 8 0,-31-13-10 0,31 13-3 16,0 0-3-16,-37-12 6 0,37 12 2 0,0 0-8 15,-36-4 4-15,36 4-7 0,0 0-1 16,0 0-3-16,-40 0 4 0,40 0-7 0,0 0 3 15,-43 16-1-15,43-16-13 0,-28 14 7 0,28-14 0 16,-29 17-4-16,29-17 6 0,-28 17-1 16,28-17 0-16,-30 23-4 0,30-23-1 0,-28 24-4 15,28-24 2-15,-23 27 0 0,23-27-1 0,-20 27-2 16,20-27-20-16,-17 28 28 0,17-28-11 0,-15 23 26 16,15-23-23-16,0 0-3 0,-14 36 2 15,14-36 5-15,0 0-1 0,-6 41 0 0,6-41-1 16,0 0-1-16,6 48 7 0,-6-48-4 0,18 36-2 15,-18-36 4-15,30 39-28 0,-12-16 31 0,-1-3-10 16,3-1 6-16,-2 3-11 0,2-2 8 16,-20-20 3-16,35 39-4 0,-15-19-4 0,-20-20 2 15,33 35 3-15,-33-35 2 0,30 31-4 0,-30-31 11 16,25 30-9-16,-25-30 5 0,21 25 4 16,-21-25 18-16,20 24-6 0,-20-24 3 0,0 0-10 15,19 26 7-15,-19-26-10 0,0 0 1 0,0 0 4 16,0 0 16-16,0 0-16 0,0 0 5 15,14 25-15-15,-14-25 12 0,0 0-17 0,0 0 12 16,0 0-12-16,0 0 5 0,0 0-5 0,0 0 2 16,0 0-10-16,0 0 3 0,0 0-9 0,0 0 12 15,0 0-1-15,0 0-1 0,0 0-6 0,0 0 3 16,0 0-21-16,0 0-30 0,0 0-48 16,0 0-24-16,0 0-39 0,0 0-26 0,0 0-51 15,0 0-2-15,0 0-33 0,0 0-76 0,0 0-319 16,0 0 231-16,-20 20 80 0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5-09-28T11:04:44.141"/>
    </inkml:context>
    <inkml:brush xml:id="br0">
      <inkml:brushProperty name="width" value="0.21167" units="cm"/>
      <inkml:brushProperty name="height" value="0.21167" units="cm"/>
      <inkml:brushProperty name="fitToCurve" value="1"/>
    </inkml:brush>
  </inkml:definitions>
  <inkml:trace contextRef="#ctx0" brushRef="#br0">24127 0 83 0,'0'0'253'0,"0"0"-40"16,0 0-30-16,0 0-7 0,0 0-38 15,0 0-12-15,0 0-60 0,0 0 33 0,0 0-24 16,0 0-3-16,0 0-21 0,0 0 4 0,0 0-5 15,0 0-4-15,0 0-2 0,0 0 11 16,0 0-13-16,0 0-31 0,0 0 48 0,0 0 16 0,0 0-3 16,0 0-19-16,0 0-12 0,0 0 7 15,0 0-18-15,0 0 5 0,0 0-16 0,0 0 6 16,0 0-17-16,0 0 3 0,0 0-13 0,0 0 11 16,0 0-4-16,0 0 3 0,0 0-7 15,0 0 11-15,0 0-17 0,8 38 8 0,-8-38 4 16,0 0-1-16,8 35 6 0,-8-35-16 0,9 32 1 15,-9-32 16-15,9 32-15 0,-9-32 0 0,9 33 1 16,-9-33 8-16,9 32-1 0,-9-32-12 16,10 32 9-16,-10-32-9 0,0 0 7 0,7 45-1 15,-7-45 6-15,0 0-13 0,2 37-6 0,-2-37 14 16,0 0 1-16,-3 35-2 0,3-35 5 16,0 0-20-16,-6 31 21 0,6-31-9 0,0 0 6 15,0 0 7-15,-6 32 32 0,6-32-46 0,0 0-10 16,0 0 5-16,-23 19 11 0,23-19-13 0,0 0 11 15,-34 7-2-15,34-7 13 0,0 0-14 0,-40 0 8 16,40 0-10-16,0 0-52 0,-39-6 59 16,39 6 6-16,0 0-5 0,-32-10 12 0,32 10-19 15,0 0 9-15,-34-22 0 0,34 22 4 0,-23-19-13 16,23 19 10-16,-23-20 5 0,23 20-5 0,-24-27-4 16,24 27 3-16,-23-34 3 0,23 34 28 15,-19-33-39-15,19 33-2 0,-9-36-4 0,9 36 16 16,-15-40-5-16,15 40-2 0,-12-45-5 0,12 45 6 15,-11-33-13-15,11 33 14 0,0 0 12 16,-8-42-20-16,8 42 7 0,0 0 3 0,0 0 5 16,-6-36-9-16,6 36 0 0,0 0-4 0,0 0 11 15,0 0-5-15,0 0-2 0,0 0-2 0,0 0-37 16,0 0 49-16,0 0-14 0,0 0 2 16,0 0-8-16,0 0 4 0,0 0 13 0,6-31-12 15,-6 31 7-15,0 0-5 0,0 0-1 0,0 0 7 16,0 0-7-16,6 37 4 0,-6-37-9 0,0 0 17 15,5 34-3-15,-5-34-6 0,0 0-1 16,8 43 8-16,-8-43-8 0,3 35-3 0,-3-35 4 16,4 36 6-16,-4-36-3 0,5 36-14 0,-5-36 10 15,6 39 0-15,-6-39 17 0,2 35-26 16,-2-35 22-16,-2 35 6 0,2-35-8 0,-6 30 4 16,6-30-24-16,-9 29 0 0,9-29 9 0,-13 29-12 15,13-29 12-15,0 0-10 0,-20 25 9 0,20-25-7 16,0 0 27-16,-26 18-39 0,26-18 10 15,0 0-4-15,-29 10 4 0,29-10 9 0,0 0 13 16,0 0-9-16,-50-3 6 0,50 3-22 0,0 0 13 16,-43-13-7-16,43 13-19 0,-26-12 42 0,26 12-29 15,0 0 25-15,-31-18-14 0,31 18 13 0,0 0-5 16,-20-24 1-16,20 24 2 0,0 0-5 16,-12-26-1-16,12 26-1 0,0 0 0 0,-11-25 4 15,11 25 0-15,0 0-6 0,-14-25 2 0,14 25 10 16,0 0-14-16,0 0 6 0,0 0-1 15,-11-29-1-15,11 29-4 0,0 0 1 0,0 0-1 16,0 0-2-16,0 0 2 0,0 0-8 0,0 0-3 16,0 0 12-16,0 0 4 0,0 0-2 15,0 0-1-15,28 18 4 0,-28-18 10 0,0 0-19 16,12 25 13-16,-12-25-7 0,0 0 25 0,17 37-31 16,-17-37 1-16,15 27 7 0,-15-27-4 0,13 36 22 15,-13-36-23-15,23 40 3 0,-23-40-12 16,20 42 29-16,-20-42-28 0,23 41 24 0,-23-41-13 15,15 41 2-15,-15-41-2 0,12 40 4 0,-12-40-1 16,6 41-18-16,-6-41 32 0,4 36-6 0,-4-36-8 16,0 40-2-16,0-40 7 0,-2 38-49 0,2-38 52 15,-5 37 1-15,5-37-1 0,-4 38-8 16,4-38-2-16,-8 34 1 0,8-34 7 0,-8 34-1 16,8-34-2-16,-9 32-5 0,9-32-14 0,-11 30 23 15,11-30-10-15,-12 28 1 0,12-28 31 16,0 0-97-16,-18 32 78 0,18-32 4 0,0 0-13 15,-19 23 8-15,19-23-9 0,0 0 12 0,0 0-7 16,-24 23 0-16,24-23-4 0,0 0 4 16,-34 13 3-16,34-13 6 0,0 0-8 0,-57 5-3 15,57-5 29-15,-49-2-21 0,49 2-27 0,-57-3 11 16,57 3 8-16,-49-6 7 0,49 6 8 0,-50-12-11 16,50 12 1-16,-57-17 6 0,57 17-2 15,-49-19 38-15,49 19-35 0,-48-25 11 0,48 25 2 16,-38-30-6-16,38 30 6 0,-40-35-5 0,22 14-4 15,1-1 20-15,0 0-4 0,0-3-7 0,2 0 1 16,-1-3-60-16,1 3 66 0,-2-5-2 16,3 3-16-16,3-3 7 0,-1 1-4 0,0 1-1 15,0-1-3-15,4 0-3 0,0 1 2 0,8 28 2 16,-14-51-1-16,14 51 3 0,-7-50 3 0,7 50-2 16,-5-40-4-16,5 40-1 0,-1-32-8 15,1 32 1-15,0 0 3 0,1-37-13 0,-1 37 6 16,0 0 5-16,0 0-10 0,3-31-4 0,-3 31-7 15,0 0-1-15,0 0 2 0,0 0-34 0,0 0-37 16,0 0-25-16,0 0-39 0,0 0-41 0,0 0-23 16,0 0-20-16,0 0-23 0,0 0-66 15,0 0-311-15,0 0 208 0,0 0 107 0</inkml:trace>
  <inkml:trace contextRef="#ctx0" brushRef="#br0" timeOffset="398">21894 622 21 0,'0'0'416'0,"23"-29"-84"0,-23 29-52 0,0 0-26 15,20-26-3-15,-20 26-30 0,0 0-27 0,0 0-53 16,0 0-26-16,0 0-21 0,0 0-11 16,0 0-20-16,0 0-17 0,0 0-13 0,-20-21-8 15,20 21-5-15,0 0 6 0,-44 3-11 0,44-3-13 16,-35 4 11-16,35-4-10 0,-40 3-3 15,40-3 4-15,-48 1 5 0,48-1-2 0,-43 0 5 16,43 0-10-16,0 0-2 0,-50 2 4 0,50-2-12 16,0 0-9-16,0 0-38 0,0 0 44 0,0 0-134 15,0 0-37-15,-43 1-25 0,43-1-37 16,0 0-12-16,0 0-13 0,0 0-221 0,0 0 158 16,13 33 189-16</inkml:trace>
  <inkml:trace contextRef="#ctx0" brushRef="#br0" timeOffset="648">22100 1019 0 0,'0'0'416'0,"25"14"-60"0,-25-14-48 16,0 0-44-16,0 0-29 0,0 0-39 0,0 0-27 15,0 0-37-15,0 0-35 0,0 0-16 0,-20 16-14 16,20-16-14-16,-37 5-17 0,37-5-3 15,-37 6-17-15,37-6 4 0,-34 5-15 0,34-5 13 16,-40 4-14-16,40-4 15 0,0 0-4 0,-47 3-9 16,47-3 3-16,0 0-32 0,-43-4-42 15,43 4-36-15,0 0-27 0,-40-16-29 0,40 16-52 16,0 0-22-16,-31-28-41 0,31 28-242 0,-20-30 163 16,20 30 174-16</inkml:trace>
  <inkml:trace contextRef="#ctx0" brushRef="#br0" timeOffset="1617">20257 186 0 0,'-8'-46'301'0,"8"46"-71"0,0 0-36 0,-3-32-17 16,3 32-26-16,0 0-38 0,0 0-10 0,0 0-19 15,0 0-17-15,0 0-19 0,14-25-3 16,-14 25-15-16,0 0 3 0,0 0-7 0,49 4 9 0,-49-4 9 16,37 1 9-16,-37-1-8 0,48 9 29 15,-48-9-13-15,52 7 16 0,-52-7 10 0,44 9-55 16,-44-9-9-16,37 12 7 0,-37-12 2 0,29 15 6 16,-29-15-1-16,25 22 4 0,-25-22-23 15,0 0 8-15,26 25-14 0,-26-25 12 0,0 0-17 16,6 35 9-16,-6-35-8 0,0 0 2 0,-9 44-3 15,9-44 2-15,-17 36 7 0,17-36-5 16,-17 39-18-16,17-39 11 0,-23 41-4 0,23-41 5 16,-25 45-8-16,25-45 4 0,-23 47-4 0,23-47-4 15,-19 44 2-15,19-44 4 0,-17 46 5 0,17-46-8 16,-10 50-16-16,10-50 33 0,-3 51-15 16,3-51 8-16,6 51 1 0,-6-51 5 0,17 52-7 15,-7-25-2-15,3-5-4 0,4 5 1 0,0-2 2 16,3 0-10-16,3 0 14 0,0-2-11 0,0-2 12 15,2-4-8-15,-2-2 4 0,0 2-13 0,-23-17 14 16,40 21-7-16,-40-21 1 0,27 14 6 16,-27-14 49-16,0 0-62 0,0 0 7 0,0 0 8 15,43-5 0-15,-43 5-4 0,0 0 2 0,13-31 6 16,-13 31 3-16,0 0 16 0,1-42-7 16,-1 42 3-16,-8-32-7 0,8 32 6 0,-12-35-3 15,12 35-14-15,-17-32 13 0,17 32-6 0,-14-22-1 16,14 22 0-16,0 0-6 0,0 0-6 15,-16-26-1-15,16 26 0 0,0 0-5 0,0 0 2 16,0 0 3-16,0 0 0 0,0 0-7 0,0 0 8 16,0 0-8-16,0 0 11 0,0 0-7 0,3 41 3 15,-3-41-8-15,7 34 14 0,-7-34-7 0,6 40 2 16,-6-40 7-16,10 42-2 0,-10-42-1 16,16 45-9-16,-16-45 6 0,17 50 0 0,-17-50 1 15,20 52-9-15,-20-52 12 0,17 52-7 0,-17-52 5 16,11 51 21-16,1-22-20 0,-4-1 9 0,4-1 3 15,-4 0-10-15,1 2 6 0,-1-2-12 16,-8-27 9-16,20 51-10 0,-20-51 2 0,15 47 3 16,-15-47 2-16,8 44-10 0,-8-44 8 0,3 33-14 15,-3-33 10-15,0 0-4 0,-6 38 5 16,6-38-4-16,-17 22 8 0,17-22-11 0,-43 21 5 16,43-21 2-16,-54 17 7 0,54-17-8 0,-63 9 9 15,63-9-16-15,-61 13 8 0,29-6-6 16,32-7 2-16,-65 8-6 0,65-8-4 0,-57 3-17 15,57-3 16-15,-49 0-47 0,49 0-13 0,-47-6-27 16,47 6-19-16,-43-16-49 0,43 16 7 0,-37-24-54 16,37 24-14-16,-34-32-39 0,34 32-266 0,-26-41 166 15,14 16 163-15</inkml:trace>
  <inkml:trace contextRef="#ctx0" brushRef="#br0" timeOffset="2042">19797 485 76 0,'0'0'397'0,"0"0"-78"16,-7-35-44-16,7 35-42 0,0 0-9 15,0 0-43-15,0 0-24 0,0 0-31 0,0 0-24 16,0 0-35-16,0 0-6 0,0 0-15 0,0 0 16 16,0 0 3-16,0 0 15 0,0 0-21 15,13 27 34-15,-13-27-68 0,7 41 48 0,-7-41-11 16,13 49 3-16,-13-49-3 0,7 55-3 0,-7-55-22 15,13 57-1-15,-13-57-10 0,7 57 9 0,-7-57-12 16,13 54-33-16,-13-54 37 0,7 48-3 0,-7-48-22 16,16 41 10-16,-16-41-8 0,7 36 8 15,-7-36-17-15,9 29 8 0,-9-29-7 0,0 0-61 16,17 35-74-16,-17-35-27 0,0 0-68 0,0 0-23 16,0 0-29-16,7 27-52 0,-7-27-298 0,0 0 214 15,0 0 101-15</inkml:trace>
  <inkml:trace contextRef="#ctx0" brushRef="#br0" timeOffset="2414">19319 949 0 0,'0'0'341'0,"-23"-23"-24"0,23 23-47 0,0 0-55 16,0 0-27-16,-24-21-26 0,24 21-15 16,0 0-41-16,0 0 28 0,0 0-76 0,-22-19-11 15,22 19-2-15,0 0-9 0,0 0 16 0,-21-21-13 16,21 21 1-16,0 0 15 0,-20-36-13 16,20 36 6-16,-14-34-6 0,14 34 24 0,-12-44-27 15,12 44 8-15,-9-54-22 0,1 25 8 0,8 29-18 16,0-58 15-16,0 22-1 0,0 36-11 15,3-67-17-15,0 31 24 0,0-1-20 0,2 5-13 16,4-2 4-16,-3 4 23 0,5-2-21 0,-2 2 7 16,5 4-11-16,-3-1 3 0,-11 27 0 0,16-39 2 15,-16 39-29-15,14-29-31 0,-14 29-26 16,0 0-20-16,17-26-36 0,-17 26-28 0,0 0-50 16,0 0-8-16,0 0-28 0,0 0-268 0,25 12 163 15,-25-12 168-15</inkml:trace>
  <inkml:trace contextRef="#ctx0" brushRef="#br0" timeOffset="2919">18468 464 0 0,'0'0'287'0,"0"0"13"16,0 0 20-16,0 0-78 0,0 0-26 0,0 0-25 15,0 0-23-15,0 0-31 0,0 0-18 16,0 0-35-16,0 0-27 0,0 0-11 0,0 0 1 16,-48 3-14-16,48-3-7 0,-31 7-18 15,31-7 11-15,-30 14-9 0,30-14 45 0,-33 12-62 16,33-12 18-16,-30 13-27 0,30-13 12 0,0 0 9 16,-29 22-15-16,29-22-10 0,0 0 32 0,-11 28-14 15,11-28 5-15,0 0-13 0,6 37 23 0,-6-37-6 16,11 28-10-16,-11-28 8 0,21 32 7 15,-21-32-5-15,28 33-1 0,-8-15 6 0,-20-18 2 16,34 36 2-16,-34-36 14 0,39 32-6 0,-39-32 12 16,40 29-10-16,-40-29 2 0,34 33-15 0,-34-33 1 15,35 22-7-15,-35-22-4 0,28 21-3 16,-28-21-15-16,0 0-59 0,28 18-52 0,-28-18-55 16,0 0-32-16,0 0-51 0,0 0-15 0,0 0-258 15,0 0 165-15,0 0 163 0</inkml:trace>
  <inkml:trace contextRef="#ctx0" brushRef="#br0" timeOffset="3890">17355 288 0 0,'0'0'378'0,"-28"-25"-41"16,28 25-75-16,0 0 0 0,-27-22-104 0,27 22 2 15,0 0-40-15,0 0-21 0,0 0-25 0,-45 0-12 16,45 0-18-16,-32 27-4 0,32-27-9 0,-41 33-7 16,21-14-11-16,0 0-33 0,-2 3 22 0,4-1 7 15,1-1-21-15,-1 2 3 0,18-22-12 16,-22 39 15-16,22-39-20 0,-8 36 17 0,8-36-7 15,0 36 15-15,0-36-9 0,13 36 8 0,-13-36-7 16,21 35 17-16,-21-35-23 0,28 37 19 16,-28-37-14-16,34 40 18 0,-16-21-13 0,3 1 16 15,4 1 5-15,-2 2-6 0,2-1-9 0,4-1 26 16,-2 3-20-16,2-5 14 0,1 5-15 16,-3-5 2-16,1 1-5 0,-4 2 11 0,-2-4 0 15,-2 1-6-15,-20-19-12 0,31 35 14 0,-31-35-5 16,23 33 8-16,-23-33 5 0,10 28-10 0,-10-28 8 15,0 0-2-15,-4 48-9 0,4-48 0 0,-16 33 6 16,16-33-13-16,-20 30 5 0,20-30 0 16,-23 29 0-16,23-29-2 0,-30 23-2 0,30-23 2 15,-31 20 0-15,31-20 8 0,-35 16-15 0,35-16 6 16,-37 12-3-16,37-12 7 0,-37 2-12 0,37-2 9 16,-37-8 0-16,37 8 9 0,-34-15-18 15,34 15 23-15,-30-20-15 0,30 20 15 0,-26-22-1 16,26 22 9-16,-17-24-20 0,17 24 10 0,0 0-4 15,-9-36 0-15,9 36-25 0,0 0 8 16,12-30-1-16,-12 30 9 0,23-18-6 0,-23 18-37 16,32-15 43-16,-32 15 8 0,38-8-10 0,-38 8 12 15,39 0-14-15,-39 0 14 0,35 10-13 0,-35-10-3 16,32 14 14-16,-32-14 7 0,33 24 8 16,-33-24-16-16,27 27-17 0,-27-27 12 0,25 39-9 15,-25-39 7-15,18 43 4 0,-18-43-1 0,12 49-6 16,-12-49 9-16,4 54 1 0,-4-54 4 0,-2 59-7 15,-4-26 8-15,-2 0-12 0,2 1 2 16,-3 0 23-16,-3 3-29 0,2-2 5 0,1 1 0 16,0-3-5-16,3 3 4 0,0-4-8 0,3 2 25 15,3-34-13-15,4 59 6 0,-4-59-21 16,14 55 19-16,0-30-66 0,6-7 71 0,6 2-7 16,1-8 1-16,10-1 7 0,-1 2 13 0,5-9 4 15,2-1 9-15,2-2 4 0,1-2 28 16,0-2-32-16,0 2 5 0,-2-6-15 0,5-2 2 15,2 2-4-15,-5-1-7 0,5 0-11 0,-2-2-14 16,0 2 18-16,-3-1-7 0,0 1-2 0,-6 0-12 16,0 1-28-16,-7-4-45 0,4 4-49 0,-6 0-19 15,-2-4-75-15,-29 11-30 0,54-25-71 16,-54 25-255-16,49-23 184 0,-49 23 136 0</inkml:trace>
  <inkml:trace contextRef="#ctx0" brushRef="#br0" timeOffset="5380">24799 2130 0 0,'-4'-36'184'0,"4"36"85"0,0 0-36 0,0 0-24 16,0 0-23-16,0 0-28 0,0 0 8 0,0 0-47 15,0 0-18-15,0 0-26 0,0 0-5 0,0 0-15 16,0 0-6-16,0 0 24 0,0 0 3 15,0 0-18-15,0 0 12 0,20 29-6 0,-20-29-5 16,15 32-15-16,-15-32-6 0,20 37-1 0,-20-37-5 16,14 45-3-16,-14-45-15 0,11 50 6 0,-11-50-9 15,6 51 5-15,-6-51 6 0,1 53-31 16,-1-53 13-16,5 48 1 0,-5-48-3 0,-8 39-9 16,8-39 3-16,-11 39 4 0,11-39-9 0,-15 31 5 15,15-31-18-15,-23 23 1 0,23-23 62 16,-31 18-61-16,31-18 8 0,-38 7-8 0,38-7 5 15,0 0-7-15,-58 0 4 0,58 0 3 0,-37-13 5 16,37 13 5-16,-38-15-1 0,38 15-4 0,-33-22-52 16,33 22 70-16,-26-30-3 0,26 30-6 15,-24-32 20-15,24 32-17 0,-22-33-7 0,22 33 12 16,-21-32-7-16,21 32 0 0,-14-32 4 0,14 32-12 16,-12-27 15-16,12 27 3 0,0 0-12 0,-14-33 0 15,14 33-13-15,0 0 19 0,0 0 3 0,0 0-9 16,0 0-7-16,0 0-8 0,0 0 12 15,7-29 5-15,-7 29-24 0,0 0 3 0,0 0 17 16,0 0-4-16,0 0 14 0,7 33-21 0,-7-33 24 16,0 0-9-16,3 39 0 0,-3-39-2 15,0 0-1-15,-5 50 1 0,5-50 8 0,-3 37-11 16,3-37-18-16,-6 35 15 0,6-35 1 0,-17 34-27 16,17-34 4-16,-23 32-36 0,23-32 31 15,-29 27-15-15,29-27 7 0,-42 22-10 0,42-22 11 16,-35 12-8-16,35-12 24 0,0 0-2 0,-47 4 15 15,47-4-2-15,-33-9 3 0,33 9-2 0,-29-14 18 16,29 14-4-16,-26-23 9 0,26 23 5 16,-21-27-10-16,21 27-5 0,-17-29 14 0,17 29-3 15,-14-32 8-15,14 32 3 0,-14-27 6 0,14 27 0 16,0 0 4-16,-11-28 5 0,11 28 2 0,0 0-26 16,0 0 3-16,0 0-14 0,0 0 75 15,0 0-80-15,0 0-9 0,0 0-1 0,0 0 6 16,0 0-8-16,0 0 15 0,33 12-3 0,-33-12 1 15,12 27 2-15,-12-27 9 0,14 36-2 16,-14-36-50-16,10 43 56 0,-10-43 5 0,11 48-23 16,-11-48 25-16,11 50-17 0,-11-50 7 0,9 55-7 15,-9-55 16-15,8 53-19 0,-8-53 1 0,4 54 12 16,-4-54-7-16,2 54-2 0,-2-54-3 16,-2 48 4-16,2-48 1 0,-10 45-10 0,10-45 18 15,-11 43-12-15,11-43-3 0,-22 39 10 0,22-39-18 16,-29 29 16-16,29-29 2 0,-37 26-7 0,37-26 11 15,-44 24-4-15,44-24 7 0,-51 15-10 0,51-15 6 16,-49 4-17-16,49-4 24 0,-47 2-18 16,47-2 24-16,-48-14-13 0,48 14 11 0,-48-25 9 15,25 10 16-15,0-5-2 0,3 2-9 0,0-3 19 16,1 0-12-16,2-1-2 0,3-3 68 16,-2 1-85-16,4-1 12 0,12 25 2 0,-14-49-17 15,14 49 8-15,-10-48-4 0,10 48-10 0,-5-46 6 16,5 46-7-16,2-39-4 0,-2 39-5 15,6-35-1-15,-6 35-5 0,7-29-2 0,-7 29-9 16,0 0 10-16,0 0-54 0,7-37-30 0,-7 37-51 16,0 0-43-16,0 0-15 0,19-17-51 0,-19 17-35 15,0 0-68-15,0 0-142 0,0 0 158 0,0 0 188 16</inkml:trace>
  <inkml:trace contextRef="#ctx0" brushRef="#br0" timeOffset="5774">23032 2693 187 0,'0'0'408'16,"0"0"-90"-16,0 0-73 0,0 0-12 0,0 0-37 16,0 0-27-16,0 0-37 0,0 0-23 0,0 0-16 15,0 0-21-15,0 0 0 0,0 0-6 16,-11 44-5-16,11-44-27 0,-6 49 4 0,6-49-8 16,-14 57-11-16,6-31 0 0,-1 5 20 0,-3-2-19 15,1-1 1-15,-1 0-9 0,-2-2-7 16,0 1-13-16,2-3 17 0,12-24-14 0,-31 44 23 15,17-22-15-15,14-22 8 0,-26 42-26 0,26-42 17 16,-30 35-2-16,30-35 3 0,-28 32-8 16,28-32-4-16,-29 27-82 0,29-27 52 0,-23 23-52 15,23-23-16-15,-20 17-54 0,20-17-5 0,0 0-39 16,0 0-37-16,0 0-78 0,0 0-136 0,0 0 153 16,0 0 209-16</inkml:trace>
  <inkml:trace contextRef="#ctx0" brushRef="#br0" timeOffset="6099">22735 2753 0 0,'0'0'425'0,"-7"-49"-65"15,7 49-91-15,-3-35 20 0,3 35-31 0,0 0-21 16,0 0-15-16,6-36-91 0,-6 36-26 0,0 0-23 15,0 0-21-15,0 0-5 0,0 0 7 0,34 7 5 16,-34-7 8-16,23 29 0 0,-23-29 6 0,32 40 4 16,-15-17-8-16,1 0-10 0,-3 5 3 15,4-3 13-15,-4 4-23 0,2 1-6 0,0-3-4 16,0 4-14-16,6-1-1 0,-6-1-17 0,0-2 9 16,1 0-17-16,0-1 1 0,-1-2-5 0,2 2 7 15,-2-1-14-15,-1-4 2 0,-16-21-45 16,30 40-21-16,-30-40-50 0,20 27-21 0,-20-27-50 15,0 0-44-15,13 27-26 0,-13-27-14 16,0 0 1-16,0 0-85 0,0 0-266 0,0 0 204 16,0 0 111-16</inkml:trace>
  <inkml:trace contextRef="#ctx0" brushRef="#br0" timeOffset="7096">22003 2712 328 0,'0'0'444'15,"-3"-40"-84"-15,3 40-54 0,0 0-10 0,0-40-20 16,0 40-56-16,0 0-50 0,0 0-32 0,0 0-31 16,0 0-31-16,0 0-9 0,5-32-27 0,-5 32-7 15,0 0-25-15,0 0 12 0,15 21 7 0,-15-21-11 16,0 0-8-16,8 43 0 0,-8-43 1 16,6 41 0-16,-6-41-6 0,3 42 3 0,-3-42 1 15,3 46-3-15,-3-46-13 0,-3 41 14 0,3-41 1 16,-3 37-38-16,3-37-4 0,-8 38-17 0,8-38 3 15,-15 28-10-15,15-28 5 0,-23 29-11 16,23-29-8-16,-31 14-1 0,31-14 7 0,-36 11 2 16,36-11 25-16,-43 0-7 0,43 0 22 0,-37-11-4 15,37 11 6-15,-40-18 5 0,40 18 6 16,-34-25-9-16,34 25 10 0,-28-32-5 0,28 32 13 16,-23-32 6-16,23 32 11 0,-15-29-20 0,15 29 22 15,0 0-25-15,-11-33 15 0,11 33-19 16,0 0 12-16,0 0-7 0,0 0 11 0,0 0-18 15,0 0 6-15,0 0 12 0,0 0 0 0,0 0-20 16,0 0 17-16,0 0-11 0,0 0 13 0,0 0-6 16,26 19 6-16,-26-19-8 0,0 0 8 0,3 41 8 15,-3-41-12-15,0 0-7 0,-6 45-9 0,6-45 6 16,-13 32-36-16,13-32-16 0,-19 25 17 16,19-25-6-16,-28 22 16 0,28-22 0 0,-26 14 13 15,26-14-18-15,0 0 22 0,-50 4-1 0,50-4 8 16,0 0 1-16,-46-13 6 0,46 13-8 15,-28-20 1-15,28 20-8 0,-26-32 11 0,26 32-3 16,-28-38 11-16,28 38-2 0,-26-41 1 16,26 41 7-16,-23-35 9 0,23 35 17 0,-17-31 7 15,17 31 7-15,0 0 34 0,-16-31-46 0,16 31-7 16,0 0-5-16,0 0-16 0,0 0-8 0,0 0 14 16,0 0-16-16,0 0 14 0,0 0 6 0,0 0-1 15,16 31-15-15,-16-31 8 0,17 32-9 16,-17-32 11-16,17 36-7 0,-17-36 25 0,17 41 28 15,-17-41-39-15,20 47 3 0,-20-47 6 0,17 48-11 16,-17-48 9-16,12 49-11 0,-12-49 11 0,14 43-20 16,-14-43 11-16,9 51 5 0,-9-51-1 15,8 46-15-15,-8-46 6 0,3 43 7 0,-3-43-5 16,-3 40-2-16,3-40 3 0,-6 33-14 0,6-33 9 16,-14 27-8-16,14-27 21 0,-17 23-11 15,17-23-6-15,-23 17 8 0,23-17 10 0,-40 8-7 16,40-8-2-16,-43 3 3 0,43-3 15 0,-47-3-8 15,47 3 17-15,-47-14 8 0,47 14 28 0,-47-22-30 16,47 22-7-16,-40-26-11 0,17 8 0 16,0-3-3-16,3-1 6 0,0 1-7 0,3-4 6 15,0 0-5-15,4 0 0 0,-4 2 17 0,7-6-9 16,0 0-10-16,0 1 7 0,3-3-1 0,7 31-2 16,-9-58-3-16,9 58 7 0,-3-54-13 0,3 54-14 15,0-49-7-15,0 49 19 0,6-41-29 16,-6 41-18-16,3-32-52 0,-3 32-41 0,0 0-23 15,10-26-56-15,-10 26-21 0,0 0-54 0,0 0-45 16,0 0-202-16,0 0 164 0,0 0 167 16</inkml:trace>
  <inkml:trace contextRef="#ctx0" brushRef="#br0" timeOffset="7464">20050 3132 231 0,'0'0'393'16,"0"0"-44"-16,9-26-81 0,-9 26-29 0,0 0-33 15,0 0-30-15,0 0-38 0,0 0-31 16,0 0-31-16,0 0-11 0,0 0-23 0,0 0 2 16,0 0-15-16,0 0 0 0,0 0-14 0,0 0 17 15,0 0-8-15,0 0 12 0,-46 3-28 0,46-3 20 16,-40-3-24-16,40 3 17 0,-49-4 8 16,49 4-20-16,-48-3-14 0,48 3 7 0,-50-4-3 15,50 4-13-15,-49-7-31 0,49 7-10 0,-40-3-19 16,40 3-15-16,0 0-43 0,-42-1-17 0,42 1-62 15,0 0-30-15,0 0-41 0,0 0-211 16,0 0 158-16,0 0 188 0</inkml:trace>
  <inkml:trace contextRef="#ctx0" brushRef="#br0" timeOffset="7692">20196 3412 215 0,'0'0'468'0,"0"0"-81"16,0 0-87-16,20 20-34 0,-20-20-65 0,0 0-20 15,0 0-18-15,-43 8-56 0,43-8-32 0,-43 7-3 16,43-7-25-16,-49 8-6 0,49-8-3 16,-48 10-21-16,48-10-37 0,-43 12-26 0,43-12-66 15,0 0-45-15,-37 9-31 0,37-9-58 0,0 0-56 16,0 0-255-16,0 0 170 0,0 0 151 15</inkml:trace>
  <inkml:trace contextRef="#ctx0" brushRef="#br0" timeOffset="8789">18504 2973 0 0,'0'0'124'0,"-9"-52"132"16,9 52-30-16,0-50-40 0,0 50-16 0,0-42-27 15,0 42-2-15,3-35-6 0,-3 35-15 0,0 0-31 16,11-41 14-16,-11 41-32 0,0 0-15 16,15-28-23-16,-15 28 7 0,0 0-20 0,28-24 14 15,-28 24-27-15,31-11 8 0,-31 11-11 0,35-4 8 16,-35 4-11-16,41 0 17 0,-41 0-17 0,46 7 7 16,-46-7-6-16,42 12 17 0,-42-12-14 15,38 17 6-15,-38-17-14 0,26 22 14 0,-26-22-3 16,25 29 7-16,-25-29-9 0,14 31 6 0,-14-31-3 15,9 35 12-15,-9-35-9 0,0 38-30 16,0-38 32-16,-8 40 6 0,8-40-14 0,-12 50 71 16,12-50-63-16,-20 51-18 0,11-24-3 0,1 2 11 15,-3 2-19-15,2 2 26 0,0 0-6 0,1 1-1 16,-4 0-15-16,4 2 17 0,2 1-15 0,0-2 15 16,3 0-19-16,0-1 18 0,3-34-16 15,2 64 21-15,-2-64-4 0,6 56-8 0,-6-56 1 16,13 48-5-16,-13-48 10 0,20 39 0 0,-20-39-5 15,22 29 12-15,-22-29-25 0,23 16 25 0,-23-16-22 16,0 0 24-16,46 7-8 0,-46-7-7 16,0 0 0-16,40-12 20 0,-40 12 0 0,23-22 3 15,-23 22 5-15,24-28-4 0,-24 28 0 0,17-36-6 16,-17 36 6-16,13-37 2 0,-13 37-13 16,6-42 21-16,-6 42-10 0,1-39 20 0,-1 39-18 15,-3-32 16-15,3 32-5 0,0 0 6 0,-4-37-16 16,4 37 2-16,0 0-11 0,0 0-5 15,0 0-4-15,0 0 5 0,0 0-32 0,0 0 27 16,0 0-5-16,0 0-8 0,0 0-8 0,0 0 16 16,0 0-7-16,0 0 9 0,4 32-5 0,-4-32-1 15,5 39-5-15,-5-39 18 0,4 44-14 0,-4-44-22 16,3 50 16-16,-3-50 19 0,4 54-18 16,-4-54 12-16,4 57-6 0,-4-57 7 0,5 55-8 15,-5-55 8-15,7 60-7 0,-2-28 4 0,0-2-1 16,-5-30-1-16,10 63 1 0,-10-63-3 15,6 62 2-15,-6-62 5 0,2 56-11 0,-2-56 12 16,-5 52 6-16,5-52-16 0,-10 48 0 0,10-48 4 16,-23 45-5-16,23-45 11 0,-23 35-6 15,23-35-5-15,-36 29-10 0,36-29-27 0,-35 25-9 16,35-25-33-16,-37 19-50 0,37-19-22 0,-41 13-29 16,41-13-83-16,-45 3-23 0,45-3-267 0,-43-9 171 15,43 9 151-15</inkml:trace>
  <inkml:trace contextRef="#ctx0" brushRef="#br0" timeOffset="9292">17838 2878 182 0,'0'0'424'15,"0"0"-79"-15,0 0-55 0,0 0-40 0,0 0-31 16,0 0-35-16,0 0-33 0,0 0-48 0,0 0-9 16,0 0-24-16,0 0-13 0,0 0-126 15,0 0 131-15,0 0-5 0,10 41-11 0,-10-41-11 16,17 36 11-16,-17-36-8 0,18 41-4 0,-18-41-14 16,15 46 11-16,-15-46-8 0,14 56 15 15,-8-26-12-15,0 2 16 0,-6-32-19 0,8 65 15 16,-3-34-40-16,1 2 32 0,-2 1-15 0,4 0 4 15,0-1 0-15,-2-1-4 0,3-3-12 0,-1 3 10 16,-8-32-12-16,9 57 6 0,-9-57-6 0,8 51-1 16,-8-51-1-16,0 50 1 0,0-50-26 15,-11 43-3-15,11-43-4 0,-25 40-46 0,25-40-33 16,-32 36-41-16,32-36 40 0,-40 29-109 0,40-29-26 16,-43 21-43-16,43-21-62 0,-46 7-146 15,46-7 160-15,-47 8 184 0</inkml:trace>
  <inkml:trace contextRef="#ctx0" brushRef="#br0" timeOffset="9698">17222 3043 0 0,'-20'-36'456'0,"20"36"-160"0,0 0 54 0,-17-29-40 15,17 29-20-15,0 0-33 0,0 0-61 0,0 0-24 16,0 0-47-16,0 0-25 0,0 0-25 0,0 0-7 15,0 0-25-15,0 0 4 0,0 0-12 16,0 0 8-16,12 46 0 0,-12-46 0 0,14 43-6 16,-14-43 15-16,17 54-5 0,-4-25 9 0,-3-1-17 15,2 0 8-15,-1 2-14 0,-1-3 6 0,1 1-19 16,1-1 5-16,1 2-15 0,-13-29 8 0,24 43-23 16,-24-43 8-16,22 42-56 0,-22-42-27 15,17 33-81-15,-17-33-51 0,13 26-37 0,-13-26-22 16,0 0-18-16,-1 36-27 0,1-36-333 0,0 0 221 15,-35 10 93-15</inkml:trace>
  <inkml:trace contextRef="#ctx0" brushRef="#br0" timeOffset="10043">16846 3573 156 0,'-42'-11'387'0,"42"11"-68"0,-40-15-77 16,40 15 13-16,-37-13-35 0,37 13-24 0,-29-12-29 16,29 12-19-16,-26-15-37 0,26 15-14 0,-24-16-10 15,24 16-6-15,0 0-11 0,-22-26 10 0,22 26-8 16,-15-29 7-16,15 29-12 0,-14-38 3 16,14 38-16-16,-12-51 16 0,12 51-9 0,-10-61-11 15,6 29 0-15,-2-2-16 0,3-1 1 0,-2 2-17 16,0-1 3-16,2 0-16 0,3 34 13 15,-4-61-3-15,4 61 3 0,3-56-7 0,-3 56-2 16,9-51-9-16,-9 51-2 0,11-39-10 0,-11 39 10 16,11-33-9-16,-11 33-1 0,9-26-12 15,-9 26 1-15,0 0-6 0,0 0-31 0,9-33-60 16,-9 33-18-16,0 0-50 0,0 0-39 0,0 0-24 16,0 0 6-16,0 0-44 0,0 0-6 0,0 0-243 15,-12 23 167-15,12-23 162 0</inkml:trace>
  <inkml:trace contextRef="#ctx0" brushRef="#br0" timeOffset="10420">15888 3002 67 0,'-40'-2'398'0,"40"2"-99"0,0 0-41 15,0 0-51-15,0 0-14 0,0 0 11 0,-35 7-18 16,35-7 0-16,0 0-22 0,0 0-9 0,0 38-12 16,0-38-32-16,0 0-4 0,7 43-10 0,-7-43-9 15,10 44-14-15,-10-44-3 0,13 50-37 16,-13-50 16-16,20 52-13 0,-9-27-10 0,1 2 0 15,1-1-1-15,-1 1-11 0,-3 2 0 0,5-4-10 16,0 2 9-16,1 1-16 0,-1-3 12 16,0-1-11-16,-14-24 4 0,21 44-9 0,-21-44-1 15,17 41-14-15,-17-41 26 0,12 31-35 0,-12-31-15 16,0 0-43-16,14 33-30 0,-14-33-47 0,0 0-34 16,0 0-43-16,0 0-28 0,0 0-71 15,0 0-308-15,0 0 220 0,0 0 93 0</inkml:trace>
  <inkml:trace contextRef="#ctx0" brushRef="#br0" timeOffset="10928">15064 2911 52 0,'0'0'333'0,"-39"-6"-81"0,39 6-24 16,0 0-18-16,0 0-17 0,-19 29-16 0,19-29-10 15,0 0-21-15,-2 44-10 0,2-44 2 16,5 40 1-16,-5-40 0 0,7 52-4 0,-7-52-12 16,9 54-3-16,-1-26-10 0,3 1 2 0,-2 3-22 15,0 1 8-15,4 0-18 0,0-1-3 0,4 1-12 16,-1 2-1-16,-1-3-22 0,2 0 3 15,1 2 0-15,-1-3 2 0,-1 1-11 0,0 1 1 16,1-2 14-16,0 3-27 0,-2-6-9 0,2 2 1 16,-1 1-7-16,1-4 4 0,-2-2-11 0,0 0 4 15,2-1 1-15,-1-2-6 0,-1-1-10 16,-15-21-5-16,27 36-47 0,-27-36-62 0,27 27-50 16,-27-27-52-16,20 20-53 0,-20-20-35 0,0 0-45 15,19 20-53-15,-19-20-267 0,0 0 236 0,0 0 74 16</inkml:trace>
  <inkml:trace contextRef="#ctx0" brushRef="#br0" timeOffset="11810">14353 3614 3 0,'0'0'454'0,"0"0"-84"16,0 0-73-16,0 0-24 0,31-12-17 0,-31 12-8 15,0 0-43-15,0 0-48 0,0 0-70 0,0 0 30 16,0 0-31-16,0 0-7 0,0 0-29 0,0 0-21 16,0 0-29-16,0 0-13 0,0 0-17 15,0 0-2-15,-25 18-24 0,25-18-13 0,0 0-17 16,-24 18 5-16,24-18-16 0,0 0 27 0,0 0-10 15,-34 15 9-15,34-15-3 0,0 0 17 0,0 0 7 16,0 0 18-16,0 0-10 0,-41-5 3 0,41 5-14 16,0 0 81-16,-19-21-90 0,19 21 35 15,0 0 2-15,-9-37 13 0,9 37-9 0,0 0 8 16,2-35 1-16,-2 35 12 0,0 0-6 0,7-35 13 16,-7 35-3-16,0 0-14 0,0 0 28 15,11-30-6-15,-11 30-5 0,0 0 10 0,0 0-14 16,0 0 2-16,0 0-9 0,0 0 17 0,0 0-18 15,0 0 15-15,0 0-7 0,0 0-3 16,0 0 6-16,20 17 15 0,-20-17-12 0,0 0 43 16,0 0-47-16,8 33 8 0,-8-33-1 0,0 0 7 15,-10 32-7-15,10-32 5 0,0 0-5 0,-23 33 14 16,23-33-9-16,-23 22 5 0,23-22 1 0,-29 16 4 16,29-16 0-16,0 0 20 0,-38 16 1 15,38-16 9-15,0 0-20 0,0 0 25 0,-46-6-2 16,46 6 12-16,-23-15-18 0,23 15 11 0,-22-25 12 15,22 25-21-15,-20-36-16 0,20 36 15 0,-23-44-10 16,16 16 7-16,-2-5-29 0,2-2 24 16,0-2-20-16,-1-6 1 0,2 0-15 0,1-1 8 15,1-1-23-15,1 1 28 0,0 2-24 0,-1 5 4 16,3-1-30-16,-2 6 8 0,3 32-37 16,-6-55-30-16,6 55-48 0,-2-45-32 0,2 45-30 15,0 0-15-15,2-46-63 0,-2 46-29 0,0 0-258 16,0 0 173-16,18-31 150 0</inkml:trace>
  <inkml:trace contextRef="#ctx0" brushRef="#br0" timeOffset="12770">13250 3095 0 0,'0'0'287'0,"-14"-22"-14"15,14 22-34-15,0 0-29 0,-18-24-49 16,18 24 22-16,0 0-16 0,0 0-13 0,0 0-20 16,0 0-6-16,0 0-25 0,0 0 1 0,0 0-11 15,0 0 0-15,14-22-22 0,-14 22-1 16,0 0-26-16,0 0 32 0,0 0-26 0,0 0-1 15,0 0-14-15,0 0-6 0,0 0-10 0,18 18 20 16,-18-18 1-16,26 26 11 0,-26-26-13 0,28 32-5 16,-11-11-15-16,4 1 8 0,-3 0-10 0,4 3 2 15,-1-2-10-15,1 0 7 0,-1 2-10 16,9-1 3-16,-11 0 13 0,0 0-17 0,-1 3-26 16,-1-8 26-16,0 4-8 0,-17-23 5 0,28 39-1 15,-28-39 7-15,26 43-15 0,-26-43 10 0,20 42-5 16,-20-42 22-16,12 44-28 0,-12-44 6 15,6 43-3-15,-6-43 5 0,-3 48-12 0,3-48 2 16,-18 50-31-16,2-25-34 0,-1 0-3 0,-3-1-14 16,-1-2-30-16,0 0-9 0,-4 0-30 15,3-5-13-15,-1 3-37 0,0-1-25 0,23-19-10 16,-35 26-10-16,35-26-215 0,-29 18 156 0,29-18 201 16</inkml:trace>
  <inkml:trace contextRef="#ctx0" brushRef="#br0" timeOffset="13166">12670 3393 79 0,'0'0'430'0,"-29"-36"-78"16,29 36-48-16,-22-28-7 0,22 28-8 0,0 0 2 16,-18-27-71-16,18 27-24 0,0 0-10 15,0 0-65-15,0 0-29 0,0 0-15 0,0 0-6 16,0 0-25-16,0 0-20 0,0 0 15 0,0 0-14 16,0 0 15-16,0 0-9 0,0 0 9 0,-6 35-82 15,6-35 94-15,9 35-7 0,-9-35-1 16,17 44-3-16,-17-44-4 0,20 50-15 0,-6-19 1 15,-2-3-15-15,5-1 7 0,0 1-11 0,-1-3 6 16,1 2-2-16,2-2-5 0,-4-1-6 0,-15-24 4 16,28 43-23-16,-28-43 4 0,23 33-47 15,-23-33-29-15,15 25-45 0,-15-25-39 0,0 0-47 16,0 0 9-16,11 32-31 0,-11-32-7 0,0 0-31 16,0 0 2-16,0 0-34 0,0 0-161 15,0 0 157-15,-25 18 196 0</inkml:trace>
  <inkml:trace contextRef="#ctx0" brushRef="#br0" timeOffset="13537">12156 3804 0 0,'0'0'296'0,"0"0"19"16,-34-8-65-16,34 8-55 0,0 0-43 0,0 0-2 16,-32-12-68-16,32 12-6 0,0 0-8 0,0 0-12 15,0 0-10-15,0 0-10 0,-32-14-10 16,32 14 19-16,0 0 12 0,-22-20 7 0,22 20 3 16,-20-23 5-16,20 23 3 0,-18-36-6 0,18 36-3 15,-19-43-14-15,19 43 2 0,-17-51-14 0,17 51-1 16,-15-56-17-16,7 24 0 0,2 2-13 0,2-5 4 15,4 35-5-15,-11-62 2 0,11 62-10 0,-6-63 14 16,6 63-22-16,-6-53 19 0,6 53-13 16,-2-46 7-16,2 46-17 0,0-39-4 0,0 39 32 15,0 0-84-15,5-42-19 0,-5 42-20 0,0 0-27 16,7-29-26-16,-7 29-37 0,0 0-15 16,0 0-25-16,0 0-42 0,28-15-140 0,-28 15 145 15,0 0 235-15</inkml:trace>
  <inkml:trace contextRef="#ctx0" brushRef="#br0" timeOffset="13981">11484 3444 0 0,'0'0'342'15,"0"0"-4"-15,-2-33-48 0,2 33-58 16,0 0-18-16,0 0-24 0,-8-31-49 0,8 31-13 16,0 0-48-16,0 0-17 0,0 0-13 0,0 0-8 15,0 0-14-15,0 0-9 0,-24 14 3 0,24-14 4 16,0 0-6-16,-25 22-6 0,25-22-10 15,0 0 11-15,-24 24-5 0,24-24 5 0,0 0-15 16,-19 25 10-16,19-25-51 0,0 0 56 0,-7 33-3 16,7-33 10-16,0 0-9 0,3 43 20 0,-3-43-6 15,20 41 18-15,-20-41 1 0,21 38 2 16,-21-38-13-16,29 39 16 0,-9-19-8 0,2-2-1 16,2-1-21-16,-2 1 16 0,2-4-62 0,-24-14 54 15,45 28-14-15,-45-28 10 0,41 21-21 16,-41-21 2-16,33 18-31 0,-33-18-29 0,0 0-31 15,30 12-18-15,-30-12-34 0,0 0-12 0,0 0-25 16,0 0-32-16,0 0-23 0,0 0-7 16,0 0-286-16,0 0 162 0,0 0 171 0</inkml:trace>
  <inkml:trace contextRef="#ctx0" brushRef="#br0" timeOffset="14503">10770 3049 0 0,'0'0'173'0,"0"0"138"15,-11-29-59-15,11 29-20 0,0 0-93 0,0 0 30 16,0 0-21-16,0 0-6 0,0 0-43 0,0 0-5 16,0 0-11-16,0 0-1 0,0 0-40 0,0 0 19 15,-38 0 13-15,38 0-15 0,-26 14-54 16,26-14 64-16,-26 18-19 0,26-18 9 0,-26 22-1 15,26-22 1-15,-23 36-11 0,23-36 18 0,-20 42-12 16,20-42 0-16,-14 54-9 0,14-54-1 16,-5 62-9-16,5-62 3 0,2 66-13 0,5-31 13 15,3 1-25-15,0 0 13 0,0 3-12 0,6-1-4 16,3-1-1-16,1 5 1 0,0-1-1 16,0-4 1-16,3 2-8 0,-5 1 5 0,1-2-6 15,1-2 6-15,0 0 2 0,-4-3-10 0,0-1 1 16,1-7 1-16,-5 2-2 0,-12-27 0 0,28 44 2 15,-28-44-6-15,23 38 10 0,-23-38-4 0,21 28-35 16,-21-28-10-16,17 20-41 0,-17-20-18 16,0 0-46-16,21 19-40 0,-21-19-45 0,0 0-48 15,0 0-72-15,0 0-225 0,0 0 184 0,0 0 136 16</inkml:trace>
  <inkml:trace contextRef="#ctx0" brushRef="#br0" timeOffset="15486">9749 3788 109 0,'0'0'398'16,"33"-20"-75"-16,-33 20-73 0,0 0-28 0,0 0-46 16,29-15-16-16,-29 15-105 0,0 0 59 0,0 0-37 15,0 0-7-15,0 0-22 0,0 0 6 0,0 0-66 16,0 0 54-16,0 0-21 0,0 0 0 16,0 0 30-16,0 0-44 0,21 15-12 0,-21-15 5 15,0 0-3-15,0 0-2 0,0 0-23 0,0 0 19 16,0 0-33-16,0 0 3 0,0 0-14 0,0 0 3 15,-15 21-10-15,15-21 7 0,0 0 6 0,0 0-1 16,0 0 1-16,0 0 3 0,-26-19 4 16,26 19 5-16,0 0 5 0,0 0 18 0,-9-36-6 15,9 36 12-15,0 0-12 0,6-31 18 0,-6 31-13 16,0 0 16-16,21-32-11 0,-21 32 16 16,0 0-7-16,23-23 10 0,-23 23-6 0,0 0 10 15,0 0-8-15,23-17 0 0,-23 17-21 0,0 0 23 16,0 0-9-16,0 0 7 0,0 0-4 15,0 0 3-15,33 10-10 0,-33-10 15 0,0 0-7 16,0 0 1-16,16 23-10 0,-16-23 13 0,0 0-13 16,0 0 3-16,0 0 42 0,0 0-61 0,0 36 5 15,0-36-7-15,0 0 1 0,0 0-7 16,-21 20 3-16,21-20-14 0,0 0-5 0,0 0 0 16,-34 9 1-16,34-9 8 0,0 0-7 0,0 0 1 15,0 0 15-15,0 0 4 0,-26-15 7 0,26 15 7 16,0 0 7-16,0 0 0 0,0 0 6 0,0 0 10 15,-4-30 9-15,4 30 12 0,0 0 7 16,0 0-1-16,0 0 2 0,0 0-11 0,0 0-2 16,0 0-18-16,0 0 1 0,0 0-7 0,0 0 7 15,0 0-10-15,0 0-8 0,0 0 9 16,-22 23 1-16,22-23 7 0,0 0-7 0,-24 35 10 16,24-35-26-16,-25 25 0 0,25-25-8 0,-40 17 2 15,40-17 20-15,-32 29-34 0,32-29 20 16,-29 12 14-16,29-12 9 0,0 0 16 0,-43 7 6 15,43-7-2-15,0 0 32 0,-36-11 15 0,36 11-13 16,-18-21 13-16,18 21-1 0,-14-29 23 0,14 29-9 16,-9-43 0-16,9 43-1 0,-9-49 10 0,9 49 0 15,-8-63 0-15,3 30 0 0,1-5-25 0,-1-2-13 16,2-3-3-16,0 1-27 0,-1-3 9 16,-1 0-15-16,2 1 4 0,0 3-14 0,0 3 1 15,3 38-8-15,-2-59-1 0,2 59-13 0,-1-50 10 16,1 50-21-16,0 0-13 0,1-49-51 15,-1 49-18-15,0 0-43 0,9-29-45 0,-9 29-14 16,0 0-12-16,22-20-35 0,-22 20-1 0,29-9-4 16,-29 9-235-16,32-11 158 0,-32 11 192 15</inkml:trace>
  <inkml:trace contextRef="#ctx0" brushRef="#br0" timeOffset="16547">8485 3225 127 0,'0'0'395'0,"0"0"-69"0,14-34-33 0,-14 34-10 16,0 0-13-16,0 0-4 0,0 0-40 15,11-27-51-15,-11 27-14 0,0 0-39 0,0 0-12 16,0 0-22-16,0 0-3 0,0 0-28 0,0 0 2 16,0 0-23-16,0 0-3 0,0 0-10 0,0 0 1 15,0 0-9-15,0 0 14 0,0 0-2 16,33 24 7-16,-33-24-14 0,31 30 12 0,-31-30-3 16,35 37-4-16,-15-17 15 0,0-1 4 0,-1 1-17 15,-1 3 9-15,2 1-10 0,-3 1 3 16,0 0-16-16,1-3 4 0,-3 4-8 0,-1 1 4 15,0-4-7-15,-2 5-1 0,2 0-5 0,-5-2 13 16,1 3-16-16,-3-1 10 0,1 3-7 0,-8-31-2 16,6 60-5-16,-6-60 0 0,5 63-3 15,-5-63-12-15,-3 62-28 0,3-62-25 0,-8 59-31 16,8-59-30-16,-14 51-32 0,14-51-22 0,-18 46-22 16,18-46-40-16,-29 41-16 0,29-41-24 0,-36 30 3 15,36-30-292-15,-47 15 183 0,47-15 138 0</inkml:trace>
  <inkml:trace contextRef="#ctx0" brushRef="#br0" timeOffset="16966">8012 3638 17 0,'-17'-49'390'15,"17"49"-85"-15,-16-43-45 0,16 43 17 0,-14-32-48 16,14 32-30-16,0 0-37 0,-11-31-25 0,11 31-55 16,0 0-11-16,0 0-20 0,0 0-8 0,0 0-14 15,0 0 7-15,-29-11-19 0,29 11 5 16,0 0-9-16,-35 19-3 0,35-19-5 0,0 0 0 15,-25 29 2-15,25-29-3 0,0 0 3 0,-18 35-1 16,18-35-6-16,0 0 8 0,-8 41 7 16,8-41 14-16,0 0-4 0,9 42 25 0,-9-42 4 15,17 30 7-15,-17-30-5 0,25 29 2 0,-25-29 2 16,35 27-15-16,-35-27-7 0,40 21 16 16,-40-21-27-16,47 21-17 0,-47-21 3 0,51 13-4 15,-51-13 2-15,41 13-27 0,-41-13-12 0,30 10-57 16,-30-10-37-16,0 0-35 0,29 15-34 0,-29-15-29 15,0 0-12-15,0 0-35 0,0 0-4 0,0 0-258 16,0 0 164-16,0 0 168 0</inkml:trace>
  <inkml:trace contextRef="#ctx0" brushRef="#br0" timeOffset="17417">7414 3914 0 0,'0'-35'347'0,"0"35"4"15,0 0-87-15,0 0-50 0,0 0-46 0,0 0-28 16,0 0-31-16,0 0-16 0,0 0-7 0,0 0-43 15,0 0 1-15,0 0-6 0,0 0-10 0,-26-13-2 16,26 13-13-16,0 0 15 0,-37 5-19 16,37-5 3-16,0 0 9 0,-45-5-3 0,45 5 19 15,0 0-6-15,-40-12 1 0,40 12 8 0,-23-18 12 16,23 18 4-16,-15-23 6 0,15 23 5 16,-14-34-12-16,14 34-1 0,-7-45-5 0,7 45-25 15,0-53 10-15,3 20-10 0,0-1 11 0,4-3-18 16,3 5 1-16,2-8-1 0,0 1-5 15,0 2 4-15,2-2 5 0,-3 6-9 0,0 5 5 16,-2-1-4-16,-9 29-4 0,17-43-8 0,-17 43 11 16,0 0-12-16,12-36 2 0,-12 36-2 0,0 0-15 15,0 0-36-15,9-30-23 0,-9 30-38 0,0 0-16 16,0 0-23-16,0 0 0 0,0 0-28 16,0 0-32-16,0 0-32 0,0 0-8 0,17 27-243 15,-17-27 159-15,0 0 186 0</inkml:trace>
  <inkml:trace contextRef="#ctx0" brushRef="#br0" timeOffset="18208">6553 3390 0 0,'0'0'310'0,"-23"-43"19"0,23 43-32 16,-17-33-25-16,17 33 4 0,0 0-13 0,-17-28-22 16,17 28-29-16,0 0-36 0,0 0-21 0,0 0-34 15,0 0-7-15,0 0-17 0,-11-27-10 16,11 27-19-16,0 0-8 0,0 0-14 0,0 0-3 16,0 0-20-16,0 0 7 0,0 0-18 15,0 0 11-15,0 0 15 0,-7 34 0 0,7-34-11 0,6 33 6 16,-6-33-9-16,6 46 2 0,-6-46-9 15,15 54 3-15,-10-25 12 0,3 6-17 0,-1-3-12 16,4 1 10-16,-2 3-15 0,2 0 11 0,0 1-9 16,-1-1 6-16,1 2-11 0,1-4 6 15,-1 1-6-15,-2 0 9 0,2-3-1 0,-2 0-19 16,1-4 17-16,-10-28-5 0,12 52 6 0,-12-52-10 16,14 44-11-16,-14-44-28 0,9 31-17 15,-9-31-29-15,0 0-32 0,8 40-10 0,-8-40-89 16,0 0 29-16,0 0-8 0,0 0-38 0,0 0-23 15,0 0-64-15,0 0-262 0,0 0 190 0,0 0 128 16</inkml:trace>
  <inkml:trace contextRef="#ctx0" brushRef="#br0" timeOffset="18668">5991 3325 0 0,'-20'-43'185'0,"20"43"106"16,-23-37-45-16,23 37-14 0,-23-29 6 0,23 29-42 15,0 0-23-15,-18-25-24 0,18 25-44 0,0 0-12 16,0 0-30-16,0 0 2 0,0 0-11 16,-19-18-4-16,19 18-18 0,0 0 10 0,0 0 50 15,0 0-22-15,0 0-1 0,-20 33-3 0,20-33 21 16,-12 32-37-16,12-32-16 0,-11 44 11 0,11-44-21 16,-12 50 1-16,8-19-12 0,4-31 16 15,-5 64-9-15,3-26-5 0,2-1-5 0,5 1-4 16,0-1 58-16,2 1-75 0,3 3 0 0,-4-4 6 15,6 2 3-15,5 0-8 0,-2-3 2 16,2 3 3-16,1-3 5 0,2 0-1 0,0 0 0 16,2-4 9-16,1 0-40 0,-2 0 36 0,-1-2-29 15,3-4-15-15,-1 2-28 0,-1-4-18 0,2-1-29 16,0-3-19-16,0-1-23 0,3-2-13 0,-3-3-51 16,-23-14-20-16,51 19-33 0,-51-19-227 15,43 7 159-15,-43-7 184 0</inkml:trace>
  <inkml:trace contextRef="#ctx0" brushRef="#br0" timeOffset="19615">5301 3721 156 0,'-13'-33'465'0,"13"33"-96"16,-13-31-90-16,13 31-17 0,0 0-30 0,-13-36-33 15,13 36-46-15,0 0-36 0,0 0-44 0,0 0-10 16,0 0-23-16,0 0-5 0,0 0-8 16,0 0-4-16,0 0-5 0,0 0-26 0,0 0-6 15,0 0 22-15,0 0-18 0,0 0 10 0,0 0-8 16,0 0 0-16,0 0-4 0,0 0 3 15,-3 35-2-15,3-35 28 0,0 0-50 0,0 0 18 16,0 0-15-16,0 0 24 0,0 0-19 0,0 0 2 16,0 0-13-16,0 0-11 0,0 0-15 0,0 0 16 15,-29-11 0-15,29 11 17 0,0 0-2 0,0 0 9 16,0 0-12-16,-21-24 21 0,21 24-1 16,0 0 11-16,0 0-12 0,0 0 7 0,0 0-10 15,0 0 13-15,0 0-12 0,13-24 6 0,-13 24-9 16,0 0 18-16,0 0-14 0,0 0 11 15,0 0-2-15,0 0 10 0,0 0-8 0,28 14 68 16,-28-14-98-16,0 0 31 0,0 0-15 0,17 30 16 16,-17-30-7-16,0 0 7 0,9 34-6 15,-9-34 3-15,0 0-11 0,3 32 4 0,-3-32-3 16,0 0-54-16,0 0 57 0,-1 35-17 0,1-35-1 16,0 0 5-16,0 0-8 0,0 0 14 0,0 0 7 15,0 0 3-15,0 0 4 0,0 0-11 0,0 0 9 16,0 0 10-16,0 0-16 0,-20-24 11 15,20 24-7-15,0 0 3 0,-11-34 3 0,11 34-7 16,0 0 10-16,-5-32 2 0,5 32 5 0,0 0-2 16,0 0-3-16,0 0-6 0,0 0-1 0,0 0 1 15,0 0-3-15,0 0 7 0,0 0-6 16,0 0 2-16,0 0 6 0,0 0 4 0,0 0 2 16,0 0 0-16,0 0 5 0,0 0-12 0,0 0 4 15,-1 34 6-15,1-34 8 0,0 0-7 16,-17 28 6-16,17-28-7 0,0 0 2 0,-28 25 5 15,28-25 0-15,0 0-3 0,-24 15 14 0,24-15 52 16,0 0-33-16,0 0 10 0,0 0-18 16,0 0 26-16,0 0-19 0,-39-9 23 0,39 9 4 15,0 0-11-15,-12-36-4 0,12 36 11 0,-12-31-11 16,12 31 37-16,3-44-54 0,-3 44-8 0,6-57-18 16,0 26 9-16,-6 31-6 0,11-59-3 0,-3 27-9 15,-8 32 7-15,12-55-7 0,-12 55-6 16,9-53-2-16,-9 53-65 0,8-40 28 0,-8 40-16 15,1-41-27-15,-1 41-12 0,8-34-24 0,-8 34-29 16,12-29-39-16,-12 29 6 0,16-22-16 0,-16 22 3 16,23-19-19-16,-23 19-189 0,27-19 138 15,-27 19 254-15</inkml:trace>
  <inkml:trace contextRef="#ctx0" brushRef="#br0" timeOffset="20576">4584 3181 4 0,'0'0'232'0,"-17"-31"-26"0,17 31-24 16,0 0-15-16,-15-37 4 0,15 37-18 15,0 0 9-15,-16-31-15 0,16 31 13 0,0 0-15 16,0 0 5-16,-13-29 7 0,13 29-20 0,0 0-4 16,0 0-24-16,0 0 11 0,-20-23-10 0,20 23-16 15,0 0-12-15,0 0-20 0,0 0-13 16,0 0-9-16,0 0-10 0,0 0-13 0,0 0 4 16,0 0-6-16,0 0-10 0,0 0-3 0,0 0 5 15,0 0-12-15,29 22 17 0,-29-22-14 0,17 25 12 16,-17-25-8-16,20 36 12 0,-20-36-18 15,21 43 12-15,-21-43-5 0,23 50 8 0,-9-20-10 16,1 0 6-16,-1 4-5 0,3-4 4 0,0 2-16 16,0 0 12-16,0 0-4 0,-4 0 4 15,3 0-6-15,1 0 3 0,-5-2-6 0,0 2 9 16,-1-1-16-16,-2-1 16 0,-1 0-15 0,-2-2 8 16,-6-28-4-16,2 57-7 0,-2-57-27 0,-10 53-18 15,0-25-58-15,10-28-25 0,-33 41-33 0,9-16-22 16,2 2-28-16,-2-7-42 0,-4 1-18 15,2-4-282-15,0-4 178 0,1 0 143 0</inkml:trace>
  <inkml:trace contextRef="#ctx0" brushRef="#br0" timeOffset="20996">4091 3604 0 0,'-17'-45'281'0,"17"45"59"0,-18-39-48 0,18 39-25 15,-14-33-14-15,14 33-17 0,-14-22-53 16,14 22-14-16,0 0-61 0,-16-24-19 0,16 24 5 15,0 0-39-15,0 0-22 0,0 0 11 0,-51-4-18 16,51 4-6-16,-32 7-10 0,32-7 9 0,-34 11-11 16,34-11 0-16,-35 14-1 0,35-14 2 15,-31 11-32-15,31-11 37 0,-25 17-18 0,25-17 21 16,-20 23-21-16,20-23 18 0,0 0-10 0,-12 35 18 16,12-35-11-16,0 0 8 0,14 45-3 15,-14-45 17-15,23 31-9 0,-23-31-5 0,37 32 6 16,-14-14 1-16,3-6-11 0,5 1-6 0,-2-1-14 15,-2 1 3-15,4-1-42 0,-31-12-33 0,52 18-39 16,-52-18-27-16,43 16-38 0,-43-16-22 0,28 11-42 16,-28-11-4-16,0 0-10 0,0 0-223 15,0 0 158-15,0 0 193 0</inkml:trace>
  <inkml:trace contextRef="#ctx0" brushRef="#br0" timeOffset="21346">3594 3799 0 0,'0'0'374'16,"-44"-11"-119"-16,44 11-31 0,-42-9-49 16,42 9-23-16,-40-11-11 0,40 11-20 0,-43-8-31 0,43 8-10 15,-40-10-15-15,40 10-4 0,-33-11 3 16,33 11-75-16,-36-15 113 0,36 15 6 0,-32-22-6 15,32 22-8-15,-32-32-3 0,32 32 2 0,-28-43-10 16,16 18-5-16,-5-4-26 0,5-3 2 0,-2 0-10 16,0 0-109-16,4-8 120 0,-4 1-1 15,1-4-14-15,1 0 5 0,1 2-28 0,4 2 9 16,1 2-3-16,-1 2 12 0,3 3-17 0,4 32-2 16,-9-51-10-16,9 51 9 0,0 0-18 15,-6-36 3-15,6 36-7 0,0 0-6 0,0 0-30 16,0 0-38-16,0 0-39 0,0 0-21 0,0 0-42 15,0 0-26-15,0 0-34 0,0 0-31 16,0 0-25-16,29 21-213 0,-29-21 162 0,0 0 178 16</inkml:trace>
  <inkml:trace contextRef="#ctx0" brushRef="#br0" timeOffset="21764">2695 3584 137 0,'-26'-25'348'0,"26"25"-45"15,0 0-25-15,-17-19-29 0,17 19-55 0,0 0 9 16,0 0-35-16,0 0-19 0,0 0-41 15,-23-15-27-15,23 15-24 0,0 0-5 0,0 0 23 16,-31 15-48-16,31-15-10 0,0 0 0 0,-23 18 0 16,23-18 7-16,0 0-16 0,-14 25 8 0,14-25 3 15,0 0 0-15,0 0 3 0,-3 44 2 16,3-44-8-16,11 32-2 0,-11-32 5 0,12 29 0 16,-12-29-7-16,17 30-4 0,-17-30 13 0,28 32-8 15,-28-32 6-15,35 31-5 0,-35-31 29 0,51 26-36 16,-21-15-2-16,0-1 4 0,0-2-5 0,6-1-3 15,-36-7-4-15,59 11 6 0,-59-11-18 16,51 3-12-16,-51-3-36 0,42 2-33 0,-42-2-25 16,36-7-19-16,-36 7-14 0,0 0 15 0,33-13-78 15,-33 13-26-15,0 0-8 0,0 0-33 16,13-25-143-16,-13 25 148 0,0 0 226 0</inkml:trace>
  <inkml:trace contextRef="#ctx0" brushRef="#br0" timeOffset="22379">2049 3245 0 0,'0'0'248'0,"0"0"88"0,1-45-60 16,-1 45-29-16,0 0-33 0,0 0-8 0,-6-37-31 15,6 37-25-15,0 0-38 0,0 0-13 0,0 0-39 16,0 0-4-16,0 0-14 0,0 0 44 0,0 0-25 16,-32 22 7-16,32-22 7 0,-20 29 8 15,20-29-5-15,-17 36 0 0,17-36-2 0,-8 39 12 16,8-39-4-16,-6 47 7 0,6-47-10 0,0 51-2 16,0-51-16-16,6 57-2 0,-1-24-14 0,-2-3-12 15,3 3-1-15,5 0-15 0,-2 3-5 16,5-4 18-16,1 6-27 0,-1-3 6 0,8 1-19 15,-7 0 0-15,11-1-10 0,-1-2-30 0,1-2-34 16,-2-3-28-16,-1 0-28 0,3-4-36 16,-6-1-30-16,3-3-38 0,0-3-42 0,-23-17-16 15,31 27-24-15,-31-27-281 0,0 0 196 0,0 0 120 16</inkml:trace>
  <inkml:trace contextRef="#ctx0" brushRef="#br0" timeOffset="23482">1105 2932 0 0,'-11'-39'301'0,"11"39"12"15,0 0-66-15,-17-31-28 0,17 31-39 0,0 0 0 16,0 0-36-16,-20-21-18 0,20 21-36 16,0 0-9-16,0 0 13 0,0 0-46 0,0 0-31 15,0 0 7-15,0 0-1 0,0 0 4 0,-49 9-8 16,49-9 4-16,-30 21-10 0,30-21 4 15,-34 27-27-15,34-27 64 0,-40 31-22 0,40-31-35 16,-37 30-28-16,37-30 41 0,-37 36-24 0,37-36 17 16,-26 35-8-16,26-35 6 0,-20 34-6 0,20-34 7 15,-14 32-15-15,14-32-32 0,0 0 46 16,5 49 14-16,-5-49-17 0,15 30 4 0,-15-30-3 16,28 28 12-16,-28-28-10 0,35 25 15 0,-16-5-23 15,1-2 13-15,3 2-11 0,0-2 16 0,3 3-14 16,-2-2 13-16,2 0-15 0,1 0 52 0,0 0-57 15,-1 0 8-15,3 1-14 0,-12-1 19 16,11 1-11-16,-5-2 20 0,-3 1-17 0,3-2 8 16,-3 2-17-16,-20-19 22 0,34 32-10 0,-34-32 48 15,26 37-60-15,-26-37 2 0,14 38 10 16,-14-38 7-16,3 38-12 0,-3-38 13 0,-7 42-24 16,7-42 21-16,-19 46-8 0,2-24 11 0,3 3-15 15,-6-3 3-15,-3 1 2 0,3-3 9 0,0-3-12 16,-3 3 11-16,0-5-7 0,-2 1-1 15,25-16-4-15,-49 25 20 0,49-25-19 0,-44 19 1 16,44-19-8-16,-43 9 12 0,43-9-2 0,0 0-3 16,-49 2-10-16,49-2 1 0,0 0-7 0,-37-9 1 15,37 9-2-15,0 0-5 0,-17-19 2 16,17 19-2-16,0 0 9 0,0 0 4 0,-6-38-2 16,6 38 3-16,0 0-1 0,15-31 9 0,-15 31-7 15,0 0 6-15,25-26-4 0,-25 26-2 16,0 0-6-16,32-12 13 0,-32 12 9 0,0 0-4 15,0 0 2-15,44 10 0 0,-44-10 0 0,30 15 8 16,-30-15 58-16,36 24-96 0,-36-24 42 16,37 29-10-16,-37-29 11 0,37 35-6 0,-37-35 9 15,29 45-13-15,-15-20 13 0,-3 5-5 0,-2-1 7 16,-1 3 11-16,-5 2-62 0,0 2 44 0,0 1 6 16,-3 1-7-16,-3 0-6 0,0 3 0 0,3 0 14 15,-3 0-11-15,3 4 2 0,-2-3-13 16,2-2 10-16,-3 3-9 0,3-4 20 0,0 0-21 15,0-3 14-15,5-1-19 0,1-4 62 0,0-2-67 16,-6-29 16-16,17 53-6 0,-17-53 9 0,26 45 25 16,-9-26-17-16,6-3 4 0,1-1 12 15,6-3-9-15,0-4 6 0,4-3-5 0,3 2 15 16,-2-7-1-16,10 0 10 0,-2-4-2 0,0-1 12 16,3-2 3-16,-2-2-3 0,-1 0-6 15,0-1-4-15,-2 2-11 0,-5-1 0 0,-2 1-15 16,-34 8 0-16,53-13-10 0,-53 13 2 0,40-16-3 15,-40 16-18-15,0 0-62 0,40-14-63 0,-40 14-59 16,0 0-41-16,28-20-72 0,-28 20-59 0,0 0-185 16,0 0 169-16,12-26 155 0</inkml:trace>
  <inkml:trace contextRef="#ctx0" brushRef="#br0" timeOffset="25447">25515 5289 0 0,'0'0'225'0,"-11"-25"24"0,11 25-8 15,0 0-18-15,0 0-33 0,0 0-60 0,-20-18 41 16,20 18-24-16,0 0-10 0,0 0-26 0,0 0-9 16,0 0-26-16,0 0-6 0,-19-25-1 15,19 25-23-15,0 0-22 0,0 0 62 0,-26-18-70 16,26 18 10-16,0 0-12 0,-27-17 15 0,27 17-30 15,0 0 13-15,-34-14 6 0,34 14-4 0,0 0-13 16,-38-10 9-16,38 10-8 0,0 0 4 16,-43-4-11-16,43 4 10 0,0 0-1 0,-40 2-4 15,40-2 6-15,0 0-2 0,-40 11-17 0,40-11 22 16,-25 15-12-16,25-15 6 0,-24 21-9 0,24-21 13 16,-17 25-6-16,17-25-3 0,-20 33 6 0,20-33-4 15,-14 39-4-15,14-39 6 0,-6 43-4 16,6-43-1-16,-2 47 2 0,2-47 5 0,3 39-8 15,-3-39-1-15,13 43-7 0,-13-43 17 0,21 37-11 16,-21-37 8-16,31 31-10 0,-31-31 11 16,35 26-14-16,-35-26 15 0,37 15-6 0,-37-15 8 15,35 10 0-15,-35-10-7 0,0 0 6 0,49 0-3 16,-49 0-1-16,33-14 0 0,-33 14-6 16,33-26 14-16,-33 26 3 0,28-32-10 0,-28 32-10 15,26-40 12-15,-26 40-11 0,17-43 10 0,-17 43-1 16,15-45 2-16,-15 45-3 0,8-44 0 0,-8 44-11 15,-5-47 9-15,5 47-4 0,-13-43 3 0,13 43 6 16,-20-39-6-16,20 39-11 0,-26-26 11 16,26 26-8-16,-17-22 10 0,17 22-7 0,0 0 3 15,-26-14 33-15,26 14-42 0,0 0-2 0,0 0 10 16,-36 9-18-16,36-9 22 0,-24 17-6 16,24-17 2-16,-23 21 2 0,23-21 7 0,-23 26-6 15,23-26 6-15,-22 28-12 0,22-28 23 0,-20 33-24 16,20-33 13-16,-20 34-4 0,20-34-2 15,-16 30-6-15,16-30 18 0,-17 37-14 0,17-37 5 16,-22 33-16-16,22-33-18 0,-24 35 43 0,24-35 4 16,-39 35-20-16,15-19 15 0,-1 0 2 0,-4-1 7 15,-5-2-18-15,2 0 15 0,0-1-20 0,-2-1 7 16,0-2-14-16,-1 0 19 0,4-2-7 16,31-7 0-16,-58 15-7 0,58-15-32 0,-43 7 1 15,43-7-30-15,-32 4-25 0,32-4-32 0,0 0-43 16,0 0-24-16,-37 8-54 0,37-8-280 0,0 0 164 15,0 0 170-15</inkml:trace>
  <inkml:trace contextRef="#ctx0" brushRef="#br0" timeOffset="26982">24081 5626 67 0,'0'0'236'0,"-9"-39"-20"0,9 39-33 15,-6-35 41-15,6 35-89 0,0 0 20 0,-3-40-31 16,3 40-5-16,0 0-1 0,0 0-9 0,0-36-3 16,0 36-3-16,0 0-18 0,0 0 7 15,0 0-33-15,12-25 8 0,-12 25-40 0,0 0 5 16,34-11-17-16,-34 11 9 0,41-2-20 0,-41 2 13 16,48 0-11-16,-48 0 11 0,51 2-10 0,-51-2 0 15,58 6 31-15,-58-6-26 0,63 9-24 16,-63-9 20-16,63 8-6 0,-63-8 3 0,61 10-11 15,-29-3 11-15,-32-7-2 0,51 10 8 0,-51-10-12 16,44 11 8-16,-44-11-20 0,39 7 8 0,-39-7 0 16,0 0 6-16,38 6 4 0,-38-6 4 0,0 0-18 15,0 0 9-15,32 9-12 0,-32-9 21 16,0 0-9-16,0 0 0 0,0 0-6 0,0 0 6 16,0 0-10-16,0 0 15 0,0 0-16 0,30 8 8 15,-30-8-11-15,0 0 22 0,0 0-11 16,0 0-2-16,0 0 3 0,0 0-2 0,-25 21 12 15,25-21-7-15,-26 17-6 0,26-17 7 0,-32 18-3 16,32-18 6-16,-39 19 1 0,39-19-2 0,-43 24-10 16,43-24 9-16,-47 23-3 0,22-10 14 15,-2-1-22-15,0 0 16 0,0-1-13 0,-1 1 4 16,-1-1-10-16,0 0 14 0,-2 1-3 0,2 0 13 16,0-2-53-16,-3-1 49 0,1 4 1 15,-1-5 4-15,4 3-19 0,-3 1 14 0,2-1-13 16,29-11 11-16,-55 22-15 0,24-12 9 0,4 3-1 15,-2-2-38-15,29-11 48 0,-51 19 9 0,51-19-22 16,-52 17 6-16,52-17-2 0,-48 14 0 16,48-14-4-16,-46 11 19 0,46-11-14 0,-54 11 5 15,54-11-5-15,-56 8-3 0,56-8 2 0,-54 10 1 16,54-10 9-16,-57 7-12 0,57-7 1 0,-50 4 0 16,50-4-13-16,-53 7-1 0,53-7-3 15,-50 8-45-15,50-8 52 0,-46 0 0 0,46 0 4 16,-45 0-9-16,45 0 11 0,-44 0-11 0,44 0 10 15,-45-4-1-15,45 4 6 0,-40-4-6 0,40 4 8 16,0 0-13-16,-49-7 24 0,49 7-20 0,-31-8 2 16,31 8-9-16,0 0 8 0,-27-20-16 15,27 20 14-15,0 0-3 0,-20-25-10 0,20 25 21 16,0 0 7-16,-14-37-14 0,14 37 13 0,-9-33-18 16,9 33-21-16,-6-35 38 0,6 35 1 15,-3-41-11-15,3 41 27 0,3-43-27 0,-3 43-5 16,15-45-6-16,-15 45 16 0,31-43-13 0,-14 24 9 15,9-2 2-15,-2 2 1 0,5 2-3 16,2-1 7-16,0 1-27 0,-2 5-25 0,3-1 62 16,-4-3-11-16,-28 16 5 0,44-13-6 0,-44 13-10 15,37-12 8-15,-37 12-3 0,0 0 20 0,32-7-27 16,-32 7 14-16,0 0-10 0,0 0 24 0,33 14-19 16,-33-14 7-16,0 0-12 0,10 29 14 15,-10-29-11-15,11 29 10 0,-11-29-33 0,6 35 42 16,-6-35-15-16,5 36 15 0,-5-36-14 0,0 40 7 15,0-40 0-15,-8 37 13 0,8-37-15 0,-20 39-2 16,20-39 1-16,-23 32 2 0,23-32-5 16,-35 30 9-16,35-30-13 0,-42 27 12 0,42-27-2 15,-47 26-6-15,47-26 0 0,-46 23 3 0,46-23-11 16,-45 27 12-16,45-27-23 0,-46 26 26 16,46-26-9-16,-52 24 7 0,25-12 0 0,0 1-2 15,27-13-5-15,-56 19-8 0,28-6 18 0,-1-2-4 16,-2-3-11-16,2 2 9 0,-2 2-2 15,2-3 2-15,-2 2 2 0,4-3-11 0,-2 3 2 16,0 0 9-16,-5-4-10 0,6 4-33 0,28-11 31 16,-60 16-2-16,60-16-15 0,-56 11 4 0,56-11 4 15,-60 12-11-15,60-12 1 0,-57 4-5 0,57-4 5 16,-51 7-8-16,51-7-4 0,-43 3 12 0,43-3 12 16,-43-1 0-16,43 1-1 0,0 0 0 15,-47-6-8-15,47 6 14 0,-26-14 3 0,26 14-3 16,-29-15 1-16,29 15-12 0,-28-17 13 0,28 17 7 15,-29-29-1-15,29 29 6 0,-28-32-9 16,28 32 10-16,-26-40-7 0,26 40 1 0,-20-43-6 16,20 43 22-16,-14-43-28 0,14 43 1 0,-3-51 10 15,3 51 3-15,9-54-12 0,-9 54 13 16,20-53-11-16,-6 28 12 0,0 0-7 0,6 0 9 16,-3 3-8-16,3 3 9 0,-20 19-10 0,37-35 12 15,-37 35-13-15,36-28 10 0,-36 28-6 0,40-21-21 16,-40 21 25-16,40-9 2 0,-40 9-3 15,49-7 98-15,-49 7-135 0,45 0 26 0,-45 0-6 16,40 7 0-16,-40-7 3 0,33 12 14 0,-33-12-2 16,20 21 8-16,-20-21 2 0,10 28 0 0,-10-28 82 15,0 0-93-15,-3 55-3 0,3-55 8 16,-14 43-6-16,0-18 6 0,-1 0-3 0,-2 0-3 16,-3 3-6-16,3 1 15 0,-8-3-10 0,2 3 2 15,-3-2-4-15,-1 0 14 0,-3 0-18 16,-3-4-18-16,0 1-13 0,0-2-5 0,4 0-16 15,-5-2-15-15,3-2-19 0,0-1-5 0,2-1-8 16,3-1-17-16,2 0-24 0,24-15-17 0,-40 18-223 16,40-18 135-16,-33 10 77 0</inkml:trace>
  <inkml:trace contextRef="#ctx0" brushRef="#br0" timeOffset="27319">21911 5307 170 0,'0'0'352'16,"-1"-51"-45"-16,1 51-29 0,1-34-34 0,-1 34-30 15,0 0-41-15,0 0-43 0,2-37-23 0,-2 37-36 16,0 0 1-16,0 0-89 0,0 0 68 16,21 26-20-16,-21-26 8 0,20 29-23 0,-20-29 8 15,23 35-12-15,-23-35 2 0,23 42-12 0,-23-42 4 16,20 40-8-16,-20-40 9 0,20 44-19 0,-20-44 24 16,14 37-13-16,-14-37-12 0,12 35 25 0,-12-35-99 15,11 28-22-15,-11-28-27 0,0 0-46 16,9 29-19-16,-9-29-42 0,0 0-262 0,0 0 160 15,28 14 181-15</inkml:trace>
  <inkml:trace contextRef="#ctx0" brushRef="#br0" timeOffset="27783">22973 5092 0 0,'0'0'244'0,"0"0"34"0,-12-25-32 16,12 25-26-16,0 0-31 0,0 0-20 0,0 0-38 15,0 0-29-15,0 0-3 0,0 0-29 0,0 0-18 16,0 0-11-16,0 0-1 0,0 0-16 0,0 0 16 16,0 0 0-16,0 0 11 0,29 13 15 15,-29-13 7-15,0 0-4 0,8 37-10 0,-8-37-4 16,7 29-3-16,-7-29-4 0,4 32-2 0,-4-32-25 15,6 37 19-15,-6-37-25 0,9 38 3 16,-9-38 0-16,8 41-6 0,-8-41-2 0,9 38 0 16,-9-38-12-16,9 39-7 0,-9-39 23 0,11 34-13 15,-11-34-43-15,10 30-28 0,-10-30-46 16,19 27-18-16,-19-27-43 0,18 23-35 0,-18-23-53 16,26 14-35-16,-26-14-204 0,0 0 161 0,45 13 181 15</inkml:trace>
  <inkml:trace contextRef="#ctx0" brushRef="#br0" timeOffset="28144">24143 4873 0 0,'0'0'216'15,"20"-38"109"-15,-20 38-22 0,13-26-13 0,-13 26-16 16,0 0-12-16,16-32-5 0,-16 32-24 0,0 0-64 16,0 0-28-16,0 0-24 0,0 0-19 0,0 0-8 15,14-25-22-15,-14 25-17 0,0 0-15 0,0 0-6 16,0 0-9-16,0 0-2 0,0 0-37 15,0 0 40-15,0 0-5 0,0 0 6 0,-14 25-16 16,14-25 0-16,0 0-9 0,0 0-2 0,0 0-29 16,0 0-32-16,-11 29-46 0,11-29-22 15,0 0-35-15,0 0-44 0,0 0 5 0,0 0-94 16,3 34-59-16,-3-34-182 0,0 0 166 0,8 30 159 16</inkml:trace>
  <inkml:trace contextRef="#ctx0" brushRef="#br0" timeOffset="30980">21104 5637 193 0,'0'0'363'16,"0"0"-53"-16,0 0-54 0,0 0-29 0,0 0-22 16,0 0-5-16,0 0-40 0,0-36-14 0,0 36-45 15,0 0-22-15,0 0-10 0,0 0-17 0,0 0-10 16,0 0-6-16,0 0-2 0,0 0-4 16,0 0-10-16,17 23 6 0,-17-23-12 0,9 31 10 15,-9-31-17-15,11 29 11 0,-11-29-3 0,12 32-3 16,-12-32-11-16,14 37 10 0,-14-37-2 15,9 38-10-15,-9-38 10 0,11 35-15 0,-11-35 0 0,0 0 14 16,3 41-8-16,-3-41-6 0,0 0-5 16,-6 37 12-16,6-37-4 0,0 0 3 0,-17 25-6 15,17-25 6-15,0 0 6 0,-34 14-7 0,34-14-5 16,0 0 7-16,-37 3 0 0,37-3 3 16,0 0-8-16,-39-11 0 0,39 11-6 0,0 0 13 15,-30-14-11-15,30 14-1 0,0 0 42 0,-24-28-43 16,24 28-14-16,0 0 15 0,-23-31 1 15,23 31 13-15,0 0-19 0,-14-29 16 0,14 29 0 16,0 0-1-16,0 0-4 0,0 0-7 0,-12-30-103 16,12 30 135-16,0 0-10 0,0 0-8 0,0 0-23 15,0 0 20-15,0 0 3 0,0 0-2 0,0 0-20 16,0 0 21-16,0 0-7 0,0 0 12 16,0 0-26-16,0 0 14 0,9 36 8 0,-9-36-2 15,0 0-2-15,0 36 0 0,0-36 0 0,0 0 4 16,-6 40-11-16,6-40 11 0,0 0-14 15,-14 42 1-15,14-42-5 0,-12 25-4 0,12-25-12 16,0 0 7-16,-25 30-24 0,25-30 15 0,0 0-2 16,-29 18 14-16,29-18-4 0,0 0-2 15,-34 7-3-15,34-7-1 0,0 0 56 0,-37-7-62 16,37 7 25-16,0 0-8 0,-33-19 11 0,33 19-9 16,0 0 12-16,-26-28-1 0,26 28 0 0,0 0-15 15,-14-28 12-15,14 28-6 0,0 0 4 16,0 0-11-16,-13-30 25 0,13 30-10 0,0 0 4 15,0 0-20-15,0 0 12 0,0 0-1 0,0 0 3 16,0 0-12-16,0 0 24 0,0 0-12 0,0 0 10 16,0 0-7-16,0 0 1 0,0 0-2 0,17 29-4 15,-17-29 3-15,0 0 14 0,6 29-15 16,-6-29 9-16,0 0 0 0,-6 36 8 0,6-36-4 16,-10 25 12-16,10-25-8 0,-23 29-7 0,23-29-25 15,-28 27 43-15,28-27-13 0,-37 25 2 16,37-25 1-16,-43 25-3 0,43-25 0 0,-49 24 3 15,49-24-2-15,-54 18-6 0,54-18-3 0,-50 15 6 16,50-15 1-16,-46 9 5 0,46-9-13 16,-40 2 13-16,40-2 33 0,-40-1-35 0,40 1-11 15,-31-7-6-15,31 7 7 0,0 0 6 0,-37-16 3 16,37 16 5-16,-17-20-4 0,17 20 7 0,-12-26-7 16,12 26 2-16,-11-32-41 0,11 32 40 0,-3-40 0 15,3 40-11-15,-3-41 12 0,3 41-1 16,-7-45-7-16,7 45-3 0,-3-39 8 0,3 39-5 15,-10-36-4-15,10 36-1 0,0 0 3 0,-13-36-10 16,13 36 20-16,0 0-16 0,-17-21-2 0,17 21 17 16,0 0-13-16,0 0-4 0,-37-5 48 15,37 5-42-15,-34 7-5 0,34-7-2 0,-41 15 3 16,41-15 5-16,-48 21-9 0,48-21 9 0,-49 23 2 16,49-23 3-16,-45 28-6 0,45-28 51 15,-36 28-72-15,36-28 19 0,-20 30-20 0,20-30 2 16,0 0 8-16,-11 41-9 0,11-41 13 0,11 27-3 15,-11-27 13-15,27 21-1 0,-27-21-8 0,37 24-11 16,-37-24 24-16,55 21-4 0,-27-12 0 16,4 2 5-16,-1-1-24 0,3 1 24 0,-4-2 2 15,6 1 0-15,-6 3-13 0,-1-2 23 0,-1 0-19 16,1-1 4-16,-29-10-7 0,45 23 7 0,-45-23-2 16,43 22 47-16,-43-22-56 0,33 20-14 15,-33-20 10-15,30 18 5 0,-30-18 29 0,23 19-23 16,-23-19-6-16,0 0 0 0,17 23 13 0,-17-23 2 15,0 0-8-15,0 0 3 0,-17 34 11 16,17-34-10-16,-33 22-8 0,33-22 4 0,-47 17 7 16,47-17-4-16,-51 13-4 0,51-13-18 0,-46 9 17 15,46-9 3-15,-46 6-8 0,46-6 0 0,-37 3-3 16,37-3 19-16,-33-7-13 0,33 7 2 16,-27-13-28-16,27 13 39 0,-19-21 19 0,19 21 53 15,-11-25-47-15,11 25-46 0,-6-33 10 0,6 33 15 16,0-39-6-16,0 39-8 0,6-41 6 0,-6 41-6 15,14-50 2-15,-14 50 9 0,12-39-15 0,-12 39 17 16,11-31-6-16,-11 31 4 0,0 0-4 16,10-33 8-16,-10 33 34 0,0 0-48 0,0 0 1 15,0 0-4-15,0 0 0 0,0 0 9 0,0 0-10 16,-20-18 7-16,20 18 9 0,0 0-8 16,-36 14-6-16,36-14 7 0,-31 13-34 0,31-13 40 15,-34 16-3-15,34-16-5 0,-40 19 13 0,40-19-4 16,-46 24-7-16,46-24-14 0,-44 21 16 15,44-21-1-15,-49 26 5 0,49-26-17 0,-46 25-33 16,46-25 42-16,-40 26 14 0,40-26-24 0,-39 31 21 16,39-31-15-16,-32 33 13 0,32-33-19 0,-34 32 26 15,34-32-18-15,-29 35-12 0,29-35 12 0,-28 33 0 16,28-33-2-16,-23 36-10 0,23-36 8 16,-16 32-2-16,16-32 3 0,-14 27 4 0,14-27 43 15,-6 30-62-15,6-30-2 0,0 0 10 0,3 43-7 16,-3-43-1-16,0 0-15 0,14 33 4 0,-14-33-14 15,0 0 6-15,16 28 23 0,-16-28-7 16,0 0-35-16,0 0 46 0,30 12 7 0,-30-12 1 16,0 0-5-16,0 0 1 0,36-15 11 0,-36 15-5 15,20-25 9-15,-20 25 15 0,17-21 2 16,-17 21 3-16,17-26-8 0,-17 26 22 0,9-32-2 16,-9 32-10-16,8-35 45 0,-8 35-59 0,3-38 8 15,-3 38-1-15,-6-42 6 0,6 42-15 0,-8-36 4 16,8 36-3-16,-14-33-1 0,14 33-7 15,-15-31 0-15,15 31-1 0,-17-22 20 0,17 22-37 16,0 0 19-16,-26-22-13 0,26 22 15 0,0 0 2 16,0 0-14-16,-34-14-12 0,34 14 13 0,0 0-14 15,0 0 4-15,-30 18 8 0,30-18-35 16,0 0 29-16,-26 25 8 0,26-25 5 0,0 0 59 16,-20 29-77-16,20-29 9 0,-14 28-4 0,14-28 2 15,-17 30 0-15,17-30-11 0,-15 32 18 16,15-32-10-16,-19 36 15 0,19-36-11 0,-21 32 0 15,21-32-87-15,-28 33 111 0,28-33 0 0,-31 35 1 16,31-35-15-16,-40 29 4 0,40-29-1 0,-46 28-7 16,23-13 10-16,-3-2-4 0,-1-1-10 15,-1 1 3-15,-1-4-18 0,3 2 27 0,26-11-7 16,-54 21 2-16,54-21 2 0,-46 17-7 0,46-17 8 16,-41 18-2-16,41-18-2 0,-36 15 2 15,36-15-5-15,-24 16 4 0,24-16-9 0,-23 17 10 0,23-17-10 16,0 0-4-16,-20 19-7 0,20-19 13 15,0 0 3-15,0 0 5 0,0 0-20 0,8 38 7 16,-8-38 15-16,32 18 0 0,-32-18-7 0,37 19 0 16,-37-19 10-16,46 21-2 0,-46-21-18 15,46 18 28-15,-46-18-18 0,41 17 11 0,-41-17-3 16,34 15 1-16,-34-15-6 0,0 0 3 0,32 22 49 16,-32-22-75-16,0 0 5 0,0 0 23 15,20 25-8-15,-20-25 11 0,0 0-17 0,0 0 16 16,-23 32 0-16,23-32 5 0,-32 22-13 0,32-22 9 15,-45 20-66-15,45-20 68 0,-50 19-1 0,50-19 4 16,-49 17-3-16,49-17-3 0,-54 14-11 16,54-14 6-16,-57 8 4 0,57-8-6 0,-60 3 5 15,60-3-5-15,-63-6-4 0,63 6 0 0,-66-12 21 16,31 2 24-16,0 1-27 0,1-4 16 0,0 0-1 16,-3-5 9-16,5-1-6 0,4 0 5 0,-4-2-2 15,8-3-5-15,-2-1 9 0,4-1-1 16,4-1-1-16,1-2-8 0,3-1-3 0,2-2 4 15,1 0 0-15,3-4-3 0,1 0 1 0,5 2 3 16,-1-4 4-16,0-1-11 0,3 0 12 16,3 2-11-16,0-4-1 0,3 3 2 0,0 1 6 15,4-1-4-15,-3 2 4 0,4 4-18 0,-2-1 14 16,3 4-7-16,1 2-3 0,-1 4-7 16,-12 23 0-16,20-41-8 0,-20 41 4 0,15-32-14 15,-15 32 13-15,0 0-17 0,19-31 5 0,-19 31-7 16,0 0-9-16,0 0-39 0,0 0-26 0,0 0-9 15,17-20-72-15,-17 20-72 0,0 0-3 0,0 0-33 16,0 0-38-16,27 18-93 0,-27-18-211 16,29 24 203-16,-10-5 114 0</inkml:trace>
  <inkml:trace contextRef="#ctx0" brushRef="#br0" timeOffset="33492">26032 7552 0 0,'27'-19'85'15,"-27"19"85"-15,0 0-21 0,25-13-36 0,-25 13 14 16,0 0 1-16,0 0-1 0,0 0-4 15,0 0-21-15,0 0 10 0,0 0-5 0,23-15-21 16,-23 15-2-16,0 0 6 0,0 0-8 0,0 0-19 16,0 0-19-16,0 0-9 0,0 0-8 15,0 0-7-15,-29-10 9 0,29 10-8 0,0 0-2 16,-36-4-8-16,36 4-2 0,-39-5 4 0,39 5-1 16,-45 0-11-16,45 0 8 0,-51 3 3 0,51-3 0 15,-55 1 0-15,55-1-17 0,-55 3 3 16,55-3 121-16,-58 4-137 0,58-4 0 0,-56 1 5 15,56-1 1-15,-59 7-6 0,59-7 21 0,-66 10-10 16,66-10 2-16,-66 10 8 0,32-6 4 0,-2 0-17 16,1 3-73-16,-2-2 89 0,2-2 5 15,35-3 8-15,-64 11 45 0,64-11-67 0,-65 11 1 16,65-11-5-16,-52 7 10 0,52-7-3 0,-45 11 1 16,45-11-8-16,-38 9 21 0,38-9-35 15,-40 9 24-15,40-9 0 0,-41 10-15 0,41-10 13 16,-43 11 6-16,43-11 7 0,-45 11-9 0,45-11-10 15,-44 8 7-15,44-8-7 0,-37 8 11 0,37-8-2 16,0 0 3-16,-41 7-52 0,41-7 57 16,0 0-8-16,0 0 5 0,0 0-5 0,0 0 15 15,-30 9-14-15,30-9 10 0,0 0-3 0,0 0 6 16,0 0-8-16,0 0 7 0,0 0-9 0,0 0 13 16,0 0-13-16,0 0 22 0,0 0 19 0,0 0 2 15,-7 27 3-15,7-27 0 0,0 0-8 16,12 27 16-16,-12-27-15 0,12 32 6 0,-12-32-12 15,19 37 1-15,-6-12-9 0,0-1 3 0,-1 2-11 16,2 3 8-16,-2-2-22 0,-1 3 9 16,1 1-8-16,-3 0-5 0,1 1-1 0,-3 0 12 15,4 0-12-15,-3 1-4 0,2 3 6 0,1-4 0 16,1 4-8-16,-2-4-2 0,0 4-1 16,1-3 6-16,0-1-6 0,1 3 3 0,-1-3 3 15,-3 1 6-15,-1 0-15 0,7-1 4 0,-6-1 5 16,-4-1 2-16,2 4-4 0,5-4 1 0,-11-30 0 15,11 59-1-15,-11-59-2 0,12 59 1 0,-4-27 6 16,1-2-4-16,-1-2-4 0,2 0 10 16,0 1-14-16,-10-29 3 0,27 51 4 0,-27-51 31 15,6 50-41-15,-6-50 16 0,5 48-2 0,-5-48 3 16,5 43 5-16,-5-43 8 0,3 42-10 0,-3-42-7 16,1 43 2-16,-1-43 18 0,8 42 18 15,-8-42-36-15,8 44 3 0,-8-44-7 0,18 37 1 16,-18-37 3-16,12 45 5 0,-12-45-9 0,14 42 4 15,-14-42-6-15,12 39 8 0,-12-39-5 16,8 38 16-16,-8-38-4 0,6 33-2 0,-6-33-1 16,6 32 1-16,-6-32-3 0,6 30 0 0,-6-30-8 15,4 32 11-15,-4-32-3 0,6 31 4 16,-6-31-5-16,7 30 12 0,-7-30 1 0,11 32 23 16,-11-32 60-16,17 50 60 0,-17-50-48 0,17 51-5 15,-17-51-40-15,18 53 7 0,-18-53-70 0,14 60 53 16,-5-30-29-16,-3 5 12 0,-6-35-31 0,8 61 14 15,-2-31-23-15,-6-30 16 0,8 61-10 16,-8-61 10-16,8 53-23 0,-8-53 14 0,4 51-18 16,-4-51 21-16,6 42-20 0,-6-42 15 0,3 37-20 15,-3-37 59-15,0 0-67 0,3 42 19 16,-3-42-13-16,0 0 20 0,-3 37-23 0,3-37 40 16,0 0-13-16,-1 49 26 0,1-49-35 0,-5 33 18 15,5-33-31-15,0 0 30 0,-6 40-24 16,6-40 25-16,-8 43-31 0,8-43 3 0,-3 48 8 15,3-48-9-15,-6 52 5 0,6-52 2 0,-6 55 5 16,6-55-9-16,-6 56 13 0,6-56-10 0,-8 57 4 16,8-57-4-16,-9 56 12 0,9-56-16 0,-8 54 7 15,8-54 20-15,-6 56-19 0,6-56 18 16,-7 57-23-16,7-57 18 0,-7 51-20 0,7-51 20 16,-4 53-24-16,4-53 26 0,-3 50-17 0,3-50 16 15,-6 51-24-15,6-51 20 0,-10 52-13 0,10-52 9 16,-13 57-11-16,13-57 20 0,-11 60-34 15,0-29 38-15,2-2-29 0,-2 1 15 0,2-1-20 16,-2 1 23-16,1-3-14 0,-1 3 19 0,2-3-22 16,-1 2 6-16,3-2-6 0,-3 0 24 15,10-27-29-15,-13 55 102 0,13-55-109 0,-16 50 16 16,16-50-16-16,-13 55 0 0,13-55-2 0,-17 52 7 16,17-52 8-16,-16 51-2 0,16-51 5 0,-12 50 3 15,12-50-6-15,-11 47 27 0,11-47-20 16,-12 49 0-16,12-49 31 0,-8 44-50 0,8-44 21 15,-4 42-3-15,4-42 0 0,-3 46 10 0,3-46-9 16,0 45 8-16,0-45-14 0,0 50 14 0,0-50 0 16,-5 51-16-16,5-51 15 0,3 56-3 0,-3-56-2 15,5 58 2-15,-5-58 10 0,4 63-7 16,1-29 0-16,-2 0 2 0,2 1-7 0,1 1-6 16,0 0 1-16,2 5 13 0,-2-3-16 0,1 0 10 15,-2 2 3-15,3 0-5 0,-4-1-27 16,1 2 32-16,-1-2-6 0,0 3-2 0,0-3 5 15,2-2-7-15,-3 2 9 0,0-3-12 0,0 4 11 16,1-7 0-16,-1 3-3 0,0-4-12 16,-3-32-20-16,7 60 46 0,-7-60-16 0,5 51 5 15,-5-51 0-15,8 43-1 0,-8-43-11 0,1 34 19 16,-1-34-19-16,0 0 6 0,6 43-5 0,-6-43 9 16,0 0 18-16,3 39-22 0,-3-39 2 0,0 0 14 15,5 43-3-15,-5-43 2 0,0 0 0 16,8 43 0-16,-8-43-12 0,0 0 15 0,6 43-13 15,-6-43 6-15,0 0 0 0,7 45-3 0,-7-45 9 16,0 0-9-16,8 47-2 0,-8-47-12 16,5 38 1-16,-5-38 66 0,0 38-65 0,0-38-7 15,10 38 7-15,-10-38-2 0,8 37-1 0,-8-37 1 16,8 36 3-16,-8-36-5 0,6 36 12 0,-6-36-2 16,9 33 3-16,-9-33-5 0,0 0-16 15,8 35 19-15,-8-35-1 0,0 0-14 0,0 0-20 16,0 0 11-16,0 0-8 0,0 0-14 0,0 0-25 15,0 0-30-15,4 32-28 0,-4-32-56 0,0 0-65 16,0 0-75-16,0 0-57 0,22-38-29 0,-22 38-28 16,24-41-54-16,-7 12-255 0,8-5 271 15,1-8 35-15</inkml:trace>
  <inkml:trace contextRef="#ctx0" brushRef="#br0" timeOffset="35666">26170 7451 0 0,'0'0'7'0,"0"0"99"16,0 0-17-16,0 0-10 0,0 0 6 0,0 0-4 15,12 26-1-15,-12-26-12 0,0 0-3 16,0 0 1-16,0 0-10 0,0 0-6 0,0 0 9 16,0 0-16-16,0 0-15 0,0 0 14 0,0 0-5 15,0 0 4-15,0 0 7 0,0 0-1 16,0 0 6-16,0 0 0 0,0 0 4 0,0 0-11 15,0 0 8-15,0 0 5 0,0 0-6 0,20 18-2 16,-20-18-1-16,0 0-3 0,0 0 9 16,0 0-8-16,0 0 76 0,0 0-86 0,22 18-4 15,-22-18 6-15,0 0-6 0,20 16 4 0,-20-16 2 16,18 19-6-16,-18-19 0 0,24 27-6 0,-24-27-4 16,27 27 0-16,-27-27 48 0,26 32-64 0,-26-32 4 15,26 33 11-15,-26-33-5 0,20 39 3 0,-20-39-13 16,17 37 2-16,-17-37 4 0,15 42-12 15,-15-42 16-15,15 46 74 0,-15-46-107 0,17 48 8 16,-17-48-12-16,17 50 23 0,-3-23 2 0,0 2-15 16,-2 1-20-16,3-4 33 0,-2 5-6 15,0-4 0-15,-5 1 6 0,0 3-9 0,-8-31 2 16,7 57 3-16,-7-57 1 0,10 61 9 0,-10-61-11 16,3 62-7-16,-3-62 5 0,1 63 4 15,-1-63-1-15,3 62 1 0,-3-62 0 0,2 59-3 16,-2-59 1-16,3 61-6 0,-3-61 3 0,6 55 10 15,-6-55-5-15,5 52 2 0,-5-52-2 0,3 57 1 16,-3-57 1-16,-2 54-5 0,2-54 1 0,-9 54 4 16,9-54-5-16,-8 60 4 0,8-60 13 15,-9 63-7-15,4-31 1 0,2 4 2 0,-1-2-8 16,-2 3-6-16,6-37 16 0,0 63-9 0,-5-25 13 16,0 0-9-16,2-1-2 0,-1 0-21 0,1 2 33 15,0-3-8-15,0 0 9 0,1-3-18 16,2-33 2-16,-6 64-4 0,3-31 9 0,3-33 8 15,-5 56 1-15,5-56-15 0,-4 56 9 0,4-56-7 16,0 49 5-16,0-49-8 0,-2 44 5 16,2-44-7-16,2 49 41 0,-2-49 1 0,3 51-6 15,-3-51-1-15,1 53-14 0,-1-53 8 0,2 54-9 16,-2-54 6-16,1 54 4 0,-1-54-12 16,5 52-11-16,-5-52 4 0,6 55 9 0,-6-55-8 15,15 56-1-15,-15-56-4 0,11 59-7 0,-3-29 12 16,-2 1-3-16,3 1 0 0,-1 0 4 0,1 4-16 15,-1-3 3-15,-1 3 10 0,1 1-4 0,0-2-2 16,-2 2-1-16,2-2 1 0,-2 4-2 16,0-6 6-16,-2 2-8 0,3-2 4 0,-7-33-4 15,6 61 2-15,-6-61-2 0,7 50 4 0,-7-50-1 16,3 47-2-16,-3-47 1 0,2 43-9 16,-2-43 11-16,-2 36 3 0,2-36 3 0,-1 38-9 15,1-38 5-15,-3 34 0 0,3-34 12 0,-5 36 2 16,5-36-11-16,-3 37-1 0,3-37 2 15,-4 34-3-15,4-34 34 0,-4 40-36 0,4-40-5 16,-1 36-4-16,1-36 4 0,-5 43 0 0,5-43 5 16,-4 42-4-16,4-42 13 0,-5 50-20 0,5-50 12 15,-6 55-3-15,6-55 10 0,-5 63-10 0,2-30-4 16,0 0 7-16,0 3 9 0,2-2-16 0,-2 2-2 16,1 3 4-16,-1-3 2 0,0-1-2 15,1 3-6-15,-2-2 10 0,2 0-92 0,2 1 106 16,-1 0-4-16,-1-1 0 0,1 3 7 0,-1-1-6 15,1-2-13-15,-1 3 10 0,0-2-5 16,1 3 6-16,-2-4-15 0,3-1 4 0,-3 1 0 16,-2 0 4-16,2 0-9 0,-1 3 11 0,-3-5-29 15,1 3 29-15,0-3-5 0,0 2 7 16,-3 2-3-16,1-1 1 0,2 1-13 0,0-1 15 16,0 4-10-16,3 1 4 0,-2 1-5 0,3 3 8 15,1 2-10-15,-1-2 8 0,-1 2-13 0,0-1 10 16,2 2-2-16,-2-2 4 0,0 0-4 15,-8-4 2-15,6 2 40 0,4-1-42 0,-2-8-8 16,0 1 1-16,-1 3 6 0,1-2 2 0,0-5-8 16,0 1 7-16,3-34-2 0,-4 57 2 0,4-57-2 15,-8 48-1-15,8-48 15 0,-5 41-16 0,5-41 2 16,-6 40 0-16,6-40 5 0,-6 39-3 16,6-39 1-16,-3 32-6 0,3-32 9 0,0 0-4 15,-3 42 8-15,3-42-11 0,0 0 6 0,0 35-5 16,0-35 11-16,0 0-13 0,-2 34 12 15,2-34-10-15,0 0 9 0,0 0-9 0,-1 39 11 16,1-39-17-16,0 0 7 0,0 0-8 0,0 0 9 16,0 0-3-16,0 0 11 0,0 0-10 15,1 36 8-15,-1-36-12 0,0 0 12 0,0 0-9 16,0 0-1-16,5 36 3 0,-5-36 4 0,0 0-6 16,0 0 5-16,0 0-2 0,6 32 6 15,-6-32-6-15,0 0 9 0,0 0-19 0,0 0 12 16,0 0-8-16,0 0 12 0,0 0-4 0,0 0 5 15,0 0-11-15,0 0 10 0,8 30-1 0,-8-30-3 16,0 0-8-16,0 0 7 0,0 0 6 0,0 0-5 16,0 0-5-16,0 0 7 0,0 0-10 15,0 0 3-15,0 0-1 0,0 0 4 0,0 0-2 16,0 0 4-16,0 0-7 0,0 0 11 0,0 0-1 16,-32 8-1-16,32-8-5 0,0 0 2 15,0 0-3-15,-40 5 2 0,40-5 0 0,0 0 0 16,0 0-2-16,-40 4 3 0,40-4-2 0,0 0 5 15,-45 7-31-15,45-7 38 0,0 0-10 0,-50-4 6 16,50 4-9-16,-42-2 12 0,42 2-10 0,-47-5 7 16,47 5-14-16,-43-11 46 0,43 11-52 15,-43-5 12-15,43 5-4 0,-39-5 4 0,39 5-4 16,-41-4 9-16,41 4-6 0,-43 0 1 0,43 0-2 16,-40 0 1-16,40 0 1 0,-41-2 3 15,41 2-4-15,-40-2 5 0,40 2-8 0,-45-3 7 16,45 3-4-16,-49-6 4 0,49 6-11 0,-54-12 14 15,54 12-12-15,-56-9 7 0,56 9-6 0,-57-9 0 16,57 9-7-16,-51-4-4 0,51 4-17 16,-47-2 8-16,47 2-6 0,0 0 6 0,-49-1-9 15,49 1-18-15,0 0-5 0,0 0-10 0,0 0-34 16,-43-11-38-16,43 11-19 0,0 0-33 0,0 0-42 16,0 0-51-16,0 0-95 0,-22-18-205 15,22 18 186-15,0 0 134 0</inkml:trace>
  <inkml:trace contextRef="#ctx0" brushRef="#br0" timeOffset="37622">25840 6080 215 0,'0'0'331'16,"0"0"-29"-16,-11-36-50 0,11 36-9 0,0 0-46 16,0 0-1-16,-15-30-19 0,15 30-28 0,0 0-38 15,0 0-1-15,0 0-32 0,0 0-13 16,0 0-9-16,0 0-1 0,0 0-8 0,0 0-5 16,0 0-5-16,0 0 10 0,0 0-26 0,0 0 19 15,0 0 9-15,0 0 17 0,0 0-12 16,0 0-15-16,29 22-6 0,-29-22 2 0,12 25-7 15,-12-25-9-15,19 32-3 0,-19-32-10 0,23 35 5 16,-23-35-4-16,20 41 28 0,-20-41-26 0,26 43-8 16,-26-43-11-16,20 48 5 0,-20-48 1 0,13 39-5 15,-13-39-1-15,7 35-3 0,-7-35-8 0,0 0 6 16,-3 40-3-16,3-40 28 0,0 0-43 16,-22 25 18-16,22-25-4 0,0 0 10 0,-35 14 1 15,35-14 0-15,0 0-11 0,-48-8 8 16,48 8-11-16,-34-13 10 0,34 13-9 0,-35-12 14 15,35 12-25-15,-31-23-2 0,31 23-6 0,-30-26 6 16,30 26 20-16,-28-28-11 0,28 28 1 16,-21-26 7-16,21 26 12 0,-22-25-10 0,22 25-8 15,-21-22 16-15,21 22-2 0,0 0 8 0,-20-25-10 16,20 25 11-16,0 0-3 0,0 0 9 0,0 0-5 16,0 0 2-16,0 0-8 0,0 0 7 15,0 0-16-15,0 0 2 0,0 0-1 0,0 0 10 16,0 0 1-16,0 0-31 0,0 0 27 0,0 0 9 15,0 0-13-15,26 18 3 0,-26-18 7 0,0 0 9 16,11 26-2-16,-11-26 5 0,0 0-16 0,4 32 1 16,-4-32 2-16,0 0 1 0,0 0-6 15,-1 46 3-15,1-46-8 0,0 0-74 0,0 0 83 16,-10 26 9-16,10-26 1 0,0 0 7 0,0 0-22 16,-24 14-6-16,24-14 10 0,0 0 2 15,0 0-3-15,-45-8 7 0,45 8-11 0,0 0 15 16,-36-17-5-16,36 17 3 0,-25-14 45 0,25 14-86 15,-22-16 23-15,22 16 7 0,-19-18-7 16,19 18 17-16,0 0-8 0,-22-20 13 0,22 20-18 16,0 0 6-16,0 0-2 0,0 0 2 0,0 0-29 15,0 0 41-15,0 0-18 0,-18-18 16 0,18 18-11 16,0 0 4-16,0 0-11 0,0 0 6 0,0 0 10 16,0 0-1-16,27 24-4 0,-27-24 3 15,17 20 2-15,-17-20 3 0,23 27 0 0,-23-27 11 16,25 29-8-16,-25-29-4 0,26 33 3 0,-26-33 5 15,26 39 6-15,-26-39-12 0,28 42-14 0,-28-42 10 16,32 40-5-16,-32-40 12 0,26 43-16 16,-26-43 2-16,23 41-4 0,-23-41 16 0,18 40-5 15,-18-40 2-15,11 38 35 0,-11-38-53 0,3 35 7 16,-3-35-9-16,0 0-3 0,2 41 0 16,-2-41 10-16,0 0 8 0,-13 32-7 0,13-32 3 15,0 0 6-15,-33 23 4 0,33-23-69 0,-40 8 75 16,40-8 0-16,-52 5-10 0,52-5 22 0,-60-2-31 15,60 2 8-15,-63-7-7 0,63 7 18 0,-63-9-13 16,63 9 5-16,-62-12-1 0,33 2 1 0,29 10 0 16,-58-17-1-16,32 4 4 0,0 0-13 15,26 13 14-15,-46-22 0 0,24 5-5 0,1 2 12 16,21 15 4-16,-40-35-8 0,40 35-3 0,-31-36 1 16,11 17 16-16,5-4-16 0,15 23-23 15,-29-40 32-15,29 40-3 0,-20-39-2 0,20 39-4 16,-17-39-7-16,17 39 10 0,-14-39-3 0,14 39-9 15,-8-31 1-15,8 31 1 0,0 0-60 16,-7-29 33-16,7 29-44 0,0 0-56 0,0 0-8 16,0 0-87-16,0 0-32 0,0 0-53 0,0 0-286 15,0 0 189-15,0 0 128 0</inkml:trace>
  <inkml:trace contextRef="#ctx0" brushRef="#br0" timeOffset="39600">21047 7508 0 0,'0'0'201'0,"0"0"4"0,0 0-50 15,0 0-17-15,40-3-24 0,-40 3-13 0,0 0-34 16,0 0-33-16,0 0 11 0,0 0-7 0,0 0 40 15,0 0-62-15,0 0-6 0,0 0 7 0,0 0-10 16,0 0 13-16,-30 22-8 0,30-22 11 0,0 0-9 16,-51 11 14-16,51-11-5 0,-52 7 12 15,52-7-16-15,-60 3 16 0,60-3-3 0,-65 4 2 16,65-4-20-16,-63 4 14 0,63-4-6 0,-62 2 6 16,62-2-12-16,-57 0 3 0,57 0 1 15,-54-2-6-15,54 2 1 0,-51 0-2 0,51 0 2 16,-55 0-9-16,55 0 0 0,-54 3-24 0,54-3 29 15,-53 0 9-15,53 0-6 0,-54 0 129 16,54 0-178-16,-49 5 17 0,49-5 18 0,-51 2-8 16,51-2 2-16,-43 4 7 0,43-4-6 0,0 0-6 15,-47 0 7-15,47 0-2 0,0 0-2 0,-32 12 5 16,32-12 11-16,0 0-12 0,0 0 5 16,0 0-1-16,0 0 3 0,-31 11-3 0,31-11 3 15,0 0 3-15,-20 18 0 0,20-18 8 0,0 0-13 16,0 0 2-16,-17 34 2 0,17-34 4 0,0 0 9 15,-3 34-9-15,3-34 8 0,0 0-6 0,3 38 28 16,-3-38-14-16,6 29 53 0,-6-29-61 16,11 32-1-16,-11-32-9 0,11 32 11 0,-11-32-5 15,9 31 4-15,-9-31-1 0,6 33-4 0,-6-33 5 16,0 0-8-16,3 49 5 0,-3-49 25 16,5 35-37-16,-5-35-8 0,0 39 20 0,0-39-19 15,0 37 5-15,0-37-5 0,3 39 13 0,-3-39-4 16,3 43 10-16,-3-43-10 0,3 43 19 15,-3-43-40-15,4 40 54 0,-4-40 1 0,-1 42-9 16,1-42 13-16,-3 40-16 0,3-40 9 0,-3 43-8 16,3-43 0-16,-9 39-2 0,9-39 3 0,-8 43 3 15,8-43-4-15,-3 40 2 0,3-40 13 0,-3 43 0 16,3-43 2-16,-3 40 2 0,3-40 15 16,0 39 6-16,0-39 7 0,0 45 20 0,0-45 28 15,3 48-2-15,-3-48-13 0,6 51-23 0,-6-51-14 16,3 53-2-16,-3-53 5 0,8 61-31 15,-8-61 6-15,6 65-2 0,0-32-10 0,2 3-4 16,-5 1-3-16,3 2-3 0,1-2-7 0,3 4 7 16,-3-2-4-16,3 4 3 0,0-4 6 15,3 1-7-15,-3 0 1 0,3-2 1 0,0 1-13 16,-2-3-7-16,1 2 2 0,-1-3 2 0,-2 1 22 16,2 1-27-16,-2-2 5 0,-1 2-6 0,1-3 54 15,-4 2-60-15,1-1 6 0,3 3 1 0,-4-4-2 16,1 2 1-16,-3 2 7 0,3 0-13 15,-1 0 10-15,1-1-5 0,-3-1-1 0,3 2-1 16,-1-4 6-16,1 3-13 0,-3-3 12 0,3 0-6 16,-6-34 0-16,2 66 1 0,4-34 9 0,-6-32-6 15,3 66 4-15,-3-66-8 0,0 64-1 16,0-64 9-16,3 63-2 0,-3-63 1 0,-3 68 1 16,3-68-4-16,-3 72-7 0,6-39 16 0,-3-33-16 15,0 61 9-15,0-61 1 0,3 63 0 16,-3-63 14-16,3 62-22 0,-3-62 5 0,1 61-8 15,-1-61 10-15,2 59-12 0,-2-59 10 0,0 60 0 16,0-60 5-16,0 65 11 0,0-65-8 16,1 71-4-16,-1-36-1 0,4 2-2 0,-4 0 11 15,3 2-5-15,0 0 0 0,0 0 23 0,0-2-41 16,1 4 22-16,0-3 27 0,-4 1-58 0,3-2 20 16,0-1 7-16,-3-2-4 0,0 3 6 0,-3-1-11 15,3 3 6-15,-3-1 0 0,3 0 6 16,-4 1-3-16,4 0-1 0,-3 2-15 0,2-1 9 15,-2 1 1-15,3-2-5 0,-3 1 4 0,3-1-17 16,-3-3 21-16,0 0-7 0,3-3 14 0,-11 3-12 16,11-36 7-16,-3 62-10 0,3-62 1 15,-6 58 6-15,6-58 1 0,-8 53-12 0,8-53 11 16,-3 50 6-16,3-50-21 0,-6 47 9 0,6-47-3 16,-3 45 39-16,3-45 1 0,-5 48-10 15,5-48 10-15,0 44-7 0,0-44-10 0,0 45 3 16,0-45-7-16,0 44 2 0,0-44-4 0,2 46 3 15,-2-46 9-15,6 42-12 0,-6-42-4 0,6 45-3 16,-6-45-3-16,0 41-2 0,0-41-25 16,8 41 44-16,-8-41-26 0,6 36 2 0,-6-36 16 15,6 36-18-15,-6-36 7 0,3 33 2 0,-3-33 6 16,0 0-8-16,4 38-4 0,-4-38 7 0,0 0-33 16,0 0 23-16,0 0 10 0,4 36 7 15,-4-36-24-15,0 0 9 0,0 0-4 0,0 0-7 16,0 0-36-16,0 0-39 0,0 0-41 0,0 0-53 15,0 0-68-15,0 0-109 0,0 0-123 16,0 0-58-16,0 0-92 0,16-46-280 0,-16 46 331 16,20-40-79-16</inkml:trace>
  <inkml:trace contextRef="#ctx0" brushRef="#br0" timeOffset="42506">21136 7527 0 0,'0'0'125'0,"0"0"5"16,0 0 0-16,0 0-24 0,0 0 7 0,11-24 1 15,-11 24 0-15,0 0-3 0,0 0 0 0,0 0-13 16,0 0 62-16,0 0-90 0,0 0 27 15,0 0-15-15,0 0 6 0,0 0-11 0,0 0-18 16,0 0-22-16,0 0 9 0,0 0-13 0,0 0 8 16,0 0 2-16,29 18-47 0,-29-18 50 0,14 25 12 15,-14-25-37-15,17 37 22 0,-17-37-9 16,17 42-2-16,-17-42 14 0,14 43-18 0,-14-43-6 16,15 50 6-16,-15-50 0 0,8 54-18 0,-8-54 22 15,9 53-1-15,-9-53-3 0,6 53 8 16,-6-53 15-16,1 58-20 0,-1-58-10 0,0 56 12 15,0-56-3-15,-4 58 0 0,4-58-6 0,-3 56 6 16,3-56-17-16,-6 60-2 0,6-60 3 0,-6 51 5 16,6-51-26-16,-5 54 25 0,5-54-4 15,0 54 0-15,0-54 23 0,0 54-39 0,0-54 13 16,3 57 4-16,-3-57 4 0,2 53 3 0,-2-53-8 16,3 54 1-16,-3-54 13 0,3 55 47 0,-3-55 26 15,3 56-26-15,-3-56-38 0,0 57 23 0,0-57-5 16,0 62-2-16,0-62-1 0,3 62-16 15,0-27 0-15,-3-2 1 0,4 0-5 0,3 2 3 16,-4 1-3-16,4 2-9 0,3 1 5 0,0 0-10 16,0 3 3-16,0-2-5 0,3 2 4 15,-6-1-10-15,2-3 3 0,1 0-6 0,-3-1-25 16,-1-2 27-16,-1 3 5 0,1-6-7 0,-3 0 1 16,3 1 46-16,-6-33-57 0,8 61-3 15,-8-61 5-15,6 61 0 0,-3-29-2 0,5 2 8 16,-5-3 4-16,3 3 11 0,-3 0-6 0,3-1 3 15,-1 3-4-15,-2 0-2 0,0 0 27 0,3-1-35 16,-3 1 3-16,-1 0 4 0,1 1-3 16,0-1-5-16,0-2-5 0,0 3 9 0,2 1 1 15,1-1 0-15,0 1 2 0,5 0-5 0,-8-1 4 16,8-1-6-16,-5 3 5 0,3-3 7 0,-1 2-24 16,-5-5 28-16,0 2-7 0,0-2 4 15,0-1-5-15,-3-32 0 0,0 63-8 0,0-63 7 16,-6 58-8-16,6-58 52 0,-3 60-61 0,3-60 7 15,0 57-7-15,0-57 11 0,-3 56-8 16,3-56 9-16,0 57-6 0,0-57 14 0,6 60-7 16,-6-60-5-16,9 59 0 0,-9-59-2 0,8 56-5 15,-8-56 10-15,9 57 6 0,-9-57 1 0,4 56-19 16,-4-56 18-16,3 55-13 0,-3-55 7 16,4 57-6-16,-4-57 6 0,3 61 0 0,-3-61 1 15,3 58-10-15,-3-58 5 0,0 58 2 0,0-58-12 16,4 56 17-16,-4-56 8 0,3 57-24 0,-3-57 10 15,3 55 1-15,-3-55 6 0,7 53 0 0,-7-53-9 16,3 54 4-16,-3-54-4 0,4 50 6 16,-4-50-16-16,3 43 20 0,-3-43-9 0,3 44-3 15,-3-44 3-15,0 40-5 0,0-40 13 0,3 38-15 16,-3-38 20-16,11 44 6 0,-11-44-18 16,9 43 0-16,-9-43 1 0,14 45-3 0,-14-45 4 15,14 48 1-15,-14-48 4 0,9 44-9 0,-9-44-2 16,11 42-2-16,-11-42 2 0,6 40 10 15,-6-40-10-15,9 32 8 0,-9-32-4 0,8 40 9 16,-8-40-4-16,9 42-5 0,-9-42-4 0,9 39 2 16,-9-39 2-16,8 43-7 0,-8-43 9 0,11 48-1 15,-11-48-5-15,12 50 0 0,-12-50 8 0,8 53-8 16,-8-53 9-16,12 51-10 0,-12-51 5 16,6 47-7-16,-6-47 4 0,5 47 2 0,-5-47 6 15,3 45-6-15,-3-45 7 0,-3 44-7 0,3-44 2 16,0 48-9-16,0-48 5 0,-3 45 6 0,3-45 3 15,-2 45-17-15,2-45 14 0,-1 42-2 16,1-42 9-16,-5 39-7 0,5-39 5 0,-3 37-12 16,3-37 4-16,-3 32-9 0,3-32 8 0,0 0-1 15,-8 39-30-15,8-39 36 0,0 0 8 16,-9 30-18-16,9-30 15 0,0 0-11 0,0 0 8 16,-9 31-3-16,9-31 1 0,0 0-4 0,0 0 0 15,0 0-2-15,-5 32 18 0,5-32-23 0,0 0 4 16,0 0 1-16,0 0 6 0,-6 41-10 15,6-41 10-15,0 0-6 0,0 0 7 0,0 38-7 16,0-38 2-16,0 0-3 0,0 0 12 0,0 39-8 16,0-39-2-16,0 0-3 0,0 37 6 0,0-37-4 15,0 0 6-15,6 35-8 0,-6-35 26 16,0 0-28-16,5 40 8 0,-5-40 0 0,0 0-1 16,6 38-4-16,-6-38 9 0,0 0-7 0,12 32 2 15,-12-32-7-15,0 0 12 0,0 0-8 16,0 0-4-16,8 29 2 0,-8-29 8 0,0 0-11 15,0 0 12-15,0 0-7 0,0 0-1 0,0 0 5 16,0 0 5-16,0 0-7 0,6 28 2 0,-6-28 0 16,0 0-10-16,0 0 3 0,0 0 5 15,0 0-4-15,17 29 10 0,-17-29-12 0,0 0 10 16,0 0-13-16,0 0 13 0,17 24-13 0,-17-24 13 16,0 0-8-16,0 0 7 0,17 26-11 0,-17-26 18 15,0 0-10-15,17 21 3 0,-17-21-6 0,0 0 2 16,0 0-1-16,26 25 5 0,-26-25-9 15,0 0 2-15,0 0 0 0,0 0 6 0,0 0-1 16,13 25 5-16,-13-25-3 0,0 0 7 0,0 0-19 16,0 0 3-16,0 0-1 0,0 0-18 15,0 0 20-15,0 0 11 0,0 0-7 0,0 0 25 16,0 0-39-16,0 0 0 0,0 0-7 0,0 0 11 16,0 0-12-16,0 0 11 0,0 0-3 15,0 0 4-15,0 0-11 0,0 0 20 0,0 0 4 16,0 0-4-16,0 0-7 0,0 0 7 0,0 0-8 15,0 0 5-15,0 0-5 0,0 0 6 0,0 0 4 16,0 0-5-16,0 0 6 0,0 0 0 0,0 0-9 16,0 0 13-16,0 0-6 0,0 0 1 15,0 0-10-15,-4 32 13 0,4-32 3 0,0 0-6 16,0 0 3-16,0 0-2 0,0 0-11 0,0 0 9 16,0 0-8-16,-32 10 10 0,32-10-4 15,0 0 5-15,0 0-6 0,-34 10 11 0,34-10-11 16,0 0 12-16,-29 9-15 0,29-9 8 0,0 0-9 15,-34 11 25-15,34-11-20 0,0 0 4 16,-43 9 20-16,43-9-23 0,-37 4-5 0,37-4 7 16,-37 1-11-16,37-1 17 0,0 0-10 0,-50 4 9 15,50-4-8-15,0 0 6 0,-51 0-3 0,51 0-9 16,0 0 3-16,-55 0 2 0,55 0 4 16,0 0 1-16,-57 0 1 0,57 0 5 0,-37-5-7 15,37 5 1-15,-40-6-4 0,40 6 5 0,-40-4 36 16,40 4-52-16,-40 3-1 0,40-3 4 0,-39-4-4 15,39 4 9-15,-37-4 0 0,37 4 6 0,-37-2 12 16,37 2-14-16,0 0-9 0,-51-3 6 16,51 3 2-16,0 0 18 0,-43-4-23 0,43 4 10 15,0 0 36-15,0 0-46 0,-47 0-7 0,47 0 12 16,0 0-9-16,0 0 11 0,-46 2-6 16,46-2 7-16,0 0-11 0,0 0 5 0,0 0 2 15,-37 2 9-15,37-2-7 0,0 0-4 0,0 0 5 16,0 0 8-16,0 0-8 0,0 0 2 15,0 0-2-15,0 0 8 0,0 0-12 0,0 0 10 16,0 0-6-16,0 0 8 0,-46-4-9 0,46 4 4 16,0 0-4-16,0 0 3 0,-31-15 4 0,31 15 0 15,0 0 4-15,-23-18-4 0,23 18-4 0,0 0 4 16,0 0-2-16,-20-24 1 0,20 24-8 16,0 0 6-16,-7-32 17 0,7 32-21 0,0 0-2 15,-10-40 12-15,10 40-11 0,-14-35 6 0,14 35-9 16,-12-34 6-16,12 34-2 0,-11-36 11 0,11 36-9 15,-9-27 6-15,9 27-2 0,0 0 3 16,-4-42-8-16,4 42 18 0,0 0-21 0,1-40-18 16,-1 40 21-16,0 0 15 0,6-42 4 0,-6 42 4 15,0 0 0-15,3-49 0 0,-3 49 3 16,0 0-10-16,-3-43-8 0,3 43 12 0,0 0-8 16,-10-41 4-16,10 41-14 0,0 0 13 0,-14-38-9 15,14 38 2-15,0 0-19 0,0 0 17 0,-9-35-7 16,9 35 11-16,0 0 7 0,0 0-24 15,0 0 16-15,-3-32-1 0,3 32-5 0,0 0-2 16,0 0-2-16,0 0 3 0,0 0-9 0,0 0 11 16,3-38-6-16,-3 38 27 0,0 0-45 0,0 0 21 15,0 0 0-15,0 0 2 0,0 0-4 16,0 0 8-16,0 0-14 0,0 0 7 0,0 0 1 16,0 0 5-16,0 0-13 0,0 0-7 0,0 0-1 15,0 0 18-15,0 0-2 0,0 0-1 16,-10-27-17-16,10 27-11 0,0 0-25 0,0 0-7 15,0 0-7-15,0 0 34 0,0 0-52 0,0 0 0 16,0 0-7-16,0 0-19 0,-13-23-20 0,13 23-20 16,0 0-41-16,0 0-28 0,0 0-51 15,0 0-47-15,-14-29-38 0,14 29-405 0,0 0 280 16,-14-35 26-16</inkml:trace>
  <inkml:trace contextRef="#ctx0" brushRef="#br0" timeOffset="44423">21571 6420 0 0,'0'0'246'16,"0"-36"47"-16,0 36-36 0,0 0-13 0,0 0-7 16,0 0-10-16,0 0-31 0,-3-38-17 0,3 38-43 15,0 0-17-15,0 0-28 0,0 0-17 0,0 0-17 16,0 0 0-16,0 0-25 0,0 0 0 16,0 0-8-16,0 0-8 0,0 0 5 0,0 0-10 15,0 0 2-15,0 0 9 0,0 0-11 0,15 30 5 16,-15-30-9-16,0 0 5 0,8 34-5 0,-8-34-4 15,9 29 28-15,-9-29-44 0,7 30 6 0,-7-30 18 16,10 31-5-16,-10-31-1 0,10 32-8 16,-10-32 8-16,0 0-8 0,7 36 2 0,-7-36-12 15,0 0 11-15,-10 36 1 0,10-36-6 0,0 0-1 16,-24 23-1-16,24-23 16 0,0 0-9 16,-43 9-8-16,43-9 10 0,0 0 6 0,-43 1 10 15,43-1-19-15,0 0-10 0,-31-11 3 0,31 11-13 16,0 0 5-16,-29-18-15 0,29 18 15 15,0 0-36-15,-31-19 45 0,31 19 5 0,0 0 8 16,-23-23-12-16,23 23 14 0,0 0-8 0,0 0 2 16,-20-21-5-16,20 21 12 0,0 0-17 0,0 0 18 15,0 0-15-15,0 0 1 0,0 0-10 0,0 0 11 16,0 0-6-16,0 0 8 0,0 0-9 16,0 0 12-16,0 0 30 0,0 0-52 0,0 0 17 15,23 19 1-15,-23-19 0 0,0 0-4 0,0 0 0 16,11 32 7-16,-11-32-6 0,0 0 9 0,0 0 0 15,6 41-5-15,-6-41-41 0,0 0 52 16,-3 31-3-16,3-31 1 0,0 0-12 0,0 0 11 16,-11 33-14-16,11-33 21 0,0 0-22 15,0 0 15-15,-20 15 7 0,20-15 4 0,0 0-17 16,0 0 8-16,0 0-7 0,-39-5 0 0,39 5 3 16,0 0-45-16,-40-18 43 0,40 18 1 0,0 0 3 15,-31-21 5-15,31 21-21 0,-20-18-7 0,20 18 32 16,0 0-6-16,-26-18-1 0,26 18-4 15,0 0 1-15,0 0 4 0,0 0-13 0,0 0 17 16,-17-20-25-16,17 20 5 0,0 0 5 0,0 0-5 16,0 0-12-16,0 0 83 0,0 0-112 0,0 0 50 15,31 14-8-15,-31-14 5 0,26 11-4 16,-26-11 0-16,27 20 18 0,-27-20-13 0,33 22-7 16,-33-22 11-16,24 31 4 0,-24-31-69 0,19 32 85 15,-19-32-9-15,18 34-19 0,-18-34 16 16,12 36 18-16,-12-36-16 0,8 36-10 0,-8-36-6 15,6 35-4-15,-6-35 9 0,0 36-6 0,0-36 7 16,-6 36-7-16,6-36 4 0,-25 32 10 16,25-32-5-16,-32 25-5 0,32-25-5 0,-40 19 12 15,40-19 10-15,-44 11-6 0,44-11-69 0,-46 6 70 16,46-6-3-16,-45-2 1 0,45 2-11 0,-43-11 10 16,43 11 15-16,-40-15 6 0,40 15-5 0,-36-28 8 15,36 28 8-15,-37-33 19 0,37 33-13 16,-36-36-3-16,17 13 0 0,2 3 3 0,-3-2-1 15,3 1-4-15,0-2-4 0,0 3-5 0,17 20-2 16,-26-43-5-16,26 43 0 0,-25-40-3 0,25 40 7 16,-15-36-1-16,15 36-7 0,-14-32 4 15,14 32-10-15,0 0-1 0,-6-35-9 0,6 35-3 16,0 0-19-16,0 0-41 0,0 0-36 0,6-36-57 16,-6 36-55-16,0 0-82 0,0 0-7 15,0 0-109-15,40-5-221 0,-40 5 206 0,29 15 109 16</inkml:trace>
  <inkml:trace contextRef="#ctx0" brushRef="#br0" timeOffset="45360">25992 8234 0 0,'0'0'190'0,"0"0"74"0,0 0-51 15,0 0-4-15,0 0-27 0,0 0-13 0,0 0-6 16,0 0-25-16,0 0-26 0,0 0-9 16,0 0-13-16,0 0-2 0,0 0 4 0,0 0-6 15,0 0-5-15,17-19 4 0,-17 19 1 0,0 0-31 16,0 0 44-16,0 0-5 0,0 0 27 0,0 0-27 15,3 36-2-15,-3-36-14 0,0 0-13 16,6 46-10-16,-6-46-7 0,6 45-10 0,-6-45-60 16,6 50 65-16,-6-50-11 0,11 58 7 0,-11-58-11 15,12 54-9-15,-12-54-7 0,11 54-1 0,-11-54-1 16,12 46-2-16,-12-46-5 0,14 41-3 16,-14-41 0-16,8 31 6 0,-8-31-3 0,0 0 7 15,0 0-27-15,7 32 17 0,-7-32 4 0,0 0-4 16,0 0-4-16,0 0 5 0,0 0-10 15,0 0-22-15,0 0-37 0,0 0-42 0,14 25-59 16,-14-25-48-16,0 0-52 0,0 0-47 0,0 0-50 16,39 7-314-16,-39-7 236 0,0 0 74 0</inkml:trace>
  <inkml:trace contextRef="#ctx0" brushRef="#br0" timeOffset="46480">26216 11782 0 0,'0'0'67'0,"28"-30"117"0,-28 30-10 0,24-27-19 16,-24 27-9-16,26-22 4 0,-26 22-15 16,0 0-4-16,15-26-1 0,-15 26-7 0,0 0-7 15,0 0 6-15,0 0-60 0,11-30 58 0,-11 30 1 16,0 0-11-16,0 0-15 0,0 0-4 16,0 0-8-16,0 0-6 0,0 0-6 0,0 0-6 15,0 0-19-15,0 0 3 0,0 0-24 0,0 0 6 16,0 0-14-16,-7-27-3 0,7 27-3 0,0 0-3 15,0 0 5-15,0 0-9 0,-53 0 3 0,53 0-1 16,-40 6-9-16,40-6 2 0,-44 6 10 0,44-6-11 16,-45 7 6-16,45-7-7 0,-46 8 2 15,46-8 10-15,-33 9-9 0,33-9 5 0,-26 11-12 16,26-11 6-16,0 0-5 0,-31 18 4 16,31-18 5-16,0 0 5 0,-25 25-10 0,25-25 6 15,0 0 4-15,-21 29-12 0,21-29 15 0,-12 25-6 16,12-25 2-16,-8 28 0 0,8-28-4 0,-3 35 8 15,3-35 4-15,1 36-4 0,-1-36 7 16,13 40-3-16,-13-40 4 0,21 40 9 0,-21-40-14 16,28 41 9-16,-13-21 0 0,-15-20-3 0,34 40 6 15,-34-40-8-15,31 33 7 0,-31-33-18 0,35 31 0 16,-35-31-5-16,27 26 8 0,-27-26-4 16,28 22 4-16,-28-22-7 0,0 0 1 0,26 21-4 15,-26-21 1-15,0 0 3 0,0 0-27 0,20 17 24 16,-20-17-2-16,0 0 1 0,0 0-23 0,0 0-47 15,0 0-40-15,0 0-30 0,0 0-71 0,0 0-18 16,0 0-72-16,0 0-141 0,0 0-144 16,0 0 186-16,0 0 132 0</inkml:trace>
  <inkml:trace contextRef="#ctx0" brushRef="#br0" timeOffset="47645">20639 8343 0 0,'0'0'225'0,"0"0"31"16,-3-41-22-16,3 41-13 0,0 0-37 0,0 0 12 15,0 0-18-15,0 0-10 0,0 0-21 16,-6-28-5-16,6 28-14 0,0 0-8 0,0 0-14 15,0 0-2-15,0 0-17 0,0 0-4 0,0 0-10 16,0 0-1-16,0 0-3 0,0 0 1 16,0 0-10-16,0 0 1 0,0 0 16 0,0 0-5 15,20 20 6-15,-20-20-14 0,20 26-7 0,-20-26-8 16,20 41-4-16,-10-16-8 0,0 0-7 0,0 4 5 16,3-1-18-16,-3 4-2 0,0-3 3 0,-3 2-3 15,3-2-4-15,-3 2 0 0,-7-31 4 16,16 52-1-16,-16-52-6 0,13 48-9 0,-13-48 9 15,8 42-12-15,-8-42 8 0,12 35-2 0,-12-35-3 16,8 27-4-16,-8-27 1 0,0 0-7 0,9 28-5 16,-9-28-29-16,0 0-27 0,0 0-51 15,0 0-38-15,14 25-56 0,-14-25-63 0,0 0-64 16,0 0-53-16,0 0-348 0,0 0 271 0,29 15 35 16</inkml:trace>
  <inkml:trace contextRef="#ctx0" brushRef="#br0" timeOffset="48612">21187 12023 0 0,'-8'-32'122'16,"8"32"115"-16,0 0-39 0,0 0-25 0,0 0 15 15,-3-37-24-15,3 37-19 0,0 0 1 0,0 0-15 16,0 0 47-16,0 0-80 0,0 0 7 15,0 0 3-15,0 0-16 0,0 0-6 0,0 0-7 16,-12-25-6-16,12 25-18 0,0 0 1 0,0 0-4 16,0 0-16-16,0 0 2 0,0 0-9 0,0 0-15 15,0 0 5-15,0 0-12 0,0 0 3 16,-54 6 5-16,54-6-13 0,-43 6 11 0,43-6-1 16,-47 4-7-16,47-4-3 0,-43 6 2 0,43-6-4 15,-40 9-4-15,40-9 11 0,-34 9-7 16,34-9 1-16,0 0-3 0,-29 17-6 0,29-17 4 15,0 0 6-15,-25 24-8 0,25-24 7 0,0 0-2 16,-9 38 3-16,9-38-5 0,0 40-1 16,0-40-14-16,6 38 32 0,-6-38-13 0,14 37 14 15,-14-37-6-15,20 43 9 0,-20-43-4 0,26 39 6 16,-26-39-20-16,28 36 7 0,-28-36-9 0,29 32 15 16,-29-32-16-16,31 29 18 0,-31-29-13 0,26 21 0 15,-26-21 1-15,27 18-9 0,-27-18-2 16,26 19 15-16,-26-19-16 0,26 14 13 0,-26-14-11 15,0 0-7-15,34 14-34 0,-34-14-11 0,0 0-37 16,40 3-65-16,-40-3-50 0,0 0-61 0,51-3-131 16,-51 3-153-16,37-17 172 0,-37 17 151 15</inkml:trace>
  <inkml:trace contextRef="#ctx0" brushRef="#br0" timeOffset="50288">25191 8624 0 0,'-5'-31'185'0,"5"31"29"0,0 0-35 16,0 0-18-16,0 0-4 0,0 0-17 0,0 0-30 16,0 0 16-16,0 0-17 0,0 0-9 0,0 0-2 15,-14-25-4-15,14 25-12 0,0 0-4 0,0 0-14 16,0 0 7-16,0 0-13 0,0 0 7 0,0 0-43 15,0 0 20-15,0 0-9 0,0 0-11 0,-27-14-2 16,27 14-8-16,0 0-7 0,-37-8 6 16,37 8-11-16,-32-8 7 0,32 8-9 0,-43-7 14 15,43 7-8-15,-43-6 1 0,43 6 1 0,-46-5-7 16,46 5-11-16,-43-3 12 0,43 3-5 16,-39-7 10-16,39 7 1 0,-40 0-11 0,40 0 11 15,-39 1-36-15,39-1 32 0,-50-1 6 0,50 1 5 16,-53-6-12-16,53 6-4 0,-59-4 15 15,59 4-8-15,-61-8 5 0,61 8-25 0,-61-7 32 16,61 7-20-16,-57-6 18 0,57 6-26 0,-51-4 23 16,51 4-13-16,-49-4 5 0,49 4-1 0,0 0-5 15,-60-1-3-15,60 1 16 0,-53 1-21 0,53-1-44 16,-57-1 68-16,57 1 2 0,-57 0-13 16,57 0 5-16,-60 0 12 0,60 0-23 0,-57-3 7 15,57 3 7-15,-56 0-1 0,56 0 1 0,-57-3-67 16,57 3 73-16,-57-3-12 0,57 3-4 0,-54-3-10 15,54 3 13-15,-52 0 5 0,52 0 9 16,-44-5-22-16,44 5 22 0,-54-2-20 0,54 2 3 16,-51 0-11-16,51 0 21 0,-50-1-15 0,50 1 8 15,-59-3 5-15,59 3 11 0,-56-1-26 16,56 1 13-16,-53-3-7 0,53 3-18 0,-47 2 22 16,47-2 6-16,-43-5-17 0,43 5 10 0,-42 0-5 15,42 0 39-15,-41 2-39 0,41-2 3 16,-43 3-7-16,43-3 4 0,-48 2-3 0,48-2 11 15,-47 2-7-15,47-2 11 0,-54 5-12 0,54-5 3 16,-54 4-6-16,54-4 24 0,-49 5-25 0,49-5 4 16,-46 5-1-16,46-5 64 0,-41 3-68 0,41-3-2 15,-39 0-5-15,39 0 4 0,-41 1 9 16,41-1 6-16,-46 2-44 0,46-2 51 0,-46 2-24 16,46-2 20-16,-51 5-14 0,51-5 16 0,-46 4-11 15,46-4 13-15,-50 0-10 0,50 0 11 16,-46 3-16-16,46-3 10 0,-43 1-6 0,43-1 16 15,-40 3-17-15,40-3-4 0,-37-3-44 0,37 3 70 16,0 0-23-16,-55 0 12 0,55 0 8 16,-40 0-12-16,40 0-10 0,-40-1 9 0,40 1 7 15,-46-3-7-15,46 3-9 0,-46-4 7 0,46 4-24 16,-43-5 29-16,43 5-12 0,-40-2 22 0,40 2-24 16,0 0 10-16,-48-7-8 0,48 7 6 15,0 0-5-15,-36-4 4 0,36 4-5 0,0 0 8 16,-43-3-5-16,43 3 6 0,0 0-30 0,-51-6 22 15,51 6 1-15,-37-4 12 0,37 4-10 0,-46-4 12 16,46 4-26-16,-48-3 21 0,48 3-3 0,-35-5-7 16,35 5 3-16,0 0 59 0,-47-5-65 15,47 5-4-15,0 0 4 0,-37-4 2 0,37 4-6 16,0 0 4-16,-52-5 6 0,52 5 1 0,-48-3-4 16,48 3-10-16,-46 0 20 0,46 0-23 15,-45-3 25-15,45 3-4 0,-43 0-3 0,43 0 6 16,0 0 28-16,-46-5-42 0,46 5-13 0,0 0 24 15,0 0-15-15,0 0 10 0,0 0-21 16,0 0 24-16,-39 0-22 0,39 0 12 0,0 0 5 16,0 0 8-16,0 0-51 0,0 0 55 0,0 0-17 15,-37-3 7-15,37 3-26 0,0 0-3 0,0 0-36 16,0 0-19-16,0 0-52 0,0 0-42 0,0 0-43 16,0 0-39-16,0 0-238 0,0 0 159 15,0 0 185-15</inkml:trace>
  <inkml:trace contextRef="#ctx0" brushRef="#br0" timeOffset="51056">22941 8511 0 0,'0'0'255'0,"-20"-26"-40"0,20 26-26 15,-17-21-14-15,17 21-19 0,0 0-31 0,-20-28-2 16,20 28-15-16,0 0 12 0,0 0-22 0,0 0-9 15,0 0 28-15,0 0-44 0,0 0-13 16,0-33-5-16,0 33-11 0,0 0-7 0,17-18-14 16,-17 18 6-16,0 0-13 0,23-22 6 0,-23 22-8 15,0 0 38-15,29-32-60 0,-29 32 30 16,25-19-27-16,-25 19 1 0,31-20-8 0,-31 20 16 16,38-22-15-16,-38 22 3 0,38-18-1 0,-38 18 18 15,34-15-13-15,-34 15-28 0,0 0 32 0,29-17 6 16,-29 17 1-16,0 0-3 0,0 0-7 15,0 0 2-15,0 0-2 0,0 0 4 0,0 0-6 16,0 0 15-16,0 0-14 0,0 0 7 0,0 0 0 16,-44 7 2-16,44-7-16 0,-36 14 2 0,36-14 9 15,-36 18 1-15,36-18-9 0,-37 20 15 0,37-20-8 16,-40 25 7-16,40-25-6 0,-42 31 9 16,42-31-11-16,-41 28 12 0,41-28-5 0,-31 32-5 15,31-32 6-15,-27 30-8 0,27-30 7 0,-13 32 11 16,13-32 2-16,-1 35 13 0,1-35-13 15,20 34 13-15,-20-34-2 0,35 35 5 0,-12-18-16 16,3-5 6-16,-26-12-4 0,54 24 1 0,-23-11 3 16,-2 0 11-16,1 0-31 0,-3-1 8 15,2-1 0-15,-29-11-8 0,47 18-1 0,-47-18-10 16,37 14 7-16,-37-14 10 0,35 11-18 0,-35-11 15 16,28 9-27-16,-28-9-22 0,0 0-57 15,40 16-57-15,-40-16-67 0,28 15-74 0,-28-15-334 0,29 17 211 16,-29-17 103-16</inkml:trace>
  <inkml:trace contextRef="#ctx0" brushRef="#br0" timeOffset="52664">25223 8802 0 0,'0'0'0'0,"0"0"32"0,0 0 86 15,0 0-24-15,0 0-31 0,0 0 23 0,5-32-14 16,-5 32 0-16,0 0-2 0,0 0-16 16,0 0 7-16,0 0-16 0,10-26-1 0,-10 26-6 15,0 0-1-15,0 0-2 0,0 0-8 0,0 0 1 16,0 0-8-16,0 0-2 0,0 0-3 0,0 0 5 15,0 0-2-15,6-32 3 0,-6 32-1 16,0 0 6-16,0 0 3 0,0 0 5 0,0 0 5 16,0 0-3-16,0 0 11 0,0 0-10 0,0 0 1 15,0 0-2-15,0 0-4 0,0 0 58 0,0 0-85 16,0 0 3-16,0 0-8 0,0 0-1 16,0 0 6-16,0 0-14 0,0 0 3 0,0 0 5 15,0 0 0-15,0 0-2 0,-36 14 82 16,36-14-86-16,-20 19-8 0,20-19 10 0,-29 25 6 15,29-25 3-15,-33 28-8 0,33-28 14 0,-38 33-21 16,16-13 19-16,3-2-12 0,-8 3 17 0,4-1-47 16,-4 5 58-16,4-4-21 0,-6 4 11 0,-4 4 1 15,3-3 15-15,-4 5-15 0,2-1-3 0,-4 2 4 16,4-3 7-16,-2 2-18 0,4-1 8 16,-3 0-4-16,1 0 5 0,0 1-6 0,0-2-1 15,1-3-3-15,0 3 1 0,-1-2-9 0,2 0 19 16,-3-1-5-16,3-1 2 0,0 0-16 15,0-1 6-15,1-1-1 0,1 0 4 0,-1 0-16 16,1-2 21-16,5 3-9 0,-3-2 10 0,3-1-15 16,0 2 10-16,-3-2-7 0,1 1 2 15,1-1 2-15,-2 2 9 0,1-1-10 0,-7 0 10 16,7 1-8-16,1 0-1 0,-4 0 3 0,4-1 4 16,-4 1-8-16,4 2 4 0,-1-5-15 15,0 1 12-15,2-5-7 0,-1 7 14 0,2-3-13 0,-1 0 0 16,2 3-3-16,-2-4 13 0,3 1 0 15,-5 0 1-15,1 0 27 0,-1 2-32 0,1-1-19 16,1 0 11-16,-3 0 5 0,-2 2 13 0,2-1-23 16,-3-2 20-16,4 1-19 0,-4 2 10 0,3-3-1 15,1 1-6-15,-4 0 7 0,6-3 7 16,2 2 1-16,-4-4-3 0,-3 0 6 0,9 2-12 16,-1 0 20-16,20-18-16 0,-40 30-5 0,40-30-7 15,-31 27 8-15,31-27 1 0,-31 26 7 16,31-26 29-16,-32 28-5 0,32-28-17 0,-26 25 4 15,26-25-9-15,-31 23 0 0,31-23-2 0,-37 25 5 16,37-25-3-16,-33 24 8 0,33-24-4 16,-36 25-10-16,36-25-2 0,-40 26 8 0,40-26 2 15,-44 32 31-15,44-32-19 0,-43 31 5 0,43-31-14 16,-43 27 46-16,43-27-98 0,-37 26 49 0,37-26-15 16,-34 24 17-16,34-24 1 0,-36 21-18 0,36-21 10 15,-31 23-11-15,31-23 17 0,-37 21-19 16,37-21 7-16,-35 18-57 0,35-18 65 0,-34 17-4 15,34-17 8-15,-28 14 10 0,28-14 8 0,-29 12-35 16,29-12 15-16,-27 11-6 0,27-11-15 0,-36 16 20 16,36-16-10-16,-33 12-9 0,33-12 2 15,-37 15 20-15,37-15-8 0,-32 14 0 0,32-14-38 16,-37 18 47-16,37-18-18 0,-31 14 4 0,31-14 10 16,-37 17-24-16,37-17 25 0,-31 14-14 15,31-14-5-15,-29 16 17 0,29-16-9 0,-26 14 8 16,26-14-39-16,-30 19 45 0,30-19-8 0,-28 18 8 15,28-18-14-15,-26 17 6 0,26-17 0 0,-29 15-6 16,29-15 3-16,-23 17-6 0,23-17 10 16,0 0-14-16,-28 19 10 0,28-19-2 0,0 0 2 15,-23 22-5-15,23-22-4 0,0 0 7 0,-20 20-11 16,20-20 15-16,0 0 0 0,-24 25 1 0,24-25 2 16,-19 18-7-16,19-18 6 0,-28 21-7 15,28-21 0-15,-26 14-2 0,26-14 0 0,-23 20 13 16,23-20-4-16,0 0 18 0,-27 25-27 0,27-25-12 15,-23 19 15-15,23-19-8 0,-20 19 4 16,20-19-3-16,0 0 10 0,-28 21-14 0,28-21 5 16,0 0 5-16,0 0 4 0,-23 23-5 0,23-23 6 15,0 0-6-15,0 0 1 0,0 0-4 0,0 0-64 16,0 0 6-16,0 0-41 0,0 0-44 16,-29 7-76-16,29-7-86 0,0 0-266 0,0 0 180 15,9-32 141-15</inkml:trace>
  <inkml:trace contextRef="#ctx0" brushRef="#br0" timeOffset="53697">23256 10650 0 0,'-33'15'181'0,"33"-15"68"0,0 0-59 16,0 0 6-16,-26 14-25 0,26-14-28 15,0 0-13-15,0 0-24 0,0 0-16 0,0 0-16 16,0 0-15-16,-23-18-7 0,23 18-12 0,0 0 72 16,0 0-73-16,-12-31 7 0,12 31 0 15,0 0 10-15,-11-32-7 0,11 32 3 0,0 0-3 16,-9-43-35-16,9 43 30 0,-5-36-1 0,5 36-3 16,-6-37 4-16,6 37-9 0,0-48-11 15,0 48-11-15,6-49 10 0,-6 49 1 0,10-46-4 16,-10 46 8-16,7-44 4 0,-7 44 6 0,14-39-6 15,-14 39-15-15,14-33-5 0,-14 33 7 0,14-25-4 16,-14 25-13-16,0 0 11 0,24-24-11 16,-24 24 1-16,0 0-6 0,0 0 1 0,28-15 0 15,-28 15 5-15,0 0 4 0,0 0-9 0,0 0 7 16,0 0-2-16,0 0-1 0,0 0 12 0,9 28-10 16,-9-28 10-16,0 0-4 0,-15 41-12 15,15-41 6-15,-19 36-5 0,19-36 7 0,-23 39 1 16,23-39-2-16,-20 45-7 0,20-45 3 0,-13 47 9 15,13-47-14-15,-16 51 3 0,16-51 10 16,-3 48 1-16,3-48 1 0,0 54 20 0,0-54-9 16,14 53 3-16,-14-53 56 0,21 49-73 0,-4-27 13 15,5 0-9-15,1-1 7 0,4 0-5 0,4-3-4 16,3-6 6-16,0 6-21 0,-4-5 4 16,6-3-12-16,-7 1-1 0,-29-11-156 0,52 12 144 15,-52-12-41-15,37 4-43 0,-37-4-46 0,0 0-57 16,37 6-64-16,-37-6-119 0,0 0-192 0,0 0 188 15,35-6 131-15</inkml:trace>
  <inkml:trace contextRef="#ctx0" brushRef="#br0" timeOffset="55540">25442 11706 0 0,'0'0'29'0,"0"0"104"15,0 0-11-15,0 0-18 0,0 0 15 0,0 0 3 16,0 0-4-16,0 0 19 0,0 0-26 0,0 0-2 16,0 0-11-16,0 0-12 0,0 0-8 0,0 0 6 15,23-18-6-15,-23 18-3 0,0 0 2 16,0 0-5-16,0 0 8 0,5-36 4 0,-5 36-36 16,0 0 24-16,5-35-14 0,-5 35-2 0,-13-28-22 15,13 28 16-15,-16-37-11 0,16 37 5 16,-22-34-16-16,22 34 20 0,-21-39-10 0,21 39-8 15,-23-43-10-15,23 43 3 0,-33-45 3 0,33 45 38 16,-21-44-65-16,7 12 10 0,14 32-5 16,-28-47-1-16,11 22-1 0,2 0-1 0,-5 0-8 15,5-2 0-15,-4 0 10 0,-1 2-6 0,-1-1 11 16,1-1-76-16,-1-2 88 0,-2 3-4 0,1-1 1 16,1 1 3-16,-2-4-26 0,3 7 20 0,0-4-15 15,0 1 9-15,1 1 0 0,1 5 9 16,1-5-10-16,-1 0-6 0,4 0 12 0,-2 0 0 15,3 2-10-15,-1-2 4 0,0 1-6 0,0 2 9 16,-1-3-6-16,1-1 0 0,-3 3-8 16,0-4 9-16,17 27-3 0,-27-50 0 0,7 25-10 15,0 0 11-15,0-2-61 0,1 2 73 0,1-2 0 16,3 4-7-16,-1-2 3 0,-1-2-2 16,2 2-8-16,0 0-7 0,-2-1 14 0,0 1-4 15,0-2-1-15,0 2-1 0,-3-2-10 0,-4 2-1 16,-1 0 11-16,-4 0-1 0,1 0 16 0,2-1-21 15,0 5-9-15,2-2 15 0,-6 3-4 0,7 2 7 16,0-1-8-16,2 1 1 0,1 0 7 0,20 18-5 16,-35-30 1-16,35 30 3 0,-31-29-20 15,31 29 22-15,-31-30 2 0,31 30-7 0,-33-29 2 16,33 29-7-16,-36-26 6 0,36 26 2 0,-40-31-4 16,40 31 3-16,-40-27-13 0,40 27 9 15,-41-28-6-15,41 28 27 0,-46-32-27 0,26 15 4 16,20 17 3-16,-41-26-1 0,41 26 0 0,-39-24 13 15,39 24 8-15,-27-23-29 0,27 23 7 16,-27-21 7-16,27 21-16 0,-23-18 8 0,23 18-2 16,-21-18 5-16,21 18-6 0,-25-25 10 0,25 25-8 15,-32-25 38-15,32 25-44 0,-37-27 1 16,37 27 12-16,-41-34-2 0,15 20 2 0,1 2 0 16,5-5-5-16,20 17-12 0,-40-28 14 0,40 28 7 15,-36-26-12-15,36 26-34 0,-37-25 43 0,37 25 6 16,-26-22-4-16,26 22-1 0,-31-22-1 0,31 22-3 15,-23-21 1-15,23 21 1 0,-26-18-5 16,26 18 5-16,-28-18-5 0,28 18 0 0,-27-18 8 16,27 18-3-16,-36-18 0 0,36 18-5 0,-40-19-3 15,40 19 10-15,-36-15-6 0,36 15 1 0,-30-14 1 16,30 14 1-16,0 0-4 0,-33-20 5 16,33 20-2-16,0 0 0 0,-34-21 2 0,34 21-6 15,-22-12 8-15,22 12-5 0,-26-20 16 0,26 20-16 16,-36-19-7-16,36 19 7 0,-46-19-7 15,46 19 5-15,-47-24-4 0,47 24 12 0,-46-18-6 16,46 18 0-16,-41-18-4 0,41 18 7 0,-37-15-6 16,37 15-1-16,-29-14 5 0,29 14 0 0,-26-14-1 15,26 14 0-15,0 0-4 0,-37-17-20 0,37 17 25 16,-28-12 5-16,28 12-11 0,-43-6 47 16,43 6-45-16,-36-7 2 0,36 7-7 0,-43-8 8 15,43 8-3-15,-45-10 6 0,45 10 8 0,-43-8-13 16,43 8 2-16,-34-11 1 0,34 11 70 15,0 0-79-15,-38-11 4 0,38 11-12 0,0 0 0 16,-34-10 8-16,34 10 1 0,0 0 9 0,0 0-6 16,-33-15-5-16,33 15 2 0,0 0 0 15,-37-9 7-15,37 9 3 0,0 0-1 0,-43-14-9 16,43 14 16-16,0 0-15 0,-43-11 8 0,43 11 6 16,0 0-5-16,-39-12-10 0,39 12 7 0,0 0-3 15,-35-7 7-15,35 7-7 0,0 0 5 0,-41-12 3 16,41 12 3-16,-39-10-8 0,39 10-3 15,-44-7-2-15,44 7 8 0,-51-11-4 0,51 11 4 16,-52-11-7-16,52 11 6 0,-43-11 6 0,43 11-9 16,-28-8-26-16,28 8 40 0,0 0-6 0,0 0-9 15,-32-11 12-15,32 11-3 0,0 0-1 16,0 0 0-16,-30-16-19 0,30 16 6 0,0 0 10 16,0 0 2-16,-31-12-1 0,31 12-4 0,0 0 0 15,0 0-1-15,-32-14 1 0,32 14-1 16,0 0-6-16,0 0 11 0,0 0 1 0,0 0 3 15,-31-13-11-15,31 13-2 0,0 0 8 0,0 0-3 16,0 0-5-16,0 0 0 0,0 0 7 0,-29-14-4 16,29 14 0-16,0 0-6 0,0 0 40 15,-28-13-44-15,28 13-2 0,0 0 4 0,0 0-29 16,0 0-23-16,0 0-47 0,-31-7-41 0,31 7-64 16,0 0-51-16,0 0-63 0,0 0-260 0,0 0 187 15,0 0 132-15</inkml:trace>
  <inkml:trace contextRef="#ctx0" brushRef="#br0" timeOffset="56515">23544 9121 0 0,'0'0'187'0,"-23"-25"14"0,23 25-30 0,0 0-27 16,0 0-3-16,-23-20-24 0,23 20-13 16,0 0-19-16,0 0-14 0,0 0-7 0,0 0-11 15,0 0 1-15,0 0 7 0,0 0-8 0,0 0-3 16,0 0-13-16,0 0-4 0,0 0-17 15,0 0 12-15,0 0 9 0,0 0 94 0,0 0-38 16,-37 10-36-16,37-10-11 0,-14 20 6 0,14-20-16 16,-16 29-8-16,16-29-23 0,-19 32 12 15,19-32-16-15,-17 30 12 0,17-30 5 0,-21 35 2 0,21-35-19 16,-17 35 10-16,17-35-11 0,-19 37 14 0,19-37-13 16,-16 31-4-16,16-31 3 0,-14 30 2 15,14-30 4-15,-14 25-11 0,14-25 9 0,0 0 5 16,-15 23-11-16,15-23 0 0,0 0 3 0,0 0-5 15,0 0-4-15,0 0 21 0,0 0-18 16,0 0 18-16,0 0-19 0,-25 15 15 0,25-15-8 16,0 0 5-16,0 0 8 0,0 0-13 0,0 0 4 15,0 0-8-15,0 0 9 0,0 0 3 16,6-29 2-16,-6 29-13 0,0 0 60 0,8-37-69 16,-8 37 2-16,11-32 2 0,-11 32-5 0,15-34 16 15,-15 34-8-15,21-35 9 0,-21 35-4 16,23-32-3-16,-23 32-12 0,31-32 14 0,-31 32 3 15,29-26 25-15,-29 26-18 0,23-17 10 0,-23 17-8 16,0 0-6-16,25-17-15 0,-25 17 18 0,0 0-10 16,35-8 8-16,-35 8 60 0,0 0-93 0,48 10 33 15,-48-10 6-15,43 10 2 0,-43-10 0 16,47 16 3-16,-47-16 12 0,46 20-18 0,-46-20 16 16,43 23-10-16,-43-23-2 0,40 20-14 0,-40-20 5 15,34 22-1-15,-34-22-2 0,23 21-6 0,-23-21 9 16,18 19-6-16,-18-19 0 0,0 0-7 15,22 22 4-15,-22-22 7 0,0 0-5 0,0 0 3 16,26 23 3-16,-26-23-21 0,0 0 15 16,0 0-76-16,25 22-29 0,-25-22-41 0,0 0-42 15,24 19-70-15,-24-19-67 0,20 24-249 0,-20-24 180 16,22 19 142-16</inkml:trace>
  <inkml:trace contextRef="#ctx0" brushRef="#br0" timeOffset="58034">25435 11842 0 0,'0'0'0'0,"47"-21"0"0,-47 21 0 16,42-18 49-16,-42 18 11 0,30-14-10 15,-30 14 52-15,0 0-62 0,33-22 22 0,-33 22-12 16,0 0 2-16,15-21-7 0,-15 21 1 0,0 0-11 15,0 0 8-15,14-22-18 0,-14 22-14 16,0 0 5-16,0 0 11 0,11-28-2 0,-11 28-24 16,0 0-4-16,0 0 27 0,18-29-25 0,-18 29 9 15,0 0 13-15,0 0 12 0,11-31 6 16,-11 31 3-16,0 0 9 0,0 0-20 0,0 0 9 16,-5-37-6-16,5 37-7 0,0 0 7 0,0 0-12 15,0 0-5-15,-11-29-9 0,11 29 5 0,0 0 2 16,0 0-7-16,0 0-3 0,0 0 4 0,0 0 4 15,0 0 7-15,0 0 8 0,0 0-5 16,0 0 13-16,0 0-7 0,0 0 22 0,-29-11 5 16,29 11-10-16,0 0-7 0,-50 2 22 0,50-2 1 15,0 0-13-15,-53 3-5 0,53-3-29 16,0 0 15-16,-50 6-18 0,50-6 19 0,-34 5-22 16,34-5 13-16,-37 6 2 0,37-6 1 0,-40 8-22 15,40-8 20-15,-35 8-14 0,35-8 0 0,-46 9 0 16,46-9 18-16,-52 11-5 0,52-11-9 15,-62 10-10-15,30-1-1 0,32-9 7 0,-64 13 11 16,30-8-16-16,2 2-42 0,-2-1 56 0,34-6 5 16,-71 8-8-16,39-1 25 0,-2 1-25 0,1-2 4 15,-4 1-51-15,3 0 53 0,-3-3 8 0,-1 0-14 16,1 2 0-16,-3-2-1 0,2-1 3 16,-4 1-7-16,1-1 8 0,-1 1-8 0,-1-3 17 15,0 2-6-15,5-3-7 0,-3 0 3 0,2 0-6 16,1-1 3-16,38 1-61 0,-71-2 71 15,71 2-13-15,-69-4 3 0,69 4-4 0,-63-1 5 16,63 1-4-16,-66-5-5 0,66 5 8 0,-67-4-2 16,67 4-9-16,-68-4-69 0,32 0 85 15,36 4-1-15,-70-3-3 0,70 3 1 0,-70-5-8 16,70 5-1-16,-71-7 0 0,33 4 3 0,38 3 1 16,-68-4-5-16,68 4-7 0,-67-6 7 0,67 6-11 15,-72-3 13-15,72 3-9 0,-71-5 8 16,71 5-13-16,-67-4 3 0,67 4 8 0,-66 0 3 15,66 0-2-15,-57 0-4 0,57 0-4 0,-48 0 13 16,48 0-20-16,-43 4 14 0,43-4-7 0,-40 3-1 16,40-3 4-16,-39 4 10 0,39-4-9 0,-47 7-8 15,47-7 10-15,-49 4 6 0,49-4 2 16,-53 4-22-16,53-4 10 0,-54 7-5 0,54-7-3 16,-51 7 10-16,51-7 6 0,-46 8-1 0,46-8 2 15,-43 9-12-15,43-9 6 0,-35 8 1 16,35-8 0-16,0 0 42 0,-46 10-54 0,46-10 2 15,0 0-5-15,-46 11 14 0,46-11-14 0,-40 8 14 16,40-8 0-16,-44 10-11 0,44-10 13 0,-53 11-12 16,53-11 12-16,-47 11-69 0,47-11 74 15,-49 15-3-15,49-15 11 0,-48 13-11 0,48-13-5 16,-40 12 11-16,40-12-25 0,-30 9 21 0,30-9 13 16,-30 9-27-16,30-9 2 0,-29 10 4 0,29-10 5 15,-30 11-5-15,30-11 26 0,-37 11-30 16,37-11 5-16,-40 14-2 0,40-14-3 0,-43 13 4 15,43-13-6-15,-48 11 6 0,48-11-1 0,-43 8 0 16,43-8 10-16,-43 11-14 0,43-11-34 16,-33 6 50-16,33-6-4 0,0 0-2 0,-43 12 10 15,43-12-18-15,0 0 0 0,-40 7 8 0,40-7-6 16,0 0 0-16,-43 11 2 0,43-11 3 16,0 0-8-16,-42 8 11 0,42-8-10 0,-35 6 0 15,35-6 9-15,-34 5-15 0,34-5 14 0,-37 6-2 16,37-6 3-16,-30 5-15 0,30-5-13 0,0 0 31 15,-46 4-12-15,46-4 1 0,0 0-1 16,-34 5 2-16,34-5 11 0,0 0-14 0,0 0 3 16,0 0 7-16,-37 2-2 0,37-2-128 0,0 0 145 15,0 0-14-15,0 0-46 0,0 0-39 0,0 0-34 16,0 0-40-16,0 0-42 0,-34-7-81 0,34 7-98 16,0 0-142-16,0 0 161 0,14-27 176 15</inkml:trace>
  <inkml:trace contextRef="#ctx0" brushRef="#br0" timeOffset="58878">23234 11710 0 0,'0'0'210'0,"-17"-28"19"15,17 28-24-15,-17-24-9 0,17 24 35 0,0 0-115 16,0 0-16-16,-1-38 1 0,1 38-27 0,0 0 1 16,0 0-1-16,0 0-7 0,17-34-10 0,-17 34 14 15,0 0-10-15,0 0 21 0,9-29 33 0,-9 29-63 16,0 0-28-16,15-23 19 0,-15 23-12 15,0 0-2-15,19-23-15 0,-19 23-5 0,29-16 9 16,-29 16-3-16,29-12-11 0,-29 12 5 0,0 0-3 16,41-13 5-16,-41 13-27 0,0 0 24 0,0 0 1 15,31-11 5-15,-31 11-5 0,0 0 14 16,0 0-15-16,0 0 2 0,0 0-6 0,0 0-2 16,0 0 6-16,0 0-15 0,0 0-3 0,0 0 20 15,0 0 6-15,0 0-2 0,-40 18-14 16,40-18 8-16,-35 20-3 0,35-20 7 0,-38 25-5 15,38-25 4-15,-40 30-6 0,40-30 2 0,-40 34 2 16,18-16 26-16,5 2-32 0,17-20-3 0,-35 33-1 16,35-33 5-16,-24 31 12 0,24-31 6 15,-23 30 0-15,23-30 5 0,-11 24 1 0,11-24-2 16,0 0 1-16,3 32-7 0,-3-32-8 0,23 25 15 16,-23-25-2-16,47 23-3 0,-16-11-15 0,1-3 6 15,11 2-5-15,-10-2 7 0,-4 0-7 0,-29-9-2 16,57 11 5-16,-57-11-3 0,46 8-8 15,-46-8 16-15,27 11-27 0,-27-11 14 0,0 0-6 16,0 0-26-16,0 0-46 0,40 4-25 0,-40-4-85 16,0 0-22-16,0 0-27 0,0 0-38 15,31 11-50-15,-31-11-222 0,0 0 167 0,27 16 158 16</inkml:trace>
  <inkml:trace contextRef="#ctx0" brushRef="#br0" timeOffset="61083">9185 6491 0 0,'0'0'383'0,"0"0"-104"0,0 0-3 16,-17-25-65-16,17 25 5 0,0 0-24 0,0 0-28 15,0 0-25-15,0 0-10 0,0 0-40 0,0 0-26 16,15-21-56-16,-15 21 46 0,0 0-13 16,0 0-11-16,37-13-12 0,-37 13 8 0,0 0-17 15,31-7 12-15,-31 7-5 0,0 0 6 0,32-12-4 16,-32 12-6-16,0 0-2 0,46-11 10 16,-46 11-34-16,45-8 25 0,-45 8-18 0,56-6 18 15,-56 6-4-15,60-6-6 0,-60 6-9 0,68-4 17 16,-68 4-3-16,67-1-2 0,-67 1-4 0,60-4-14 15,-60 4 19-15,45 4-1 0,-45-4-7 16,0 0 11-16,46-4-8 0,-46 4 21 0,0 0-39 16,0 0 22-16,0 0-8 0,0 0 13 0,41-3-16 15,-41 3 13-15,0 0-15 0,0 0 7 16,0 0 0-16,0 0 5 0,0 0 4 0,0 0-39 16,0 0 34-16,0 0 13 0,0 0-12 0,-20 25 9 15,20-25-3-15,-24 18-1 0,24-18-12 0,-28 22 23 16,28-22-11-16,-42 29 2 0,42-29-23 15,-47 25 25-15,22-11-11 0,-2 1 8 0,-1-1-7 16,-1 0-4-16,-3 1 0 0,1-3 15 0,-3 1-17 16,2 2 17-16,-3-4-12 0,-1 0 7 0,1 0-16 15,-3-1 18-15,1 0-12 0,0 0 8 0,2-2-4 16,0 0 1-16,2 2-5 0,-2-6 5 16,4 5-7-16,31-9 50 0,-56 8-56 0,56-8 7 15,-53 3-15-15,53-3 25 0,-47 2-2 0,47-2-5 16,-46-5 1-16,46 5-2 0,-49-11-5 15,49 11 15-15,-53-17-11 0,53 17-43 0,-52-18 51 16,52 18 6-16,-46-19 1 0,46 19-3 0,-43-25-9 16,43 25 14-16,-40-27-23 0,40 27 15 0,-29-30-4 15,29 30-4-15,-29-31-8 0,29 31 27 16,-23-42-22-16,6 20 11 0,17 22 22 0,-27-44-28 16,16 17-5-16,-2 3 19 0,13 24-4 0,-21-47 9 15,7 22-2-15,14 25 17 0,-15-43-3 0,15 43 11 16,-15-35-1-16,15 35 8 0,0 0-27 15,-11-33 28-15,11 33-15 0,0 0 4 0,0 0-15 16,0 0 7-16,0 0-19 0,0 0-2 0,0 0-7 16,0 0 3-16,0 0-7 0,0 0 1 15,0 0 1-15,0 0 2 0,0 0-6 0,0 0 11 16,14 21-13-16,-14-21 19 0,10 36-16 0,-10-36 11 16,16 46-6-16,-16-46 5 0,21 56-10 0,-9-28 12 15,2 3-11-15,0-1 2 0,3 7 0 16,-3-5 8-16,1 4-11 0,4 2 8 0,-3-1-11 15,3 1 14-15,1-1-1 0,0 1-9 0,1-5-10 16,-2 4 14-16,-3-2-17 0,0 0 18 0,-2-3-11 16,-2 2-3-16,-3-2-3 0,-1-2 12 0,-4 1-11 15,-4-31 15-15,3 57-13 0,-3-57 0 16,-4 53-3-16,4-53 11 0,-14 47-15 0,14-47 8 16,-15 41-15-16,15-41 6 0,-20 32-12 0,20-32 17 15,-28 25-15-15,28-25 6 0,-34 19-4 16,34-19 6-16,-46 13-8 0,46-13 20 0,-49 2-10 15,49-2 19-15,-50-5-5 0,50 5 7 0,-54-17-13 16,25 5 17-16,4-2-17 0,-1-2 20 16,0-1-20-16,5 1 24 0,-1-3-36 0,4 1 41 15,1-2-10-15,17 20 7 0,-31-41-13 0,31 41 8 16,-23-43-15-16,23 43 14 0,-17-43-5 0,17 43 4 16,-14-41-9-16,14 41 6 0,-9-35-24 15,9 35-6-15,-6-35-23 0,6 35-12 0,0 0-54 16,-3-41-42-16,3 41-11 0,0 0-38 0,0 0-73 15,1-43-48-15,-1 43-205 0,0 0 165 0,0 0 165 16</inkml:trace>
  <inkml:trace contextRef="#ctx0" brushRef="#br0" timeOffset="61492">7073 6478 0 0,'-24'-27'253'0,"24"27"100"0,0 0-37 0,-22-30-50 15,22 30-9-15,0 0-24 0,0 0-20 16,0 0-32-16,0 0-45 0,0 0-23 0,0 0-3 16,0 0-10-16,0 0-1 0,0 0-3 0,0 0 3 15,0 0-12-15,12 25-3 0,-12-25-22 0,22 31-2 16,-22-31-11-16,18 44 1 0,-5-20-11 16,-3 2 2-16,3-1-9 0,0 5 2 0,-2 1-18 15,1-5-8-15,-1 2 6 0,-2 0 3 0,-9-28-6 16,19 52 4-16,-19-52-15 0,15 52 0 0,-15-52-7 15,15 48-2-15,-15-48-40 0,19 39-37 0,-19-39-44 16,18 36-27-16,-18-36-71 0,14 25-26 16,-14-25-45-16,0 0-47 0,0 0-357 0,9 26 248 15,-9-26 61-15</inkml:trace>
  <inkml:trace contextRef="#ctx0" brushRef="#br0" timeOffset="62199">6455 6791 0 0,'0'0'310'0,"-34"-26"4"16,34 26-12-16,-23-22-60 0,23 22-3 0,0 0-50 15,0 0-15-15,-2-38-45 0,2 38-13 16,0 0-30-16,23-26-13 0,-23 26-3 0,0 0 10 16,40-15-10-16,-40 15 13 0,0 0-4 0,49-7-1 15,-49 7-10-15,0 0 11 0,54-3-24 16,-54 3-12-16,45 3-14 0,-45-3 0 0,46 1-8 16,-46-1 5-16,47 7-21 0,-47-7 13 0,46 7-15 15,-46-7 6-15,39 11-5 0,-39-11 9 0,27 11-13 16,-27-11 4-16,0 0-18 0,26 15 9 15,-26-15-1-15,0 0 9 0,0 0-4 0,0 0 2 16,0 0 20-16,0 0-15 0,2 35-8 0,-2-35 4 16,0 0-12-16,-23 29 16 0,23-29-8 0,-26 25 5 15,26-25-4-15,-32 27 9 0,32-27-14 0,-43 29 8 16,18-13-7-16,-4-2 9 0,1 0-9 16,-2 1 5-16,-3-1 18 0,3 1-16 0,-6-4-4 15,3 3 6-15,-3-2-8 0,-2 0 8 0,3-3-1 16,-4 1-1-16,4 0-6 0,-2-3 7 15,3 1-4-15,-1-4 6 0,4 3 2 0,31-7-7 16,-56 9 3-16,56-9 0 0,-46 6-9 0,46-6 12 16,0 0-15-16,-50 2 18 0,50-2-12 15,0 0 11-15,0 0-5 0,0 0 14 0,-39-2-55 16,39 2 51-16,0 0-16 0,0 0 19 0,0 0-17 16,0 0 7-16,0 0-6 0,0 0 3 0,0 0-8 15,0 0 1-15,0 0 0 0,0 0 4 0,0 0-3 16,0 0 0-16,0 0-3 0,0 0 10 15,0 0-7-15,0 0 11 0,0 0-12 0,19 35 21 16,-19-35-10-16,22 28 7 0,-22-28-9 0,25 32 8 16,-25-32-14-16,24 37 14 0,-24-37-10 0,28 48 6 15,-14-21-14-15,-2-1 9 0,-1 0-12 16,1 1 16-16,-1-1-14 0,1 1-4 0,0-2-26 16,-12-25-12-16,5 52-34 0,-5-52-31 0,-8 52-26 15,8-52-24-15,-25 48-33 0,9-23-25 16,-6 0-42-16,-2-2-21 0,24-23-63 0,-45 24-132 15,45-24 158-15,-46 12 194 0</inkml:trace>
  <inkml:trace contextRef="#ctx0" brushRef="#br0" timeOffset="62483">6481 6176 0 0,'9'-52'403'0,"-9"52"-11"0,2-44-53 16,-2 44-36-16,3-32-28 0,-3 32-54 15,0 0-32-15,0 0-63 0,3-38-20 0,-3 38-18 16,0 0-16-16,0 0-21 0,0 0-50 0,0 0-30 15,0 0-48-15,0 0-39 0,0 0-28 0,0 0-38 16,0 0-41-16,0 0 4 0,0 0-59 0,0 0-214 16,0 0 158-16,0 0 189 0</inkml:trace>
  <inkml:trace contextRef="#ctx0" brushRef="#br0" timeOffset="64712">10033 8867 0 0,'-32'7'153'0,"32"-7"1"16,-38 9-16-16,38-9-29 0,-37 7-12 0,37-7-18 16,-32 5-6-16,32-5-16 0,0 0-1 0,-43 11-22 15,43-11 3-15,-32 13-2 0,32-13 4 16,-37 11-5-16,37-11 8 0,-49 15-7 0,49-15 10 15,-56 20-2-15,23-11 4 0,-7 0-7 0,0 0 4 16,-6 4-6-16,-3-1-7 0,1-5-18 16,-6 11 30-16,-1-7-18 0,-2 3 11 0,1-1 7 15,-3 3-21-15,1-1-11 0,1 2 2 0,3 1-10 16,-2 1 9-16,-1 1-19 0,-1-1 26 16,-11 8-18-16,1-1 16 0,-1-1-2 0,0 0-9 15,0-2-21-15,0 2 18 0,-2-4 16 0,1 3-7 16,-4-3 16-16,16-4 6 0,-2 0-18 0,-2-3 8 15,-10 4-7-15,12-4 1 0,4-1-10 0,-3 3 4 16,3-5-9-16,0 0 8 0,1 0-11 16,1-1 29-16,-1 0 0 0,-2-1 2 0,2 0 2 15,-2-1-2-15,-1-1-14 0,0 1 6 0,1-1-1 16,-1 0-7-16,-1 1-15 0,1-2 25 0,0 2-6 16,1 1 1-16,2-1-16 0,-1-4 8 15,3 6-10-15,-1 1 5 0,0 1-1 0,-1-5 2 16,1 4-6-16,2-3 9 0,0-2-12 0,0 1 5 15,-2-1 2-15,-1 1-5 0,-1-2-12 16,1 0 34-16,-5 1-14 0,1 1 19 0,-1 0-18 16,0-6 14-16,-2 5-10 0,1 1 10 0,-2 4-15 15,3-4 2-15,2 2-44 0,0 1 47 0,5 0-1 16,0 1 3-16,1-1 9 0,-1 2-25 16,0-5-3-16,2 4 8 0,-3 2 9 0,1-4-4 15,-3 1-23-15,-2 1 14 0,0-2-6 0,-2 0 5 16,0 1 7-16,-1 1-10 0,-2-3 9 0,-2 2-3 15,-1-1-11-15,-4-1 22 0,2 0-24 0,-1 2 8 16,-15-3 2-16,15-2 12 0,-2 2-17 16,4 0 10-16,-2-3-11 0,1 3 5 0,2-1-3 15,-2 0 5-15,2 0-7 0,7-3 10 0,-1 1-9 16,3 1 13-16,3-1-121 0,1 0 139 16,3 1-9-16,-3-2-3 0,5 1-9 0,-6 2 8 15,-1-1-66-15,2-2 79 0,-4 5-15 0,-3-5 9 16,0 4-16-16,-3-2 13 0,-4 1-14 15,1-2 7-15,3 1-12 0,1-1 13 0,6 1-12 16,-1 0 10-16,2-1-24 0,1 1 20 0,0 2 1 16,3-3-1-16,2 3-7 0,2-3 8 0,1-1-4 15,3 2 4-15,1 2-8 0,-4-3 0 0,-7 2-2 16,-4-1 7-16,-6 1 3 0,6-2 7 0,0 2-8 16,1-2-3-16,-1 0 7 0,-9 3-17 15,-22 1 13-15,19-4 3 0,2 1-5 0,7-1-7 16,6-4-5-16,0 4 9 0,5-1 25 0,6-2-1 15,-1 3-49-15,1-1 19 0,-3 1-8 0,-2 2 11 16,-4-1-3-16,1 6 12 0,1-8-23 16,4 3 16-16,0-1-2 0,1 2 11 0,-1 0-13 15,-1-1 18-15,4 1-10 0,0 2-1 0,9-2-7 16,34-7 17-16,-63 7-16 0,63-7 8 16,-51 7-4-16,51-7-6 0,-36 7 4 0,36-7-3 15,0 0 3-15,-47 7 0 0,47-7 6 0,0 0-6 16,-42 6 6-16,42-6 40 0,0 0-51 15,-40 9 1-15,40-9-5 0,0 0-1 0,-37 5 12 16,37-5-1-16,0 0 1 0,0 0 22 0,0 0 1 16,-31 7 11-16,31-7-14 0,0 0-30 0,0 0 44 15,0 0-7-15,0 0-12 0,0 0 5 0,0 0-6 16,0 0-6-16,0 0-2 0,0 0-4 0,0 0 17 16,0 0 5-16,0 0 0 0,3 34 2 15,-3-34 2-15,0 0 3 0,14 36 2 0,-14-36-8 16,25 30-1-16,-25-30-1 0,32 32-9 0,-32-32 2 15,26 39-7-15,-9-18 4 0,0-2-7 16,-4 5 6-16,1 1-9 0,2 0 20 0,0 1-39 16,-5 3 34-16,5-1-4 0,0 6 3 0,1-1-6 15,0 4 3-15,0 0-3 0,3 2-3 16,0 4 2-16,3 0-2 0,-3 7-1 0,4-3-9 16,0 3 13-16,5 11-9 0,-5-14-1 0,8 11 2 15,-7-9-4-15,-2-1 12 0,0-2-11 0,0 3 10 16,-3 0-6-16,0 0-1 0,3-2-1 15,-2 0-1-15,2 0-4 0,-3-1 7 0,0 1 0 16,0-1-6-16,3-3 10 0,-3 1-4 0,-3-2 4 16,3 1 19-16,-3-2-30 0,3 2-1 0,-3-4 8 15,0 0-9-15,-2 2 10 0,2-3-2 16,0 1 9-16,0 1-9 0,0-3 3 0,-4 4-5 16,7-4 6-16,-3 3-9 0,-1-2 4 0,0 1-9 15,1 2 18-15,3-1-7 0,0 3-7 0,-3 0-4 16,6 2 3-16,-3 0-5 0,0 1 16 15,5 2-11-15,-5-2 9 0,0 0-7 0,-1-2 8 16,1 2-9-16,-6-2 7 0,2-1-5 0,-3-4-2 16,4 0 4-16,-3 2 2 0,1 1 0 15,-1-3-4-15,6 0 2 0,-6 2-8 0,3 1 8 16,0 0 4-16,3 1-2 0,0 0-1 0,3 3-9 16,0 0 9-16,0 1 2 0,-3 3 19 0,10 13 29 15,-4 3 4-15,5 2-9 0,-2 3-3 16,-1 4-20-16,-2 2-1 0,5 4-9 0,-2 6 1 15,-2-1-11-15,9 0 4 0,-2 6-14 0,5-2 11 16,1 2-13-16,-1 1 8 0,1-3 0 0,-2-3-1 16,-1-1-3-16,-7-5-5 0,4-3-6 0,-5-8 6 15,-1-6-6-15,-8-13 4 0,-3-4-2 16,1-7 4-16,-7-2-14 0,-3-7-9 0,1-6 0 16,-9-25-10-16,14 42 13 0,-14-42 1 0,14 26-18 15,-14-26-23-15,0 0-33 0,12 27-31 0,-12-27-33 16,0 0-37-16,20 22-27 0,-20-22-17 0,14 21-28 15,-14-21-33-15,23 23-26 0,-23-23-142 16,20 25 156-16,-20-25 197 0</inkml:trace>
  <inkml:trace contextRef="#ctx0" brushRef="#br0" timeOffset="67966">10145 8864 0 0,'0'0'76'15,"0"0"144"-15,10-29-51 0,-10 29-33 0,0 0-15 16,0 0-11-16,0 0-16 0,0 0-23 0,0 0-21 16,0 0-1-16,0 0-17 0,0 0-14 15,0 0 19-15,0 0-2 0,0 0-7 0,0 0 7 16,0 0 27-16,0 0 8 0,0 0-4 0,0 39-12 16,0-39 1-16,0 0-3 0,-3 39 8 0,3-39-4 15,4 33 26-15,-4-33-11 0,9 34 16 0,-9-34-24 16,13 38-14-16,-13-38-12 0,13 44 5 15,-13-44-19-15,17 49 17 0,-17-49 6 0,16 51-6 16,-16-51-33-16,15 54 26 0,-7-23-14 0,1-2 17 16,0 2-18-16,0 0 20 0,-1 1-9 15,1 2 9-15,0 2-3 0,1 3-2 0,-3 0-1 16,1 4-14-16,1 2 16 0,-3 1-6 0,2 1-7 16,0 4 7-16,2 3-17 0,0 0 13 15,3 1-12-15,1 2 5 0,-1 0-13 0,3 17 8 16,1-19 2-16,8 8-3 0,-8-10-9 0,6 14 10 15,4-3-10-15,-10-14 6 0,-1 1-5 16,2 3 2-16,-4 0-13 0,0-3 35 0,-4 2-20 16,0 1-12-16,-3-3 17 0,-2-1-11 0,-1 0 7 15,-2-4-14-15,0 1 13 0,-2-3-8 0,0-1 3 16,1-1-8-16,1-2 11 0,2 0-6 0,1 0 13 16,6-4-7-16,-2 3 6 0,5 1-11 0,1 1 18 15,0 0-13-15,2 0 1 0,0 0 1 16,-2 4 10-16,-1 0-9 0,-2-2 5 0,-1 0-7 15,0-1 0-15,-6-1 0 0,-2-1 4 0,-2-1-10 16,-1-1 6-16,0-1-8 0,-3 0 12 16,2-4-20-16,1-33 16 0,0 66-16 0,0-66 22 15,3 58-14-15,-3-58 17 0,6 57-13 0,0-24 20 16,2 3 45-16,1 3 44 0,3 6 28 16,2 3-24-16,-2 7-31 0,3 1-10 0,-1 17-19 15,-1 1-5-15,-1 2-13 0,-6-14-2 0,2 3-22 16,-2-1 7-16,0 1-8 0,-1-4-8 0,1-3-2 15,-2-5 4-15,-1 0-14 0,0-10 10 0,0 1-9 16,2-4 14-16,-2-3 42 0,3-1-57 0,-1-2-3 16,1-4 11-16,-6-30-11 0,11 56 11 15,-11-56-7-15,7 53 22 0,-7-53-14 0,13 52 7 16,-13-52-12-16,12 55 10 0,-6-26-22 0,0 3 21 16,-6-32 11-16,16 57-5 0,-4-30-13 15,-4 2-7-15,-1 1 15 0,4 2-3 0,-2-1-6 16,-1-2-5-16,1-1 7 0,0 2-6 0,0 0 12 15,1-3-7-15,-1 2 0 0,2-3 0 16,-11-26 0-16,17 49-6 0,-17-49 9 0,13 41-6 16,-13-41 6-16,11 36-8 0,-11-36 6 0,11 28-3 15,-11-28 8-15,0 0-8 0,12 34 6 0,-12-34-5 16,0 0 9-16,11 31-7 0,-11-31 1 0,0 0-3 16,17 32 47-16,-17-32-59 0,15 26 12 15,-15-26-4-15,14 29 1 0,-14-29 13 0,17 31-13 16,-17-31-7-16,12 25 11 0,-12-25-6 0,0 0-4 15,15 32-4-15,-15-32 2 0,0 0-6 0,0 0 17 16,0 0-8-16,0 0 3 0,0 0-5 16,0 0 7-16,0 0-2 0,0 0 6 0,0 0 1 15,-9 33-1-15,9-33 1 0,0 0-36 16,-34 10 43-16,34-10 3 0,0 0-5 0,-44 8 6 16,44-8-14-16,-35 2 18 0,35-2-12 0,-46 1 7 15,46-1-9-15,-50 0 1 0,50 0 0 16,-55-3 4-16,55 3-10 0,-60-4 11 0,60 4-9 15,-64-3-14-15,64 3 17 0,-77-3 7 0,39 3-6 16,-2-1 3-16,-2 1-3 0,-2 0 6 0,-1 0-9 16,1-3 3-16,-1 2-2 0,3-2 4 15,-1 3 4-15,1-1-7 0,1-2-1 0,2 3 7 16,1-2-6-16,0 2 8 0,38 0-8 0,-76 0 3 16,40 2-16-16,36-2 46 0,-70 4-39 0,70-4 3 15,-69 7 3-15,33-3-6 0,2 3 1 0,-3-1 5 16,0-1-7-16,-3 2 9 0,-1-1-8 15,2 1 9-15,0-3-7 0,-1 3 10 0,1-3-13 16,1 2 15-16,0-1-14 0,-1-1 9 0,4 0-10 16,-2 2 11-16,0-2-5 0,0 0 1 15,1-1 4-15,0 1 1 0,-2 0-6 0,3-1 6 16,-4 0-9-16,2-2 9 0,-6 1-6 0,5 2 5 16,0-1-12-16,-2-1 13 0,0 0-6 15,2 3 6-15,-1-2-15 0,2 0 14 0,-3-3-6 16,4 6 9-16,-4-4-18 0,1 0 15 0,1 0-2 15,-2 1-1-15,2-1-5 0,-1 0 5 0,3 1-2 16,36-3 5-16,-71 4-5 0,34 0 6 0,37-4-13 16,-75 3 7-16,38 1 43 0,37-4-49 0,-72 3-7 15,72-3 12-15,-78 4-5 0,38-1 5 16,0 0-4-16,-2-2 7 0,3 1 9 0,0 2-8 16,-1 1-4-16,2-4 5 0,0 5-11 0,-1-1 24 15,2-3-26-15,2 4 9 0,0-1-5 16,-2 2 7-16,2-3-7 0,-2 1 8 0,-2 0-9 15,4 1 8-15,0-1 0 0,35-5 5 0,-68 7-11 16,68-7 8-16,-63 7-2 0,63-7-3 16,-58 8-9-16,58-8 17 0,-54 8-17 0,54-8 21 15,-53 7-12-15,53-7 5 0,-51 6-9 0,51-6 10 16,-52 9-8-16,52-9 10 0,-55 9-5 16,55-9 0-16,-56 7-4 0,56-7 4 0,-56 5-3 15,56-5 6-15,-59 6-4 0,59-6 3 0,-55 3-6 16,55-3 6-16,-54 5-5 0,54-5 6 0,-53 6-6 15,53-6 0-15,-53 2 0 0,53-2 6 0,-59 6 10 16,59-6-17-16,-63 6-6 0,63-6 9 16,-63 8-7-16,63-8 12 0,-60 4-9 0,60-4 1 15,-57 8-3-15,57-8 14 0,-55 6-11 0,55-6 5 16,-52 7-2-16,52-7-10 0,-52 7 3 16,52-7 18-16,-51 4-13 0,51-4-20 0,-55 8 23 15,55-8 11-15,-56 6-4 0,56-6-5 0,-56 7-5 16,56-7 9-16,-60 7-5 0,60-7-4 0,-57 4 1 15,57-4 3-15,-54 4-4 0,54-4 3 0,-53 10 1 16,53-10 3-16,-51 5-2 0,51-5 4 0,-45 6-17 16,45-6 7-16,-41 6 1 0,41-6 3 15,-40 1 6-15,40-1-5 0,-37 4-7 0,37-4 7 16,-40 3-4-16,40-3 2 0,-44 3-5 0,44-3 3 16,-45 4-2-16,45-4 4 0,-41 5-1 15,41-5 7-15,-45 3-14 0,45-3 15 0,-36 8-7 16,36-8 7-16,-37 3-9 0,37-3 1 0,0 0-10 15,-54 7 20-15,54-7-12 0,-38 4 5 16,38-4-2-16,-40 6 3 0,40-6-20 0,-40 8 20 16,40-8 1-16,-35 7-3 0,35-7-9 0,-33 8 15 15,33-8-7-15,-32 3 1 0,32-3-7 0,0 0 46 16,-46 7-56-16,46-7 12 0,0 0-2 16,-46 4 4-16,46-4 0 0,-35 0-1 0,35 0 0 15,-37 5 17-15,37-5-22 0,-37 2 8 0,37-2-6 16,-40 2 8-16,40-2-10 0,0 0 13 0,-54 2-3 15,54-2 11-15,0 0-16 0,-50 0 0 0,50 0 3 16,0 0-6-16,-58 0 5 0,58 0 0 16,-47 2 3-16,47-2-2 0,-46 3-6 0,46-3 8 15,-50 3-9-15,50-3 7 0,-51 2-2 0,51-2 4 16,-50 5-4-16,50-5 2 0,-48 3 106 16,48-3-126-16,-45 3 1 0,45-3 8 0,-43 0-1 15,43 0 5-15,-42 6 2 0,42-6-2 0,-42 5 0 16,42-5 1-16,-43 8 3 0,43-8 2 15,-46 10-5-15,46-10 3 0,-41 12-10 0,41-12 16 16,-42 13-20-16,42-13 0 0,-44 11-4 0,44-11 8 16,-37 10-3-16,37-10 5 0,-40 12-1 0,40-12 4 15,-43 11-1-15,43-11 7 0,-46 14-8 0,46-14 9 16,-49 15-7-16,49-15 12 0,-48 11 6 16,48-11-14-16,-44 13-4 0,44-13 12 0,-45 11-15 15,45-11 15-15,-41 11-9 0,41-11 6 0,-35 14-8 16,35-14 7-16,-36 11 1 0,36-11-11 0,-32 14 11 15,32-14-1-15,-37 11-5 0,37-11 7 16,-32 13 3-16,32-13-4 0,-37 14-2 0,37-14 5 16,-38 9-6-16,38-9 6 0,-45 18-15 0,45-18 18 15,-41 13-7-15,41-13 5 0,-35 12-8 0,35-12 11 16,-39 9-14-16,39-9 10 0,-31 10-13 0,31-10 10 16,0 0 1-16,-49 12 4 0,49-12-9 0,-32 8 0 15,32-8 1-15,-37 7 7 0,37-7-6 16,-40 11 2-16,40-11 0 0,-43 11 1 0,43-11-10 15,-46 11 10-15,46-11-9 0,-47 8 5 0,47-8 2 16,-43 7 9-16,43-7-20 0,-35 10 9 0,35-10 9 16,0 0-7-16,-40 9-8 0,40-9 0 0,0 0-12 15,0 0 3-15,0 0-16 0,-34 6 4 0,34-6-16 16,0 0-6-16,0 0-9 0,0 0 2 16,-45 8-5-16,45-8-14 0,0 0-6 0,-35 5 9 15,35-5-19-15,0 0 9 0,-37 8-39 0,37-8 25 16,0 0-8-16,0 0 3 0,0 0-27 0,0 0-12 15,0 0-41-15,0 0-44 0,-37-8-47 0,37 8-279 16,0 0 169-16,0 0 152 0</inkml:trace>
  <inkml:trace contextRef="#ctx0" brushRef="#br0" timeOffset="68792">7119 11494 0 0,'0'0'293'0,"0"0"65"0,0 0-50 16,0 0-65-16,0 0-24 0,0 0-34 0,0 0 8 16,0 0-7-16,0 0-25 0,0 0-21 15,0 0-7-15,0 0-12 0,6 44-10 0,-6-44-22 16,3 37 6-16,-3-37-18 0,3 40 11 0,-3-40-16 16,0 42 12-16,0-42-14 0,2 46 18 15,-2-46-11-15,3 53 0 0,-3-53-18 0,6 59-4 16,-6-59-12-16,8 59 1 0,-2-24-8 0,0 1-1 15,2 3 1-15,3 1-17 0,1 2 3 0,0 0-5 16,2-2-6-16,1 4 5 0,-1-6-6 16,0-1 2-16,-2-3-11 0,2 0 3 0,-2-4 29 15,2-3-63-15,-14-27-8 0,25 44-32 0,-25-44-22 16,13 32-41-16,-13-32-51 0,0 0-49 0,11 28-71 16,-11-28-44-16,0 0-85 0,0 0-340 0,0 0 286 15,0 0 18-15</inkml:trace>
  <inkml:trace contextRef="#ctx0" brushRef="#br0" timeOffset="69684">4923 11991 159 0,'-17'-31'341'15,"17"31"-44"-15,0 0-36 0,0 0-67 0,-15-22 23 16,15 22-29-16,0 0-40 0,0 0-27 16,0 0-13-16,0 0-45 0,0 0-3 0,0 0-18 15,0 0-11-15,-31-9 12 0,31 9-11 0,0 0-30 16,-43 13 44-16,43-13-2 0,-41 12-1 0,41-12-2 15,-54 18-6-15,54-18-14 0,-60 14 0 16,60-14-11-16,-53 20 9 0,53-20-10 0,-46 18 4 16,46-18-1-16,-39 20-6 0,39-20 1 0,-31 26 3 15,31-26 8-15,-23 27 9 0,23-27-2 0,-20 29 3 16,20-29-2-16,-16 37-2 0,16-37-1 0,-14 41-1 16,14-41 0-16,-9 48-4 0,9-48-1 15,-2 51 0-15,2-51-7 0,11 57 9 0,-2-31-13 16,5 5 4-16,4-6 6 0,4 1-11 0,5-1 6 15,2 0 5-15,2-1 1 0,3-1 1 16,3 1-10-16,-2-1-7 0,0-6 17 0,-4 1-8 16,-3 2-2-16,2-4 6 0,0 0-4 0,-1-1-6 15,-5 4 5-15,2-7-8 0,-26-12 2 16,46 24-6-16,-46-24 11 0,42 19-17 0,-42-19 6 16,35 14-32-16,-35-14-25 0,0 0-90 0,35 11 5 15,-35-11-55-15,0 0-53 0,49-7-81 0,-49 7-394 16,40-22 262-16,-10 8 46 0</inkml:trace>
  <inkml:trace contextRef="#ctx0" brushRef="#br0" timeOffset="71782">7408 11061 100 0,'0'0'270'0,"0"0"-48"0,9-30-22 0,-9 30-23 15,0 0-46-15,0 0-11 0,0 0-29 0,0 0-12 16,11-25-31-16,-11 25 18 0,0 0-13 0,0 0 43 16,0 0-51-16,0 0 24 0,0 0 14 0,0 0-9 15,33 7 17-15,-33-7-17 0,0 0 0 16,33 25-1-16,-33-25 6 0,26 15-12 0,-26-15 5 16,26 22-5-16,-26-22-14 0,26 29 11 15,-26-29 2-15,31 32-15 0,-31-32-12 0,27 36-6 16,-27-36-1-16,28 43-5 0,-28-43 3 0,27 42-6 15,-11-16 1-15,1-3-9 0,0 4 10 0,-2-2-16 16,0-2 1-16,1 2 0 0,-1 2 2 16,0-1-7-16,-1 3 6 0,3-2-8 0,-3 3 30 15,1 0-22-15,-1-4-6 0,0 4-11 0,0-3 11 16,-1 0-9-16,-2 2 8 0,1-3-12 0,-1 2 15 16,-2 0-17-16,4-2 17 0,-4 2-9 15,-1 0 9-15,-8-28-15 0,15 48 12 0,-15-48-11 16,9 43 17-16,-9-43-20 0,12 40 10 0,-12-40-6 15,8 38 7-15,-8-38 5 0,8 40-5 0,-8-40-1 16,6 39-1-16,-6-39-2 0,3 43 10 16,-3-43-6-16,1 40-1 0,-1-40-14 0,-1 40 16 15,1-40 3-15,-3 39 1 0,3-39-4 0,-6 43 0 16,6-43 1-16,-8 34 3 0,8-34-9 0,-14 39 4 16,14-39-2-16,-11 43 6 0,11-43-1 15,-12 38 2-15,12-38-9 0,-14 41-8 0,14-41 19 16,-18 38-12-16,18-38 12 0,-25 40-15 0,25-40 6 15,-23 41 17-15,23-41-14 0,-26 38-13 0,26-38 12 16,-26 36-11-16,26-36 12 0,-24 33-10 0,24-33 14 16,-25 32-9-16,25-32 1 0,-24 29-3 15,24-29 5-15,-28 32-3 0,28-32 7 0,-29 29-9 16,29-29 29-16,-31 31-36 0,31-31 10 0,-32 26-5 16,32-26 6-16,-39 31-5 0,39-31 10 15,-36 28-13-15,36-28 10 0,-36 24-4 0,36-24 5 16,-35 25-11-16,35-25 11 0,-34 21-21 0,34-21 25 15,-29 22-12-15,29-22 10 0,-27 18-5 16,27-18 8-16,-27 19-5 0,27-19-1 0,-29 16 0 16,29-16 7-16,-32 15-8 0,32-15 7 0,-28 11-16 15,28-11 16-15,0 0-12 0,-43 11 11 16,43-11-15-16,0 0 16 0,-43 4-13 0,43-4 14 16,0 0-8-16,-44-5 24 0,44 5-35 0,-35-10 13 15,35 10-9-15,-39-21 12 0,39 21-10 0,-43-25 8 16,20 10-5-16,0 0 2 0,2-3 3 0,1 0 4 15,-2 0-14-15,4-3 15 0,1 1-15 16,-1-3 10-16,2-2-3 0,3 0 3 0,-1 0-2 16,1-2 1-16,-2 3-3 0,3-4 3 0,0-1-7 15,-1 0 5-15,1 4-3 0,0-6 9 16,-2 2-12-16,-1-2 6 0,1 4 7 0,0-3-25 16,-1-1 17-16,1 6 2 0,0-7-1 0,8 2 11 15,-6 1-6-15,-1-3-3 0,4 4-3 16,1-3-3-16,1 0 26 0,1 1-27 0,1-4-5 15,0 4-8-15,5 30 23 0,-4-57-16 0,4 57 11 16,-6-54-7-16,6 54 4 0,-11-49-2 0,11 49 1 16,-8-46-8-16,8 46 10 0,-11-44 0 0,11 44 3 15,-7-41-8-15,7 41 18 0,-9-38-18 16,9 38 6-16,-8-41-6 0,8 41 3 0,-3-42-6 16,3 42 6-16,1-46 0 0,-1 46 1 0,3-47-3 15,-3 47 5-15,5-46 5 0,-5 46-2 0,6-48-17 16,-6 48 17-16,8-39-5 0,-8 39 7 15,3-40-12-15,-3 40 7 0,11-35-8 0,-11 35 7 16,13-36 1-16,-13 36 2 0,16-32-9 0,-16 32-6 16,21-33 10-16,-21 33 8 0,29-32-9 15,-29 32 4-15,36-29-5 0,-36 29 6 0,32-26-3 16,-32 26 5-16,31-25-14 0,-31 25 19 0,29-21-24 16,-29 21 17-16,31-20-10 0,-31 20 18 0,26-18-11 15,-26 18 10-15,32-19-8 0,-32 19 1 0,35-22-5 16,-35 22 11-16,40-19-7 0,-40 19 7 15,43-24-11-15,-43 24 7 0,37-19-14 0,-37 19 18 16,32-17-13-16,-32 17 6 0,28-15-5 0,-28 15 10 16,0 0-3-16,35-18-1 0,-35 18-5 0,0 0 4 15,37-17-2-15,-37 17 2 0,31-8 15 16,-31 8-16-16,33-10 1 0,-33 10-4 0,39-8-3 16,-39 8 10-16,40-10-15 0,-40 10 14 0,41-7 3 15,-41 7-1-15,38-7-9 0,-38 7 8 16,0 0-3-16,43-8 4 0,-43 8-1 0,0 0 0 15,0 0-6-15,34-7 7 0,-34 7-4 0,0 0 9 16,0 0-14-16,0 0 5 0,0 0-4 0,0 0 2 16,0 0-5-16,0 0-18 0,0 0-29 15,35-4-3-15,-35 4-16 0,0 0-26 0,0 0-36 16,37-4-37-16,-37 4-52 0,0 0-41 0,0 0-99 16,0 0-260-16,0 0 206 0,0 0 109 0</inkml:trace>
  <inkml:trace contextRef="#ctx0" brushRef="#br0" timeOffset="73104">6697 12306 0 0,'0'0'313'0,"14"-32"-100"0,-14 32 0 0,0 0-19 16,0 0-38-16,14-25-19 0,-14 25-29 16,0 0-18-16,0 0-15 0,0 0-14 0,0 0-4 15,0 0-6-15,0 0 3 0,0 0-1 0,0 0-3 16,0 0 8-16,0 0-4 0,0 0-6 0,0 0 20 15,0 0-20-15,0 0-10 0,0 0 2 16,0 0-7-16,0 0 2 0,0 0-8 0,0 0-7 16,0 0-8-16,0 0 1 0,0 0 5 0,0 0 5 15,0 0 10-15,-37 7-7 0,37-7-7 16,0 0 3-16,-18 21 2 0,18-21-2 0,0 0-17 16,-25 26 7-16,25-26-7 0,-18 17-8 0,18-17 17 15,-20 23-9-15,20-23-5 0,-22 20-6 0,22-20 8 16,-20 23-4-16,20-23 0 0,-20 18-1 15,20-18 2-15,-23 24-1 0,23-24 7 0,-18 22-12 16,18-22 7-16,-19 18 2 0,19-18-1 0,-20 22 6 16,20-22-3-16,-16 24 1 0,16-24-3 0,-20 18-11 15,20-18 14-15,-17 22-10 0,17-22-2 0,0 0 7 16,-20 29-1-16,20-29-1 0,0 0 9 16,0 0-12-16,0 0 13 0,0 0-16 0,0 0-1 15,-11 29 16-15,11-29-5 0,0 0 5 0,0 0 0 16,0 0 2-16,0 0 1 0,0 0 14 15,0 0-4-15,0 0 8 0,0 0-20 0,0 0 1 16,0 0 0-16,0 0-1 0,5-36-1 0,-5 36-3 16,13-22 0-16,-13 22-5 0,20-28 0 15,-20 28 3-15,28-37-4 0,-11 15 12 0,3 1-4 16,-2 0-1-16,1 2-7 0,1-2-6 0,0-1 9 16,-20 22 4-16,33-38-9 0,-11 19-1 15,-22 19 6-15,31-32 9 0,-31 32-13 0,29-29-1 0,-29 29 20 16,29-26-28-16,-29 26 7 0,32-27 2 15,-32 27 4-15,32-18-12 0,-32 18 9 0,28-15-6 16,-28 15-6-16,0 0 16 0,26-14 3 0,-26 14-10 16,0 0 22-16,0 0-39 0,0 0 29 15,0 0-7-15,0 0 13 0,0 0-10 0,0 0 3 16,0 0-6-16,0 0 12 0,0 0-12 0,0 0 9 16,25 18-10-16,-25-18 14 0,0 0 6 15,16 25 9-15,-16-25-2 0,19 24-2 0,-19-24-13 16,23 23 17-16,-23-23-11 0,21 27 1 0,-21-27 7 15,19 31-8-15,-19-31 5 0,12 27-5 0,-12-27-2 16,9 29 9-16,-9-29-4 0,0 0 2 16,9 40-3-16,-9-40-1 0,0 0-11 0,11 33 5 15,-11-33-8-15,0 0 7 0,9 29-3 0,-9-29-7 16,0 0 5-16,0 0-12 0,10 34 17 0,-10-34-17 16,0 0 10-16,0 0-9 0,0 0 14 0,0 0-15 15,0 0 12-15,0 0-15 0,0 0 1 16,7 29-4-16,-7-29 16 0,0 0-65 0,0 0-32 15,0 0-16-15,0 0-40 0,0 0-58 0,0 0-44 16,0 0-39-16,0 0-95 0,0 0-198 16,0 0 185-16,0 0 133 0</inkml:trace>
  <inkml:trace contextRef="#ctx0" brushRef="#br0" timeOffset="74691">6825 11280 0 0,'0'0'0'16,"0"0"0"-16,0 0 0 0,0 0 0 0,0 0 0 15</inkml:trace>
  <inkml:trace contextRef="#ctx0" brushRef="#br0" timeOffset="76212">6834 11330 0 0,'0'0'66'16,"0"0"119"-16,0 0-30 0,14-22-22 0,-14 22-30 16,0 0 0-16,0 0-16 0,0 0 2 0,0 0-12 15,0 0-19-15,0 0-10 0,0 0 0 16,0 0-9-16,0 0 12 0,0 0-16 0,0 0-5 16,0 0 9-16,0 0-3 0,0 0-4 0,-17-22 4 15,17 22-9-15,0 0 4 0,0 0-3 0,0 0 13 16,0 0 2-16,0 0 8 0,0 0-25 0,-14-29 4 15,14 29-10-15,0 0 2 0,0 0-7 16,-23-14-2-16,23 14-25 0,0 0 28 0,0 0-15 16,-32-18 6-16,32 18-2 0,0 0 3 0,-26-14-14 15,26 14 22-15,0 0-3 0,-27-14 58 16,27 14-102-16,0 0 29 0,-33-15-6 0,33 15 3 16,0 0 9-16,-43-10 1 0,43 10-8 0,0 0 3 15,-48-9 0-15,48 9 4 0,-34-7-8 16,34 7 21-16,-35-4-11 0,35 4 8 0,-35-9-6 15,35 9-2-15,-39-4-3 0,39 4-8 0,-38-3 14 16,38 3-7-16,-40-5 15 0,40 5-6 0,-40-6-2 16,40 6 11-16,-40-4-15 0,40 4 12 0,-46-4 12 15,46 4-29-15,-46-6 0 0,46 6 12 16,-43-4-6-16,43 4 8 0,-44-3 2 0,44 3-3 16,0 0-8-16,-55 0-8 0,55 0 3 0,0 0 11 15,-50-5-39-15,50 5 44 0,0 0-4 0,-39-6-1 16,39 6 10-16,0 0-14 0,-40-1 17 15,40 1-12-15,0 0 10 0,-43-10-15 0,43 10-2 16,0 0 1-16,-49-1-30 0,49 1 33 0,0 0-8 16,-51-2 15-16,51 2-12 0,0 0-4 15,-46-4-54-15,46 4 68 0,0 0-4 0,-40-2-1 16,40 2 14-16,0 0-10 0,-46 0-11 0,46 0 9 16,0 0-11-16,-52 0 0 0,52 0-1 0,-39 1 0 15,39-1-6-15,-38 1 14 0,38-1-5 0,-40 0 27 16,40 0-36-16,0 0 12 0,-52 2-10 15,52-2 5-15,0 0-2 0,-46 2 6 0,46-2-24 16,0 0 21-16,-40 7-6 0,40-7 8 0,0 0 5 16,-43 3-20-16,43-3 13 0,0 0 5 15,-51 7-5-15,51-7 6 0,-35 8-9 0,35-8 3 16,-34 7-4-16,34-7 7 0,0 0 2 0,-40 6-6 16,40-6 9-16,0 0-17 0,-35 6 15 15,35-6-7-15,0 0-6 0,-35 8 39 0,35-8-43 16,0 0-2-16,-35 7 6 0,35-7 7 0,-33 7 4 15,33-7-6-15,0 0 6 0,-40 14-8 0,40-14-4 16,-29 13 14-16,29-13 4 0,-29 14-50 0,29-14 46 16,-28 13 9-16,28-13-23 0,-26 12 0 15,26-12 19-15,0 0-9 0,-33 20-13 0,33-20 14 16,-23 14 5-16,23-14 18 0,0 0-7 0,-33 23-2 16,33-23 4-16,-24 18-24 0,24-18 17 0,-26 19-9 15,26-19 7-15,-29 20-3 0,29-20 1 16,-28 22 5-16,28-22-17 0,-31 18-3 0,31-18 14 15,-24 19-24-15,24-19 23 0,0 0-7 0,-31 24 7 16,31-24-13-16,0 0 16 0,0 0-11 16,-26 22 6-16,26-22-8 0,0 0 3 0,-22 18 0 15,22-18 13-15,0 0-14 0,-26 22 54 0,26-22-50 16,-21 18 7-16,21-18-14 0,-22 19 12 0,22-19-7 16,-21 19-1-16,21-19-3 0,0 0 0 15,-23 30-5-15,23-30 6 0,0 0-9 0,-17 20 18 16,17-20-10-16,0 0 4 0,0 0-5 0,-14 28 4 15,14-28-11-15,0 0 23 0,-12 23-16 0,12-23 7 16,0 0-5-16,-14 31 5 0,14-31-6 0,0 0-4 16,-14 32-4-16,14-32 21 0,0 0-18 15,-10 34 8-15,10-34-4 0,0 0-2 0,0 0 8 16,-8 35 4-16,8-35-10 0,0 0 9 0,0 0-48 16,-8 37 54-16,8-37-11 0,0 0 5 15,-6 39 0-15,6-39 6 0,-8 32-13 0,8-32 10 16,-10 30-8-16,10-30 8 0,-10 34 4 0,10-34-12 15,-7 29-16-15,7-29 10 0,0 0-9 16,-9 38 19-16,9-38-8 0,0 0 5 0,0 0-9 16,0 0 12-16,-3 33-10 0,3-33 13 0,0 0 11 15,0 0-21-15,0 0-4 0,0 0 11 0,0 0-14 16,0 0 9-16,0 0-11 0,0 0 8 16,0 0-15-16,0 0 4 0,0 0 13 0,0 0-23 15,0 0-15-15,0 0-3 0,0 0-32 0,0 0-17 16,0 0-24-16,0 0-18 0,0 0-20 0,0 0-45 15,0 0-16-15,0 0-66 0,33-11-194 0,-33 11 154 16,22-19 201-16</inkml:trace>
  <inkml:trace contextRef="#ctx0" brushRef="#br0" timeOffset="77136">4822 11245 0 0,'0'0'150'15,"0"0"70"-15,0 0-42 0,0 0-33 0,-32-5-8 16,32 5-14-16,0 0-15 0,0 0-23 15,0 0 3-15,0 0-7 0,0 0-2 0,0 0-16 16,0 0 10-16,0 0 0 0,0 0 44 0,-20-18-60 16,20 18-9-16,0 0 13 0,0 0-1 15,0 0-12-15,-6-33 3 0,6 33-11 0,0 0 8 16,0 0-4-16,3-40-10 0,-3 40 2 0,0 0 32 16,12-38-53-16,-12 38-5 0,11-30 0 0,-11 30-2 15,15-31 3-15,-15 31-2 0,18-29-1 0,-18 29-8 16,22-30 1-16,-22 30 5 0,23-30 1 15,-23 30-51-15,21-22 59 0,-21 22-2 0,17-19 7 16,-17 19-8-16,0 0-15 0,20-20 12 0,-20 20-2 16,0 0-2-16,0 0-5 0,0 0 0 0,0 0 0 15,0 0-3-15,0 0 6 0,0 0 2 16,0 0-2-16,0 0 3 0,0 0-4 0,0 0 9 16,0 0-5-16,-4 46-6 0,4-46 5 0,-3 40 2 15,3-40-2-15,-4 39-12 0,4-39 9 16,-3 42-2-16,3-42-9 0,-1 47 14 0,1-47-13 15,0 49 6-15,0-49 12 0,-2 52-13 0,2-52 5 16,-3 50-5-16,3-50 5 0,3 53-1 0,-3-53-10 16,0 51 15-16,0-51-2 0,5 43 0 15,-5-43-7-15,6 39 7 0,-6-39 19 0,9 32-24 16,-9-32 7-16,16 25 3 0,-16-25-12 0,23 18 17 16,-23-18-10-16,38 8 11 0,-38-8-16 0,46 4 11 15,-46-4-21-15,49-4 23 0,-49 4-46 0,51-11 50 16,-51 11-15-16,50-14 10 0,-50 14 6 15,45-16-15-15,-45 16-3 0,41-17 10 0,-41 17-14 16,37-18 9-16,-37 18 0 0,34-17-14 0,-34 17-17 16,28-14-18-16,-28 14-41 0,0 0-33 15,30-16-45-15,-30 16-50 0,0 0-76 0,0 0-314 16,31-14 196-16,-31 14 121 0</inkml:trace>
  <inkml:trace contextRef="#ctx0" brushRef="#br0" timeOffset="78666">5184 12748 0 0,'0'0'195'0,"0"0"-20"0,0 0-51 0,0 0-2 16,0 0-31-16,0 0-5 0,0 0 7 0,0 0-21 15,0 0-24-15,0 0 7 0,0 0-9 0,0 0 7 16,0 0-14-16,0 0 11 0,0 0-8 16,0 0 14-16,2 36-17 0,-2-36 9 0,0 0-23 15,0 0 46-15,3 46-14 0,-3-46-4 0,7 32-7 16,-7-32 2-16,10 36-13 0,-10-36 13 15,6 33-24-15,-6-33 5 0,9 40-8 0,-9-40 15 16,11 39-2-16,-11-39 13 0,10 34-2 0,-10-34 5 16,14 32-9-16,-14-32 12 0,17 35-10 0,-17-35 5 15,17 32-9-15,-17-32-5 0,18 30-11 16,-18-30 2-16,19 28-8 0,-19-28 11 0,20 31-10 16,-20-31 12-16,20 28 5 0,-20-28-19 0,20 27-15 15,-20-27 15-15,23 25 7 0,-23-25-18 0,27 25-2 16,-27-25 11-16,29 20-4 0,-29-20-12 15,33 21 0-15,-33-21 11 0,32 16-17 0,-32-16 21 16,35 16-4-16,-35-16 7 0,32 14 42 0,-32-14-48 16,33 14-17-16,-33-14 8 0,27 11 2 15,-27-11 3-15,32 14-4 0,-32-14 11 0,33 14-4 16,-33-14 2-16,35 11-14 0,-35-11 15 0,37 11-142 16,-37-11 163-16,44 10-15 0,-44-10 1 0,46 10 12 15,-46-10-14-15,46 7-11 0,-46-7 1 16,46 5-10-16,-46-5 16 0,43 6-9 0,-43-6 2 15,0 0-7-15,49 4 12 0,-49-4-16 0,0 0 14 16,40 1-32-16,-40-1 31 0,0 0-3 0,42-4-1 16,-42 4-2-16,35-7-3 0,-35 7-6 0,43-7 16 15,-43 7-9-15,52-10 5 0,-52 10-7 16,60-11 17-16,-60 11-26 0,60-11 11 0,-60 11 0 16,54-11 8-16,-54 11-1 0,46-12-6 0,-46 12-10 15,40-9 14-15,-40 9-9 0,0 0 2 16,41-11 2-16,-41 11 3 0,35-11-7 0,-35 11 4 15,31-14-6-15,-31 14 14 0,37-18-8 0,-37 18 0 16,35-17-9-16,-35 17 11 0,37-20 2 16,-37 20-46-16,31-19 39 0,-31 19 20 0,23-15-17 15,-23 15 19-15,0 0-24 0,29-21 19 0,-29 21-9 16,0 0 0-16,17-20-6 0,-17 20 8 0,0 0-15 16,0 0 5-16,23-25-6 0,-23 25 14 0,0 0-15 15,17-20 14-15,-17 20-3 0,0 0 2 16,20-27-1-16,-20 27 0 0,0 0-14 0,21-25 14 15,-21 25-6-15,0 0 16 0,0 0-13 0,15-22 2 16,-15 22-6-16,0 0 1 0,0 0 6 0,0 0-5 16,0 0-18-16,0 0 4 0,0 0-70 15,0 0 9-15,0 0-17 0,0 0 97 0,0 0-155 16,0 0 3-16,16-21-12 0,-16 21-10 16,0 0-7-16,0 0-19 0,0 0-36 0,0 0-248 15,0 0 157-15,0 0 194 0</inkml:trace>
  <inkml:trace contextRef="#ctx0" brushRef="#br0" timeOffset="80326">6490 13383 77 0,'0'0'245'0,"0"0"-38"0,0 0-15 0,-12-32-14 15,12 32-62-15,0 0 19 0,0 0-31 0,0 0-7 16,0 0 0-16,0 0-29 0,0 0-7 0,0 0-6 16,12-25-21-16,-12 25 10 0,0 0-7 15,0 0 9-15,0 0 0 0,0 0-1 0,0 0-13 16,0 0 27-16,-38-12-67 0,38 12 50 0,-34-6-5 16,34 6 3-16,-42-5-24 0,42 5 16 15,-47-6-12-15,47 6 12 0,-45-10-15 0,45 10 15 16,-44-7-5-16,44 7-5 0,-39-8-36 0,39 8 45 15,0 0-15-15,-39-10 7 0,39 10-9 0,0 0 1 16,0 0-13-16,-36-5 15 0,36 5-7 16,0 0 0-16,0 0-7 0,0 0 5 0,0 0-9 15,0 0 8-15,0 0-10 0,0 0-2 0,-35-6 5 16,35 6-1-16,0 0-12 0,0 0 18 0,0 0-4 16,0 0-2-16,0 0-12 0,0 0 13 0,0 0-18 15,0 0 18-15,0 0-3 0,34-4-4 16,-34 4 1-16,0 0 8 0,0 0-3 0,41-4-1 15,-41 4 51-15,0 0-51 0,35-4-24 0,-35 4 23 16,0 0 0-16,43 11 3 0,-43-11-4 16,37 14 8-16,-37-14-16 0,40 16 16 0,-40-16-9 15,40 27 8-15,-40-27-6 0,48 24 8 0,-48-24-6 16,41 26 23-16,-41-26-22 0,38 28 21 16,-38-28-19-16,33 27 14 0,-33-27-7 0,24 29 18 15,-24-29-10-15,19 26-7 0,-19-26 8 0,12 27 2 16,-12-27-13-16,8 29 7 0,-8-29-15 0,0 0 15 15,7 44 2-15,-7-44-1 0,0 0 1 0,-1 42 3 16,1-42 4-16,0 0 5 0,-5 40-14 16,5-40 18-16,-12 31-18 0,12-31 17 0,-15 30-8 15,15-30 1-15,-20 29-14 0,20-29 5 0,-22 29-1 16,22-29-8-16,-20 28-1 0,20-28-1 16,-21 22-1-16,21-22 25 0,0 0-35 0,-26 26 6 15,26-26-45-15,0 0-36 0,-22 20-54 0,22-20-35 16,0 0-40-16,0 0-48 0,-32 11-100 15,32-11-246-15,0 0 196 0,-35-4 120 0</inkml:trace>
  <inkml:trace contextRef="#ctx0" brushRef="#br0" timeOffset="82286">4602 12920 0 0,'0'0'63'16,"0"0"122"-16,-20 20-24 0,20-20-13 0,0 0-22 15,0 0-7-15,-13 27-15 0,13-27-11 16,0 0 3-16,0 0-21 0,0 0-6 0,-3 39-1 16,3-39-14-16,0 0 2 0,0 0-8 0,10 36 10 15,-10-36-14-15,0 0 10 0,14 25-13 0,-14-25 56 16,0 0-75-16,20 25 13 0,-20-25-13 0,0 0 26 15,22 23-13-15,-22-23 11 0,0 0-16 16,18 21 17-16,-18-21-15 0,0 0 10 0,0 0-22 16,17 29-43-16,-17-29 47 0,24 13 22 0,-24-13-22 15,30 12 13-15,-30-12-13 0,32 11-5 16,-32-11-8-16,43 10 13 0,-43-10-3 0,41 6-4 16,-41-6 4-16,39 5-44 0,-39-5 47 0,0 0 5 15,47 4 4-15,-47-4 5 0,0 0-20 0,49 3 11 16,-49-3-13-16,0 0 6 0,48 3-13 15,-48-3 0-15,0 0-12 0,54-6 15 0,-54 6-7 16,44-5 5-16,-44 5-22 0,48-13 26 0,-48 13-11 16,50-14 2-16,-50 14-5 0,52-19 4 0,-52 19-2 15,51-18 7-15,-51 18-10 0,46-22 10 0,-46 22 5 16,38-20 39-16,-38 20-19 0,36-25 9 16,-36 25-12-16,27-25 6 0,-27 25-11 0,28-30 5 15,-28 30-17-15,26-32 2 0,-26 32-5 16,31-41 0-16,-31 41-12 0,35-38-5 0,-15 17 13 15,2-2 3-15,-3-1-6 0,1 2 6 0,0-2 5 16,-4 1 20-16,-1 1-7 0,-1-5 22 16,-14 27-5-16,23-43 7 0,-23 43-5 0,20-44 2 15,-20 44-13-15,14-43-6 0,-14 43-5 0,10-47-2 16,-10 47 8-16,11-42-18 0,-11 42-4 0,11-44-1 16,-11 44 3-16,9-44-4 0,-9 44-9 0,11-50 4 15,-11 50-1-15,9-50-2 0,-9 50 1 0,6-54-5 16,-6 54 6-16,3-53 6 0,-3 53-4 15,-3-50 5-15,3 50-15 0,-4-52 11 0,4 52-4 16,-7-48 4-16,7 48-8 0,-6-48 8 0,6 48-4 16,-9-47 4-16,9 47-8 0,-11-43 43 15,11 43-51-15,-10-39 11 0,10 39 1 0,-10-44 4 16,10 44-7-16,-10-38 12 0,10 38-6 0,-16-41 11 16,16 41-12-16,-15-38 11 0,15 38-3 15,-22-37 2-15,22 37-13 0,-16-38 9 0,16 38-5 16,-23-37 9-16,23 37-14 0,-27-35 1 0,27 35 4 15,-29-33 1-15,29 33-11 0,-32-30 8 0,32 30-11 16,-35-29 8-16,35 29-3 0,-37-31 8 16,37 31-9-16,-37-22 11 0,37 22-4 0,-34-26 6 15,34 26-13-15,-36-20 8 0,36 20-4 0,-34-18 0 16,34 18 4-16,-31-18-2 0,31 18-7 0,-29-12 12 16,29 12-10-16,-28-12 10 0,28 12-9 15,-33-9 8-15,33 9-13 0,-39-9 53 0,39 9-58 16,-46-8 12-16,46 8-9 0,-49-10 13 0,49 10-10 15,-54-5 11-15,54 5-8 0,-49-7 9 0,49 7-6 16,-49-3 2-16,49 3-4 0,-44 0 8 16,44 0-31-16,0 0 35 0,-53 3-2 0,53-3-9 15,0 0-10-15,-39 7 20 0,39-7-11 0,0 0 4 16,-39 11 0-16,39-11 7 0,0 0-8 16,-32 12 2-16,32-12 0 0,-32 16 0 0,32-16 0 15,-39 18 3-15,39-18-5 0,-43 22-28 0,43-22 34 16,-41 19 6-16,41-19-14 0,-37 23 8 0,37-23-6 15,-32 22-3-15,32-22-3 0,-26 23 10 0,26-23-7 16,-29 27-1-16,29-27 5 0,-26 28 4 16,26-28-5-16,-25 32 11 0,25-32-12 0,-28 29 4 15,28-29-4-15,-30 34 7 0,30-34-3 0,-37 30 5 16,37-30-6-16,-34 27 2 0,34-27-3 0,-35 25 2 16,35-25-4-16,-32 23 2 0,32-23-8 15,-31 21 9-15,31-21-7 0,-29 22 10 0,29-22-6 16,-32 27 14-16,32-27-13 0,-33 27 6 0,33-27-13 15,-32 32 15-15,32-32-16 0,-29 36 10 16,29-36-2-16,-31 35 3 0,31-35-4 0,-23 40 5 16,23-40-4-16,-21 34 4 0,21-34 1 0,-20 35 1 15,20-35-5-15,-16 35 2 0,16-35-4 0,-13 37 2 16,13-37 0-16,-10 38 1 0,10-38-5 0,-6 46 0 16,6-46 2-16,-4 44 4 0,4-44 2 15,0 50-6-15,0-50 7 0,3 51-7 0,-3-51 6 16,3 48-18-16,-3-48 18 0,6 52 0 0,-6-52-3 15,8 47-18-15,-8-47 23 0,9 47 0 16,-9-47-6-16,14 49-5 0,-14-49 5 0,13 44-1 16,-13-44 6-16,17 43-5 0,-17-43 5 0,20 47-13 15,-20-47 13-15,19 43-11 0,-19-43 10 0,20 40-8 16,-20-40 10-16,15 40-15 0,-15-40 16 16,18 38-12-16,-18-38 16 0,16 39-10 0,-16-39 3 15,26 37-4-15,-26-37 11 0,29 37-7 0,-9-18 10 16,-2-1-11-16,1 1 9 0,2 0-14 0,2-2-4 15,0-1 7-15,0 0 1 0,5-2 1 16,-28-14 1-16,44 29-10 0,-44-29 10 0,40 27-9 16,-40-27 11-16,42 21-3 0,-42-21 3 0,38 21-6 15,-38-21 6-15,43 14-7 0,-43-14 6 0,48 11-5 16,-48-11 3-16,55 7-7 0,-55-7 6 16,63-3-2-16,-28-1 39 0,2 0-47 0,0-3 5 15,0 0-9-15,-2-4 8 0,0 1-1 0,-3-1 7 16,1-1-10-16,-4 2 9 0,-29 10-4 0,49-22 4 15,-49 22-6-15,43-24 4 0,-43 24-11 16,37-24 0-16,-37 24-23 0,32-24-8 0,-32 24-34 16,29-26-17-16,-29 26-28 0,32-25-7 0,-32 25-13 15,33-25 0-15,-33 25-1 0,30-25 0 16,-30 25-16-16,25-22 0 0,-25 22-23 0,0 0-42 16,21-27-48-16,-21 27-315 0,0 0 187 0,0 0 132 15</inkml:trace>
  <inkml:trace contextRef="#ctx0" brushRef="#br0" timeOffset="83446">5911 12040 0 0,'0'0'155'15,"0"0"109"-15,0 0-36 0,0 0-44 0,0 0-25 16,0 0-34-16,0 0-1 0,0 0-21 0,-20-17-5 16,20 17-15-16,0 0-19 0,0 0 14 0,0 0-7 15,0 0-32-15,0 0 66 0,-36-4-77 0,36 4 15 16,0 0 2-16,-33-6-15 0,33 6-5 15,0 0 0-15,0 0-11 0,-47-1 13 0,47 1-12 16,0 0 6-16,-39-3-10 0,39 3-46 0,0 0 54 16,0 0 9-16,-49 3-15 0,49-3 8 15,0 0-15-15,-44 11 10 0,44-11-7 0,-32 14 1 16,32-14 0-16,-30 17 6 0,30-17-21 0,-30 16 12 16,30-16-7-16,-29 24 11 0,29-24-7 15,-28 19 6-15,28-19 22 0,-26 21-31 0,26-21-8 16,-25 21-2-16,25-21 7 0,-23 21 0 0,23-21 0 15,-18 23-6-15,18-23 6 0,-18 21-3 0,18-21 3 16,-17 22 5-16,17-22-30 0,0 0 43 0,-22 27-17 16,22-27 12-16,0 0-6 0,0 0 1 15,-18 25-2-15,18-25-6 0,0 0 6 0,0 0-10 16,0 0 10-16,0 0 1 0,0 0 4 0,0 0-7 16,0 0 5-16,0 0 9 0,0 0-12 0,0 0 4 15,0 0-5-15,40-17 15 0,-40 17-20 16,27-25 1-16,-27 25-7 0,34-28 8 0,-34 28-1 15,35-30 5-15,-35 30-8 0,39-31 13 0,-39 31-9 16,33-29 9-16,-33 29-15 0,39-26 10 16,-39 26-11-16,37-24 16 0,-37 24 0 0,33-22 2 15,-33 22-15-15,30-18 12 0,-30 18-7 0,30-15 3 16,-30 15-13-16,28-9 13 0,-28 9-3 16,0 0-6-16,40-8-7 0,-40 8 20 0,0 0-9 15,41 0 2-15,-41 0-7 0,0 0 9 0,40 3-5 16,-40-3 11-16,0 0 0 0,37 7 8 0,-37-7-6 15,0 0 7-15,31 11-2 0,-31-11 8 0,0 0-18 16,27 15 20-16,-27-15-21 0,0 0 18 0,0 0-9 16,28 21 8-16,-28-21-12 0,0 0 25 15,0 0-39-15,15 29 13 0,-15-29-12 0,0 0 20 16,0 0-15-16,5 32 10 0,-5-32-10 0,0 0 11 16,1 36-10-16,-1-36 2 0,0 0 2 15,-3 42-16-15,3-42 12 0,0 0 8 0,-4 41-10 16,4-41 5-16,0 0-2 0,-6 45 5 0,6-45-4 15,-7 34 5-15,7-34-5 0,-7 28-6 16,7-28 6-16,0 0-2 0,-11 37 1 0,11-37 0 16,-8 29 0-16,8-29-4 0,0 0-1 0,-9 34 2 15,9-34-8-15,0 0 5 0,0 0 1 0,-3 34 2 16,3-34-14-16,0 0 11 0,0 0 12 0,0 0-15 16,0 0-12-16,-1 36-13 0,1-36-29 15,0 0-32-15,0 0-35 0,0 0-28 0,0 0-34 16,0 0-90-16,0 0-106 0,0 0-148 0,0 0 164 15,3-47 165-15</inkml:trace>
  <inkml:trace contextRef="#ctx0" brushRef="#br0" timeOffset="86321">5135 10662 0 0,'0'0'199'0,"0"0"-21"0,0 0-58 0,0 0 0 15,0 0-25-15,12-24-4 0,-12 24-18 16,0 0-9-16,0 0-12 0,0 0-8 0,0 0-5 15,0 0-5-15,0 0-4 0,0 0 4 0,0 0-4 16,0 0 4-16,0 0-13 0,0 0 8 16,0 0-10-16,0 0 11 0,0 0-8 0,0 0 2 15,0 0-17-15,0 0 12 0,0 0-3 0,0 0 2 16,0 0-7-16,0 0 20 0,0 0-14 16,-18 18 13-16,18-18-3 0,0 0-6 0,-16 25-4 15,16-25-4-15,0 0-1 0,-20 34 0 0,20-34-5 16,0 0 9-16,-19 30-18 0,19-30 10 0,0 0 0 15,-14 29-2-15,14-29-9 0,0 0 59 0,-11 36-54 16,11-36 7-16,-15 20 27 0,15-20-25 16,-19 24 3-16,19-24-6 0,-17 24-2 0,17-24-1 15,-15 23-3-15,15-23-7 0,-35 23 8 0,35-23-11 16,0 0 12-16,-16 36 5 0,16-36-9 0,-12 25 7 16,12-25-10-16,-11 26 1 0,11-26 9 15,-13 28-2-15,13-28-5 0,-11 26 0 0,11-26-1 16,-14 28-2-16,14-28 5 0,0 0-5 0,-15 37 43 15,15-37-45-15,0 0-12 0,-17 34 18 16,17-34-12-16,0 0 16 0,-19 34-19 0,19-34 20 16,0 0-13-16,-15 34 17 0,15-34-14 0,0 0 0 15,-17 26-17-15,17-26 30 0,0 0-7 0,-9 29 4 16,9-29-4-16,0 0 7 0,0 0-17 16,-9 29 14-16,9-29-6 0,0 0 6 0,0 0-6 15,-11 26 5-15,11-26-9 0,0 0 4 0,0 0-1 16,0 0 6-16,0 0 16 0,0 0-22 0,0 0-3 15,0 0 10-15,0 0-7 0,0 0 17 16,0 0-6-16,0 0 9 0,0 0-11 0,0 0 1 16,0 0 2-16,0 0-4 0,0 0-22 0,0 0 38 15,0 0-18-15,0 0 0 0,0 0 2 16,0 0 6-16,0 0-10 0,0 0 7 0,0 0-12 16,8 28 19-16,-8-28 6 0,0 0 9 0,0 0-7 15,0 0 1-15,38 7-10 0,-38-7 38 16,0 0-21-16,44 8 4 0,-44-8-10 0,0 0 3 15,45 9-5-15,-45-9 6 0,0 0-15 0,40 11 17 16,-40-11-17-16,0 0-2 0,41 12-6 0,-41-12 6 16,31 11-9-16,-31-11 3 0,38 9-3 0,-38-9 8 15,43 11 14-15,-43-11-22 0,56 8-5 0,-56-8 4 16,59 11-18-16,-59-11 16 0,65 11-2 16,-65-11 3-16,63 11-9 0,-63-11 14 0,60 7-15 15,-60-7 48-15,52 9-60 0,-52-9 14 0,44 7-2 16,-44-7 13-16,42 4-15 0,-42-4 14 15,37 3 0-15,-37-3-6 0,40 2 2 0,-40-2-3 16,39-2-1-16,-39 2 9 0,40 0-22 0,-40 0 22 16,34-5-14-16,-34 5 13 0,0 0-9 15,37-4 3-15,-37 4 1 0,0 0 7 0,0 0-5 16,0 0 5-16,0 0-5 0,0 0 7 0,0 0-2 16,0 0 2-16,0 0-2 0,0 0-2 0,0 0 0 15,0 0 6-15,0 0-6 0,0 0 10 16,0 0-9-16,0 0 10 0,0 0-19 0,0 0 7 15,0 0-5-15,0 0 9 0,0 0-7 0,-29-15 0 16,29 15-9-16,0 0 16 0,0 0-10 0,-39-6 6 16,39 6-11-16,0 0 12 0,0 0-6 0,-47-6 7 15,47 6-13-15,0 0 16 0,-35-6-6 16,35 6-5-16,0 0-1 0,-31-10 6 0,31 10-3 16,0 0-7-16,-39-14 12 0,39 14 3 0,-30-12-7 15,30 12-7-15,-37-13-5 0,37 13 13 16,-42-15-7-16,42 15-113 0,-50-17 134 0,50 17 9 15,-54-18-12-15,54 18 9 0,-54-18 7 0,54 18-19 16,-52-16-12-16,52 16 10 0,-46-14 1 16,46 14 6-16,-37-11-30 0,37 11 19 0,0 0-5 15,-33-12 7-15,33 12-10 0,0 0 9 0,0 0-15 16,0 0 8-16,0 0-5 0,0 0 0 0,0 0 42 16,0 0-56-16,0 0-2 0,0 0 16 15,-31-8 0-15,31 8-1 0,0 0-1 0,0 0 14 16,0 0-11-16,0 0 17 0,0 0-6 0,24 15 5 15,-24-15-73-15,0 0 93 0,33 20-20 0,-33-20 6 16,27 17 1-16,-27-17-7 0,36 19-7 0,-36-19 6 16,40 18-8-16,-40-18 9 0,42 22 2 15,-42-22-4-15,50 20-11 0,-50-20 1 0,50 19-3 16,-50-19 7-16,55 18-2 0,-55-18 10 0,53 17-10 16,-53-17 0-16,49 14 6 0,-49-14-2 15,38 12-6-15,-38-12 4 0,0 0-11 0,39 11 16 16,-39-11-11-16,0 0 17 0,0 0-12 0,0 0 4 15,33 9-16-15,-33-9 25 0,0 0-30 16,0 0 23-16,0 0-5 0,0 0 6 0,0 0-9 16,0 0 2-16,0 0 2 0,0 0 7 0,0 0-10 15,0 0 8-15,0 0-11 0,0 0 29 0,0 0-16 16,0 0-1-16,0 0 1 0,0 0 2 0,0 0-11 16,0 0 2-16,-40-3-10 0,40 3 8 0,0 0-4 15,-33-8 6-15,33 8-1 0,0 0 6 16,-42-10-9-16,42 10 9 0,-32-7-11 0,32 7 8 15,-38-8-6-15,38 8 5 0,-48-9-13 0,48 9 12 16,-52-11-6-16,52 11 9 0,-49-14 5 16,49 14-9-16,-49-12-11 0,49 12 3 0,-40-14 6 15,40 14 4-15,-34-15-14 0,34 15-121 0,-28-16 148 16,28 16 4-16,-24-18-12 0,24 18 20 16,-20-19-27-16,20 19 3 0,0 0-1 0,-28-24 6 15,28 24-7-15,0 0 1 0,-23-30-12 0,23 30 9 16,0 0-4-16,-32-28 8 0,32 28-20 0,-20-18-7 15,20 18 27-15,-21-18 3 0,21 18-7 16,-22-17 7-16,22 17-4 0,0 0 8 0,-21-19-12 16,21 19 8-16,0 0-13 0,0 0 1 0,-16-25-10 15,16 25 20-15,0 0-16 0,0 0 15 0,0 0-7 16,0 0 3-16,-1-36-2 0,1 36 4 0,0 0-6 16,0 0-1-16,0 0 0 0,0 0 4 15,0 0 1-15,9-26-9 0,-9 26-5 0,0 0 9 16,0 0 4-16,17-20 2 0,-17 20 2 0,0 0 0 15,29-27-5-15,-29 27 4 0,24-21 1 16,-24 21-10-16,33-24 0 0,-33 24 8 0,35-26 2 16,-35 26-4-16,38-29 8 0,-38 29 1 0,40-31-10 15,-40 31 7-15,40-33-6 0,-20 15 3 0,-20 18-6 16,38-32 10-16,-38 32-11 0,37-29 10 16,-37 29-2-16,37-30-49 0,-37 30 51 0,32-22-2 15,-32 22-2-15,28-20-6 0,-28 20 4 0,23-18 8 16,-23 18-3-16,0 0-1 0,23-17-4 0,-23 17 1 15,0 0-9-15,0 0 16 0,20-19-6 0,-20 19-2 16,0 0 28-16,0 0-32 0,0 0-6 16,0 0 10-16,0 0-5 0,0 0 5 0,0 0-4 15,0 0 8-15,0 0-6 0,0 0 6 0,0 0-8 16,0 0 6-16,0 0-4 0,0 0 1 16,0 0-2-16,0 0 1 0,0 0-17 0,0 0-1 15,0 0-71-15,0 0-28 0,0 0-37 0,0 0 94 16,0 0-221-16,0 0-114 0,0 0-204 15,0 0 194-15,0 0 124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5-09-27T17:40:00.606"/>
    </inkml:context>
    <inkml:brush xml:id="br0">
      <inkml:brushProperty name="width" value="0.21167" units="cm"/>
      <inkml:brushProperty name="height" value="0.21167" units="cm"/>
      <inkml:brushProperty name="color" value="#C00000"/>
      <inkml:brushProperty name="fitToCurve" value="1"/>
    </inkml:brush>
  </inkml:definitions>
  <inkml:trace contextRef="#ctx0" brushRef="#br0">3536 609 0 0,'0'0'0'0,"0"0"133"16,0 0 4-16,-15-23-8 0,15 23-28 0,0 0-12 15,0 0-11-15,0 0 0 0,0 0-17 16,-19-23 6-16,19 23-24 0,0 0 3 0,0 0-19 16,0 0 5-16,0 0-8 0,-17-23 9 0,17 23-16 15,0 0 24-15,0 0 2 0,0 0 5 16,-15-25-6-16,15 25-3 0,0 0-1 0,0 0 16 16,0 0-17-16,0 0 10 0,0 0-22 0,-11-26 14 15,11 26-27-15,0 0 24 0,0 0-19 16,0 0 7-16,0 0-12 0,6-34 12 0,-6 34-6 15,0 0-9-15,0 0 0 0,0 0 11 0,17-26-20 16,-17 26 5-16,0 0-7 0,0 0 4 0,0 0-7 16,33-17 12-16,-33 17-14 0,0 0 12 15,0 0-12-15,30-7 9 0,-30 7-4 0,0 0 9 16,0 0-9-16,43 4 0 0,-43-4-4 0,0 0 45 16,0 0-44-16,40 7 3 0,-40-7-10 0,0 0 10 15,0 0-4-15,37 11-3 0,-37-11 11 0,0 0 1 16,0 0-6-16,31 18 5 0,-31-18 23 15,0 0-20-15,26 14-11 0,-26-14-1 0,0 0-2 16,29 19 6-16,-29-19-1 0,21 17 13 0,-21-17-16 16,0 0 12-16,34 18-10 0,-34-18 3 15,0 0 2-15,32 17-1 0,-32-17 1 0,0 0 3 16,28 15-5-16,-28-15 4 0,0 0-12 0,26 18 20 16,-26-18-22-16,0 0 24 0,0 0-19 15,26 16 10-15,-26-16-7 0,0 0 5 0,0 0 2 16,31 14 5-16,-31-14-24 0,0 0 21 0,26 13-17 15,-26-13 14-15,0 0-9 0,21 15 11 16,-21-15-16-16,0 0 12 0,31 17-9 0,-31-17 10 16,0 0-10-16,34 16 21 0,-34-16-11 0,0 0-1 15,32 17-3-15,-32-17 3 0,0 0-9 0,32 15 43 16,-32-15-47-16,0 0 12 0,28 17-3 0,-28-17 71 16,0 0-89-16,26 14 19 0,-26-14-18 0,0 0 12 15,23 14 5-15,-23-14 3 0,0 0-23 16,0 0 32-16,32 11-8 0,-32-11 1 0,0 0 98 15,0 0-120-15,31 10-1 0,-31-10 15 0,0 0-12 16,0 0 12-16,32 7-5 0,-32-7 0 16,0 0 4-16,0 0 5 0,0 0-2 0,31 7 13 15,-31-7-11-15,0 0 11 0,0 0-13 0,0 0 6 16,0 0-2-16,0 0 9 0,35 4-24 16,-35-4 22-16,0 0-11 0,0 0 5 0,0 0-5 15,34 5 5-15,-34-5-8 0,0 0 13 0,0 0-7 16,0 0 11-16,41 4-12 0,-41-4 6 0,0 0-14 15,0 0 16-15,0 0 2 0,0 0 63 16,34 7-84-16,-34-7 7 0,0 0-8 0,0 0 5 16,0 0-1-16,0 0 19 0,0 0-7 0,0 0 4 15,0 0-12-15,0 0 16 0,0 0-9 0,0 0-2 16,0 0-2-16,0 0 3 0,0 0 7 0,0 0-5 16,0 0-2-16,0 0 9 0,0 0-22 15,0 0 16-15,0 0-9 0,0 0 21 0,0 0-52 16,0 0 41-16,0 0 3 0,0 0 2 0,0 0-1 15,0 0-2-15,0 0-7 0,0 0 3 16,0 0 1-16,0 0-3 0,0 0-1 0,0 0 3 16,0 0-3-16,0 0 15 0,0 0-16 0,0 0 26 15,-38 5-27-15,38-5 9 0,0 0-14 16,0 0 8-16,-36 8-11 0,36-8 12 0,0 0-4 16,0 0 6-16,-33 8 2 0,33-8-1 0,0 0 5 15,0 0-3-15,-42 11-13 0,42-11 19 0,0 0-19 16,-33 7 10-16,33-7 0 0,0 0 4 0,-40 5-12 15,40-5 7-15,0 0 8 0,-48 6-6 16,48-6-6-16,0 0 3 0,-43 5-6 0,43-5 8 16,0 0-2-16,-41 6 2 0,41-6-2 0,0 0 5 15,-42 5-17-15,42-5 14 0,0 0 5 16,-34 4-4-16,34-4-13 0,0 0 12 0,0 0-11 16,-46 5 19-16,46-5-4 0,0 0 3 0,0 0-8 15,-47 2 6-15,47-2-20 0,0 0 13 16,-37 4-8-16,37-4 8 0,0 0-8 0,0 0 16 15,-51 3-13-15,51-3 6 0,0 0 1 0,-36 4-2 16,36-4-2-16,0 0 8 0,0 0 46 0,-48 0-59 16,48 0-7-16,0 0 19 0,0 0-14 0,-51 1 2 15,51-1 3-15,0 0 11 0,-43 6-14 16,43-6 6-16,0 0 2 0,0 0 31 0,-50 0-47 16,50 0 2-16,0 0 13 0,0 0-4 0,-46 0 3 15,46 0 4-15,0 0-14 0,0 0 19 0,-48 5-5 16,48-5 2-16,0 0-5 0,0 0-3 15,-44 0 10-15,44 0-11 0,0 0-7 0,-39-4 7 16,39 4-14-16,0 0 14 0,-43-1-19 0,43 1 21 16,0 0 2-16,-44-4 0 0,44 4-3 15,0 0 10-15,0 0-18 0,-37-3 7 0,37 3-6 16,0 0 11-16,0 0-13 0,0 0 11 0,-37-11-17 16,37 11 12-16,0 0-13 0,-29-11-3 0,29 11 16 15,0 0 10-15,-26-16-11 0,26 16 18 16,0 0-23-16,-25-19 19 0,25 19-13 0,0 0 12 15,-23-13-10-15,23 13 88 0,0 0-126 0,0 0 35 16,-30-18 3-16,30 18-1 0,0 0-2 0,0 0 5 16,0 0-8-16,-26-16 10 0,26 16-2 15,0 0 6-15,0 0-8 0,0 0 11 0,-40-9-8 16,40 9 1-16,0 0-4 0,-30-9 8 0,30 9-11 16,0 0 8-16,0 0-7 0,-33-9 11 0,33 9-8 15,0 0 6-15,0 0-5 0,-37 0 9 16,37 0-9-16,0 0 6 0,0 0-11 0,0 0 16 15,-35 6-15-15,35-6 12 0,0 0-12 0,0 0 10 16,0 0-11-16,-33 12 7 0,33-12-2 16,0 0 4-16,0 0-5 0,-23 13 6 0,23-13 19 15,0 0-19-15,0 0-13 0,-20 21 8 0,20-21-5 16,0 0 29-16,-13 27-21 0,13-27-3 0,0 0 7 16,0 0-8-16,-7 41-9 0,7-41 12 0,0 0 20 15,-3 34-25-15,3-34-3 0,0 0 11 16,-13 34 81-16,13-34-100 0,0 0-2 0,10 32 18 15,-10-32-14-15,0 0 9 0,5 30-3 0,-5-30 6 16,0 0-9-16,8 34 8 0,-8-34-6 0,0 0 1 16,16 35-9-16,-16-35 5 0,0 0-8 15,23 26 8-15,-23-26-13 0,0 0 4 0,28 30-14 16,-28-30 2-16,0 0-2 0,26 23 13 0,-26-23-8 16,0 0 5-16,34 18-5 0,-34-18 18 15,0 0-6-15,0 0 10 0,35 7-9 0,-35-7 15 16,0 0 1-16,0 0 7 0,40-7-3 0,-40 7 8 15,0 0-3-15,28-18 18 0,-28 18-8 16,23-16 15-16,-23 16-10 0,0 0 3 0,21-30-10 16,-21 30 9-16,13-23-5 0,-13 23 8 0,0 0-21 15,16-36 11-15,-16 36-30 0,0 0 31 0,20-38-12 16,-20 38 5-16,0 0-14 0,-3-42 9 0,3 42-8 16,0 0 12-16,-17-40-11 0,17 40 5 15,-16-30-5-15,16 30-16 0,-23-25 12 0,23 25 12 16,-25-22 37-16,25 22-61 0,0 0 11 0,-23-25 5 15,23 25-9-15,0 0 11 0,0 0-11 16,-22-15 13-16,22 15-24 0,0 0 24 0,0 0-5 16,0 0-10-16,-32-10 12 0,32 10 1 0,0 0-1 15,0 0 1-15,0 0 5 0,-35 7-1 16,35-7-2-16,0 0 2 0,-28 11-11 0,28-11 6 16,0 0 2-16,-26 23 5 0,26-23-8 0,0 0 9 15,-20 20-6-15,20-20 6 0,0 0-20 0,-23 29 17 16,23-29-5-16,0 0 3 0,-18 30-6 0,18-30 7 15,-19 22-2-15,19-22-8 0,0 0 10 0,-27 27-7 16,27-27-2-16,-23 21 10 0,23-21-9 16,-23 14 1-16,23-14 4 0,-26 19 2 0,26-19-7 15,-28 22 9-15,28-22-10 0,-34 17 4 0,34-17-3 16,-37 15 15-16,37-15 13 0,-41 18-23 16,41-18-12-16,-44 16 15 0,44-16-11 0,-43 15 8 15,43-15-7-15,-40 14 2 0,40-14 10 0,-37 15 3 16,37-15-18-16,-40 12 10 0,40-12-10 15,-40 7 7-15,40-7-8 0,-34 6 15 0,34-6 70 16,-34 6-87-16,34-6-5 0,0 0 15 0,-46-2-4 16,46 2 1-16,0 0-6 0,-39 0 9 0,39 0-6 15,0 0 9-15,-34-7-9 0,34 7 11 0,-28-10-11 16,28 10 15-16,-23-18-14 0,23 18-1 16,-23-20-5-16,23 20 17 0,-20-21-8 0,20 21 3 15,-14-24-7-15,14 24 12 0,-29-25-10 0,29 25-22 16,0 0 35-16,-4-39 6 0,4 39-9 0,0 0 26 15,0 0-30-15,1-37 12 0,-1 37-2 16,0 0 6-16,9-29-17 0,-9 29 19 0,0 0-54 16,14-23 52-16,-14 23-10 0,0 0 2 0,23-15 39 15,-23 15-52-15,0 0-5 0,40-8 10 16,-40 8-11-16,0 0 12 0,43 1-9 0,-43-1 7 16,31 13-2-16,-31-13 14 0,33 16-15 0,-33-16 52 15,36 16-64-15,-36-16 15 0,30 19-7 0,-30-19 10 16,31 24-13-16,-31-24 17 0,26 26-1 15,-26-26-1-15,26 31-2 0,-26-31 5 0,19 33-7 16,-19-33-26-16,20 35 25 0,-20-35 8 0,20 34 3 16,-20-34-6-16,12 41-5 0,-12-41 1 0,6 34 3 15,-6-34-4-15,0 47 2 0,0-47 0 16,-15 47-7-16,15-47 60 0,-25 49-14 0,11-24-28 16,-4 1-11-16,-5 2 3 0,-5 0-21 0,2-2 9 15,-1-7-64-15,-6 8 12 0,-3 1 15 16,-1 3-5-16,0-8-39 0,0 0-47 0,0 2-10 15,-3-3 29-15,7-3-46 0,0-2-237 0,0-3 139 16,6 0 255-16</inkml:trace>
  <inkml:trace contextRef="#ctx0" brushRef="#br0" timeOffset="609">4104 1288 178 0,'0'0'349'0,"0"0"-84"0,0 0-31 0,0 0-24 15,0 0-17-15,0 0-29 0,-6-31-30 0,6 31-16 16,0 0-27-16,0 0-20 0,0 0-22 16,0 0 1-16,0 0-8 0,0 0 2 0,0 0-25 15,0 0 9-15,0 0-29 0,-23 24 24 0,23-24-14 16,0 0 10-16,0 0-21 0,0 0 15 16,0 0-22-16,0 0-3 0,0 0-24 0,-22 14-9 15,22-14-38-15,0 0 4 0,0 0-73 0,0 0-29 16,0 0-41-16,0 0-71 0,0 0-165 15,-37 12 153-15,37-12 207 0</inkml:trace>
  <inkml:trace contextRef="#ctx0" brushRef="#br0" timeOffset="2391">1513 653 0 0,'11'-29'39'0,"-11"29"117"16,0 0-4-16,11-29-15 0,-11 29 3 0,0 0-25 16,0 0-4-16,0 0-15 0,3-32-5 0,-3 32-12 15,0 0 2-15,0 0-25 0,0 0 7 16,0 0-14-16,0 0-2 0,0 0-18 0,-14-29 8 15,14 29-14-15,0 0 9 0,0 0-1 0,0 0-3 16,-26-12 8-16,26 12-6 0,0 0 2 16,0 0 2-16,0 0-2 0,0 0 22 0,-34-8-13 15,34 8-7-15,0 0-2 0,0 0-2 0,-40 1-4 16,40-1 6-16,0 0-20 0,-43 10 57 16,43-10-69-16,0 0 12 0,-41 15-7 0,41-15 10 15,-29 13-16-15,29-13 4 0,-23 17-10 0,23-17 16 16,-26 21-22-16,26-21 20 0,-20 22-8 0,20-22-28 15,-17 22 25-15,17-22 19 0,-17 22-14 0,17-22 8 16,0 0-6-16,-14 38-7 0,14-38-3 16,0 0 10-16,-6 30 10 0,6-30-15 0,0 0 2 15,3 36-3-15,-3-36 13 0,0 0-1 0,14 31-10 16,-14-31 6-16,20 19-13 0,-20-19 7 0,20 18-10 16,-20-18 51-16,29 13-31 0,-29-13-21 15,31 12 1-15,-31-12 20 0,37 11-10 0,-37-11 11 16,39 9-21-16,-39-9 5 0,37 3 2 0,-37-3 14 15,36 4-17-15,-36-4-14 0,0 0 23 16,38 5 2-16,-38-5-18 0,0 0 21 0,0 0-9 16,0 0 5-16,32 4-3 0,-32-4 2 0,0 0-4 15,0 0-2-15,0 0 4 0,0 0 2 0,0 0-6 16,0 0 6-16,0 0-6 0,0 0-1 16,0 0-2-16,0 0 9 0,0 0-15 0,0 0 20 15,0 0-14-15,-6 33 14 0,6-33-12 0,0 0 2 16,-23 20 2-16,23-20 1 0,0 0 1 0,-31 22 3 15,31-22 0-15,-29 14 0 0,29-14-4 16,-37 14 2-16,37-14-1 0,-40 16-8 0,40-16 6 16,-47 11-14-16,47-11 13 0,-49 10-21 0,49-10 12 15,-51 8 0-15,51-8 14 0,-47 7-16 0,47-7 1 16,-53 5-3-16,53-5 13 0,-47 4-5 16,47-4-1-16,-49 1 6 0,49-1-2 0,-45 0 1 15,45 0-7-15,-43-1 1 0,43 1 11 0,-46-3-12 16,46 3 3-16,-37-4 9 0,37 4-10 15,-37-9 10-15,37 9-8 0,0 0 6 0,-42-8-2 16,42 8-17-16,0 0 16 0,-34-19-1 0,34 19 14 16,0 0-13-16,-23-24 6 0,23 24-8 0,0 0 12 15,-14-33 19-15,14 33-32 0,0 0 4 0,-6-36 10 16,6 36-14-16,0 0 22 0,-3-41-8 16,3 41 4-16,0 0-8 0,6-41 1 0,-6 41-10 15,0 0 81-15,0-50-43 0,0 50-44 0,9-32-4 16,-9 32 10-16,5-33-12 0,-5 33 15 15,3-33-7-15,-3 33-1 0,0 0 0 0,0-47 10 16,0 47-13-16,0 0 20 0,-11-38-10 0,11 38 6 16,0 0-18-16,-12-30 7 0,12 30 53 15,0 0-61-15,-20-27 3 0,20 27 8 0,0 0-6 16,-34-19 28-16,34 19-44 0,-31-11 30 0,31 11-21 16,-32-9 20-16,32 9-6 0,-37-7-2 15,37 7-28-15,-41-4 44 0,41 4-10 0,-39-1 8 16,39 1-25-16,-41 3 19 0,41-3-6 0,-40 6 12 15,40-6-7-15,-43 11 3 0,43-11-2 0,-46 13-1 16,46-13-38-16,-44 12 52 0,44-12-25 16,-43 16 13-16,43-16-3 0,-40 19 14 0,40-19-13 15,-37 21-3-15,37-21 36 0,-32 24-40 0,32-24 1 16,-22 21 12-16,22-21-10 0,-20 25-1 0,20-25 4 16,-17 29 7-16,17-29-20 0,0 0 14 0,-18 37 1 15,18-37 7-15,0 0-31 0,-8 36 34 16,8-36-27-16,0 0 5 0,3 36-10 0,-3-36 17 15,0 0-17-15,11 26 22 0,-11-26-4 0,0 0-5 16,23 24-8-16,-23-24 17 0,26 13-1 16,-26-13 3-16,34 5 8 0,-34-5-7 0,46 2 4 15,-46-2 29-15,48-2-25 0,-48 2 17 0,56-7-2 16,-56 7 5-16,63-8-20 0,-63 8 15 0,63-8-23 16,-63 8 15-16,68-10-13 0,-68 10 43 15,57-9-70-15,-57 9-10 0,50-8-18 0,-50 8-1 16,46-11 2-16,-46 11-11 0,37-7-10 0,-37 7-18 15,26-15-42-15,-26 15-4 0,26-14-31 0,-26 14-50 16,0 0-214-16,22-33 148 0,-22 33 226 16</inkml:trace>
  <inkml:trace contextRef="#ctx0" brushRef="#br0" timeOffset="2750">511 32 92 0,'0'0'312'16,"0"0"9"-16,0 0-112 0,0 0-53 0,0 0-27 15,3-32-24-15,-3 32-20 0,0 0-17 0,0 0-10 16,0 0-17-16,-40 5-3 0,40-5-2 16,-33 9-3-16,33-9-56 0,-28 14 43 0,28-14-9 15,0 0 3-15,-40 11-5 0,40-11 4 0,0 0-13 16,-32 20-17-16,32-20-27 0,0 0-41 0,-23 14-21 15,23-14-45-15,0 0-84 0,0 0-193 0,-28 18 147 16,28-18 228-16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5-09-27T17:41:31.736"/>
    </inkml:context>
    <inkml:brush xml:id="br0">
      <inkml:brushProperty name="width" value="0.21167" units="cm"/>
      <inkml:brushProperty name="height" value="0.21167" units="cm"/>
      <inkml:brushProperty name="fitToCurve" value="1"/>
    </inkml:brush>
  </inkml:definitions>
  <inkml:trace contextRef="#ctx0" brushRef="#br0">1226 474 0 0,'0'0'143'15,"0"0"-7"-15,0 0-14 0,0 0-24 0,0 0-17 16,-23-18 2-16,23 18-18 0,0 0-10 0,0 0 6 16,-29-14 1-16,29 14-6 0,0 0-16 0,0 0 16 15,-37-11 9-15,37 11-16 0,0 0 1 0,0 0 0 16,-32-8-6-16,32 8 1 0,0 0-6 15,0 0 1-15,-35-13-3 0,35 13-6 0,0 0-8 16,-31-7-7-16,31 7 2 0,0 0-2 0,-43-5-19 16,43 5 21-16,0 0 4 0,-52-2-4 15,52 2 3-15,0 0-12 0,-54 0 1 0,54 0 13 16,0 0-12-16,-46 2 2 0,46-2-7 0,0 0 16 16,-50 3-4-16,50-3 4 0,0 0-13 0,-48 2 8 15,48-2 3-15,0 0-12 0,-47 5 6 16,47-5 5-16,0 0 47 0,-47 4-68 0,47-4-5 15,0 0 8-15,-46 9 4 0,46-9-4 0,0 0-1 16,-44 10 14-16,44-10-6 0,-31 8 4 0,31-8-7 16,-32 10-5-16,32-10-17 0,-29 11 30 15,29-11-15-15,-31 12 12 0,31-12-7 0,-27 12 7 16,27-12-22-16,-27 14 24 0,27-14-8 0,-26 12 12 16,26-12-21-16,-24 18 9 0,24-18 8 15,-28 18 6-15,28-18-18 0,-26 18 19 0,26-18-11 16,-23 19 10-16,23-19-7 0,-26 24 10 0,26-24-23 15,-23 25 66-15,23-25-74 0,-22 26 14 16,22-26-1-16,-21 28-3 0,21-28 6 0,-18 31-8 16,18-31-8-16,-19 29 19 0,19-29-9 0,-17 30 12 15,17-30-7-15,-14 29 52 0,14-29-70 0,-16 23 12 16,16-23-1-16,-11 27 5 0,11-27-12 0,-12 25 9 16,12-25-12-16,0 0 12 0,-14 36-1 15,14-36 8-15,0 0-12 0,-13 36 5 0,13-36-5 16,0 0 13-16,-12 33-16 0,12-33 9 0,0 0-2 15,-7 34 9-15,7-34-4 0,0 0 6 0,-10 40-14 16,10-40 12-16,0 0-53 0,-1 39 66 16,1-39-9-16,0 0 19 0,-2 41-11 0,2-41-4 15,0 0-9-15,8 43-2 0,-8-43 10 0,12 28-10 16,-12-28-2-16,16 31-101 0,-16-31 115 16,21 28 7-16,-21-28-17 0,22 27 33 0,-22-27-44 15,21 29 14-15,-21-29-6 0,26 25 9 0,-26-25-20 16,20 25 30-16,-20-25-30 0,20 23 10 0,-20-23-6 15,17 20 8-15,-17-20-12 0,21 18-11 16,-21-18 12-16,25 18 17 0,-25-18 4 0,32 15-15 16,-32-15 7-16,34 17-3 0,-34-17-7 0,43 16 10 15,-43-16-11-15,34 14 3 0,-34-14-33 0,36 14 43 16,-36-14-10-16,39 13 13 0,-39-13-14 0,35 12 14 16,-35-12-13-16,38 11 7 0,-38-11-16 15,37 7 21-15,-37-7-14 0,37 9 27 0,-37-9-25 16,42 4-3-16,-42-4-8 0,41 3 11 0,-41-3-4 15,41-2 6-15,-41 2 5 0,45-2-7 16,-45 2 3-16,48-7 5 0,-48 7-11 0,52-7-12 16,-52 7 21-16,49-12-13 0,-49 12 11 0,44-7-2 15,-44 7 4-15,46-18-1 0,-46 18-12 16,31-15-5-16,-31 15 75 0,45-15-61 0,-45 15 8 16,41-17 6-16,-41 17 2 0,35-18-5 0,-35 18-7 15,39-22 2-15,-39 22 4 0,36-21-2 0,-36 21 5 16,36-21 8-16,-36 21-37 0,37-22 34 0,-37 22-12 15,32-22 4-15,-32 22 2 0,32-22-5 16,-32 22 2-16,26-20 12 0,-26 20-14 0,28-23 10 16,-28 23-4-16,23-25-5 0,-23 25 11 0,21-20-15 15,-21 20 14-15,20-23 23 0,-20 23-48 16,20-26 16-16,-20 26-2 0,19-26 0 0,-19 26-3 16,18-28-6-16,-18 28 7 0,15-31 2 0,-15 31 0 15,13-29-12-15,-13 29 11 0,9-31-6 16,-9 31 7-16,6-30 0 0,-6 30-5 0,0 0 7 15,5-46-20-15,-5 46 16 0,0 0-3 0,-5-44 9 16,5 44-10-16,0 0-3 0,-6-38 0 0,6 38-4 16,0 0 2-16,-11-38 7 0,11 38-2 0,0 0-7 15,-12-38 7-15,12 38-12 0,-9-29 8 16,9 29 0-16,-11-26 31 0,11 26-26 0,-9-26-8 16,9 26 10-16,-13-24-8 0,13 24-3 0,0 0-15 15,-12-32 19-15,12 32 6 0,0 0 3 0,-14-31-11 16,14 31-1-16,0 0 6 0,0 0-4 15,-14-33 3-15,14 33-5 0,0 0 0 0,-10-26 9 16,10 26 3-16,0 0-5 0,0 0-3 0,-14-30 0 16,14 30-2-16,0 0 3 0,0 0-7 15,0 0 12-15,0 0-6 0,-12-27-4 0,12 27-59 16,0 0 79-16,0 0-7 0,0 0 2 0,0 0-11 16,0 0-3-16,0 0 2 0,0 0 6 15,0 0-23-15,0 0-16 0,0 0-4 0,0 0-23 16,0 0-5-16,0 0-30 0,0 0-13 0,0 0-33 15,0 0-17-15,0 0-38 0,0 0-21 0,0 0-1 16,-39-7-47-16,39 7-176 0,0 0 150 0,0 0 217 16</inkml:trace>
  <inkml:trace contextRef="#ctx0" brushRef="#br0" timeOffset="1062">1552 101 0 0,'0'0'39'0,"0"0"117"0,10-34-27 16,-10 34-14-16,0 0-22 0,0 0-5 0,7-34-8 16,-7 34-1-16,0 0-3 0,0 0-3 0,0 0-13 15,0 0-5-15,0 0 3 0,0 0-30 0,0 0 31 16,-2-33-12-16,2 33-5 0,0 0-3 0,0 0-12 16,0 0 7-16,0 0 3 0,0 0-13 15,0 0-6-15,0 0 5 0,0 0-9 16,0 0-6-16,0 0 9 0,0 0 1 0,0 0 13 0,0 0 11 15,0 0-1-15,-21 25-5 0,21-25 2 16,0 0 7-16,-22 31-9 0,22-31 13 0,-20 26-3 16,20-26-5-16,-20 26-11 0,20-26-4 0,-26 27 7 15,26-27-17-15,-26 34 15 0,26-34-8 16,-29 32 7-16,29-32-13 0,-26 32-21 0,26-32 23 16,-29 33 5-16,29-33 0 0,-31 36-14 0,31-36-9 15,-26 39 22-15,26-39-18 0,-19 40-5 16,19-40 9-16,-24 42 3 0,24-42-5 0,-26 42 4 15,12-20-12-15,14-22 10 0,-28 41-5 0,28-41 3 16,-29 43-48-16,14-23 49 0,0 4 16 0,-2-3-12 16,-2 0 14-16,1 0-27 0,-1 1 6 0,-1-1 10 15,4 1-25-15,-1-1 10 0,17-21 4 0,-34 46 1 16,34-46 1-16,-29 34-4 0,29-34 1 16,-29 36 26-16,29-36-44 0,-25 29 14 0,25-29-12 15,-24 28 16-15,24-28-2 0,-27 30-5 0,27-30 2 16,-24 26 13-16,24-26-9 0,-20 30-7 15,20-30-3-15,-23 30-52 0,23-30 67 0,-23 29 14 16,23-29-7-16,-19 31-6 0,19-31-1 0,-18 26 10 16,18-26-18-16,-20 28 1 0,20-28 2 15,-18 28-2-15,18-28 0 0,-22 31 8 0,22-31-3 16,-20 26-21-16,20-26 11 0,-18 26 11 0,18-26-4 16,-20 26-8-16,20-26 10 0,-22 26-5 0,22-26 13 15,-20 24-6-15,20-24-8 0,-16 21 9 16,16-21-15-16,-25 22 6 0,25-22 0 0,-21 24-24 15,21-24 26-15,-23 23 8 0,23-23-10 0,-27 24 11 16,27-24-7-16,-21 22 3 0,21-22-1 0,-26 22 2 16,26-22-12-16,-22 22 18 0,22-22-13 15,-23 21-1-15,23-21 5 0,-24 23-6 0,24-23 10 16,-23 20-75-16,23-20 85 0,-25 22-3 0,25-22-3 16,-26 21 8-16,26-21-21 0,-23 23 8 15,23-23-19-15,-23 18 18 0,23-18-8 0,-23 16 3 16,23-16 4-16,0 0 2 0,-23 22-6 0,23-22 2 15,0 0 24-15,-23 18-33 0,23-18 5 0,0 0 4 16,0 0-2-16,-28 19-5 0,28-19 10 16,0 0-14-16,0 0-1 0,-21 18-32 0,21-18 3 15,0 0-3-15,0 0-14 0,0 0-15 0,0 0-3 16,0 0-25-16,0 0-6 0,0 0-38 0,-23 18-37 16,23-18-29-16,0 0-295 0,0 0 159 15,0 0 181-15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5-09-27T17:40:14.074"/>
    </inkml:context>
    <inkml:brush xml:id="br0">
      <inkml:brushProperty name="width" value="0.21167" units="cm"/>
      <inkml:brushProperty name="height" value="0.21167" units="cm"/>
      <inkml:brushProperty name="fitToCurve" value="1"/>
    </inkml:brush>
  </inkml:definitions>
  <inkml:trace contextRef="#ctx0" brushRef="#br0">12095 210 0 0,'0'0'49'0,"0"0"124"16,0 0-31-16,0 0-22 0,-4-35-17 0,4 35 12 16,0 0-29-16,0 0 2 0,0 0-24 15,0 0-7-15,0 0-5 0,4-35 10 0,-4 35-20 16,0 0 8-16,0 0 1 0,11-25 6 0,-11 25-13 16,0 0 6-16,0 0-20 0,12-29 8 15,-12 29-12-15,0 0-12 0,0 0 9 0,17-29 6 16,-17 29-19-16,0 0 9 0,0 0-7 0,22-25 5 15,-22 25-11-15,0 0 3 0,35-15-10 16,-35 15 16-16,0 0-17 0,38-10 8 0,-38 10-16 16,0 0 14-16,47-4-9 0,-47 4-22 0,0 0 37 15,39 0-5-15,-39 0-5 0,0 0 17 16,45 4-19-16,-45-4 4 0,0 0-8 0,40 7 9 16,-40-7 0-16,0 0 0 0,0 0-3 0,35 7 0 15,-35-7-11-15,0 0 16 0,0 0 34 0,0 0-36 16,25 17-19-16,-25-17 13 0,0 0-7 0,0 0 14 15,0 0-15-15,1 40 10 0,-1-40-17 16,0 0 18-16,-6 37 4 0,6-37 29 0,-3 32-56 16,3-32 21-16,-6 34-4 0,6-34 11 0,-5 41-10 15,5-41 5-15,-6 44-6 0,6-44 5 16,-6 46 1-16,6-46 4 0,-11 46-11 0,11-46-5 16,-6 47 11-16,6-47 9 0,-3 44-10 0,3-44 5 15,-5 45-6-15,5-45 5 0,-1 39-6 16,1-39 10-16,0 45-7 0,0-45 7 0,6 42-12 15,-6-42 18-15,3 40-14 0,-3-40 6 0,8 41-4 16,-8-41 5-16,12 38-14 0,-12-38 14 0,20 32-13 16,-20-32 15-16,23 33-14 0,-23-33 7 0,25 32-7 15,-25-32 2-15,29 28-11 0,-29-28 15 16,27 21 11-16,-27-21-13 0,34 16-11 0,-34-16 16 16,29 11-20-16,-29-11 39 0,0 0-22 0,49 10-7 15,-49-10 2-15,0 0 6 0,43-3 1 0,-43 3 5 16,0 0-15-16,37-11 25 0,-37 11-4 15,0 0 0-15,28-13 83 0,-28 13-84 0,0 0-10 16,0 0 23-16,20-25-7 0,-20 25 2 0,0 0-5 16,0 0 0-16,0 0-14 0,-3-34 9 15,3 34-6-15,0 0 7 0,-14-28-80 0,14 28 93 16,0 0-17-16,-17-23 5 0,17 23-10 0,0 0 8 16,-23-28-21-16,23 28 22 0,0 0-18 0,-34-18 18 15,34 18-12-15,0 0 4 0,-26-15-10 16,26 15 8-16,0 0 6 0,0 0-13 0,0 0-21 15,0 0 32-15,-37 2 2 0,37-2 5 0,0 0-12 16,0 0-3-16,-14 27-2 0,14-27 17 0,0 0-10 16,-3 33 4-16,3-33-17 0,0 0 24 0,0 43-24 15,0-43 17-15,7 29-2 0,-7-29 9 16,10 34-14-16,-10-34 5 0,13 35-2 0,-13-35 11 16,16 38-13-16,-16-38 6 0,19 40-5 0,-19-40-1 15,18 41 3-15,-18-41 9 0,19 45 17 16,-19-45 2-16,18 44-21 0,-18-44 2 0,14 45 0 15,-14-45 4-15,14 43 52 0,-14-43-78 0,20 48 18 16,-20-48 5-16,15 48-18 0,-4-21 19 16,0-1-22-16,1-1 24 0,-12-25-5 0,20 50 4 15,-10-23-14-15,-10-27 3 0,13 41-38 0,-13-41 49 16,15 40 0-16,-15-40-12 0,9 37 1 0,-9-37 6 16,11 34-6-16,-11-34 20 0,6 31-17 0,-6-31 4 15,0 0-13-15,3 42 14 0,-3-42-24 16,0 0 18-16,0 0-7 0,-3 38 46 0,3-38-44 15,0 0-15-15,0 0 13 0,0 0 0 0,0 0 0 16,-3 39-8-16,3-39-1 0,0 0 10 16,0 0 1-16,0 0 9 0,0 0-17 0,-11 33 3 15,11-33 10-15,0 0-2 0,0 0 0 0,0 0 1 16,-12 23-4-16,12-23-4 0,0 0 4 16,0 0-4-16,0 0-4 0,-28 20 4 0,28-20 18 15,0 0-10-15,-39 10-7 0,39-10 9 0,-37 2-20 16,37-2 59-16,-46 2-60 0,46-2 14 15,-48 0 3-15,48 0-1 0,-51 0-2 0,51 0-16 16,-49-2 19-16,49 2-4 0,-49-2-7 0,49 2 18 16,-44 0-1-16,44 0-32 0,-43-3 33 0,43 3-9 15,-42-2 3-15,42 2 64 0,0 0-73 0,-49-1 3 16,49 1-6-16,0 0-4 0,0 0 8 0,-43-1-20 16,43 1-13-16,0 0-28 0,0 0-48 15,0 0-38-15,0 0-60 0,-30-10-27 0,30 10-257 16,0 0 160-16,0 0 185 0</inkml:trace>
  <inkml:trace contextRef="#ctx0" brushRef="#br0" timeOffset="1922">8253 344 0 0,'0'0'120'0,"40"-15"57"0,-40 15-18 15,0 0-35-15,0 0 1 0,26-14-27 0,-26 14 6 16,0 0-21-16,0 0-3 0,0 0-14 0,0 0-6 16,0 0-20-16,0 0 11 0,0 0-14 15,0 0 10-15,0 0-26 0,0 0 4 0,0 0-13 16,0 0 4-16,0 0-5 0,0 0 4 0,-13-29-7 15,13 29 4-15,0 0-16 0,-39-2 12 0,39 2-12 16,0 0 4-16,-50 0 3 0,50 0 4 0,0 0-7 16,-50 4 2-16,50-4-10 0,0 0 14 15,-43 9-16-15,43-9 13 0,0 0 0 0,-40 11 1 16,40-11-9-16,-28 11 15 0,28-11-12 0,0 0 1 16,-30 19-6-16,30-19 8 0,0 0 5 15,-16 24 0-15,16-24-11 0,0 0 6 0,-10 25-2 16,10-25 8-16,0 0-5 0,0 0 4 0,15 33-1 15,-15-33-4-15,20 24 6 0,-20-24-6 16,26 23 6-16,-26-23-2 0,35 28-5 0,-35-28 3 16,39 31 2-16,-18-14-1 0,-1 2-1 0,0 0 6 15,3 3-6-15,-2-3 1 0,4 2-2 16,-2-1 4-16,3 2-3 0,-3-1-3 0,0-1-3 16,0 4 0-16,0-2 6 0,-1-1-2 0,-2 1 1 15,0-1-5-15,0 1 1 0,-5 3-1 0,0-5 4 16,-15-20-17-16,29 42 1 0,-29-42-6 0,17 40 25 15,-17-40 0-15,14 38-4 0,-14-38-11 16,11 39 11-16,-11-39-2 0,6 44-2 0,-6-44-3 16,3 36-4-16,-3-36-3 0,0 36 6 0,0-36-11 15,0 0 6-15,-6 48-8 0,6-48 19 0,-12 29-9 16,12-29-5-16,-16 30 11 0,16-30 6 16,-21 27-10-16,21-27 66 0,-26 30-72 0,26-30 10 15,-31 19-9-15,31-19 16 0,-35 24-6 0,35-24 2 16,-34 18-6-16,34-18 11 0,-40 12-4 15,40-12 11-15,-41 13-15 0,41-13 7 0,-40 4-1 16,40-4 0-16,-42 3-9 0,42-3 11 0,-38 0-13 16,38 0 16-16,-35-6-10 0,35 6 8 0,0 0-4 15,-42-12 3-15,42 12-3 0,0 0-5 0,-29-17 0 16,29 17 8-16,0 0 6 0,-20-28-8 16,20 28-7-16,0 0 6 0,-15-30 0 0,15 30 6 15,0 0-4-15,0 0 11 0,3-46-14 0,-3 46 26 16,0 0-15-16,12-36 5 0,-12 36-5 0,17-19 0 15,-17 19-8-15,25-19 6 0,-25 19-8 16,27-14 18-16,-27 14-22 0,29-10 13 0,-29 10-18 16,0 0 14-16,48-3-3 0,-48 3 5 0,0 0-8 15,47 10 4-15,-47-10-7 0,31 14 9 16,-31-14 11-16,31 19-12 0,-31-19-3 0,29 22 10 16,-29-22-10-16,28 29-1 0,-28-29-1 0,21 33 10 15,-21-33-13-15,17 39 11 0,-17-39-16 16,14 40 12-16,-14-40 1 0,9 42 10 0,-9-42-14 15,8 46 0-15,-8-46-9 0,4 48-15 0,-4-48 30 16,5 50 7-16,-5-50 6 0,4 50-12 0,-4-50-2 16,0 50 6-16,0-50 5 0,0 50-10 0,0-50-6 15,2 47 7-15,-2-47-7 0,2 53 13 16,-2-53-14-16,3 41 12 0,-3-41-15 0,3 43 8 16,-3-43-4-16,6 38 15 0,-6-38-9 0,8 37 2 15,-8-37-4-15,10 34-4 0,-10-34-7 16,13 30 10-16,-13-30-2 0,13 29 7 0,-13-29-13 15,14 26 15-15,-14-26-19 0,0 0 16 0,17 28-12 16,-17-28 53-16,0 0-64 0,17 23 20 16,-17-23-8-16,0 0 7 0,0 0 4 0,24 27-5 15,-24-27-7-15,0 0 2 0,0 0-2 0,22 18 9 16,-22-18-5-16,0 0 9 0,0 0-3 0,25 18 12 16,-25-18-14-16,0 0 9 0,0 0 1 0,38 18 4 15,-38-18 0-15,0 0-1 0,43-3 12 16,-43 3-1-16,37 3-13 0,-37-3 26 0,38-4-2 15,-38 4-1-15,38-6-8 0,-38 6 1 0,42-7 2 16,-42 7 11-16,37-8-20 0,-37 8 15 0,32-14-15 16,-32 14 20-16,29-15-19 0,-29 15 5 15,0 0 2-15,32-20-3 0,-32 20-11 0,0 0 8 16,20-22-8-16,-20 22-4 0,0 0-9 0,0 0 29 16,23-19-40-16,-23 19 12 0,0 0-8 15,0 0 6-15,0 0-2 0,0 0 8 0,0 0-12 16,14-29-6-16,-14 29-18 0,0 0-25 0,0 0-39 15,0 0 4-15,0 0-32 0,-15-21-38 16,15 21-43-16,0 0-23 0,0 0-63 0,-20-22-194 16,20 22 155-16,0 0 195 0</inkml:trace>
  <inkml:trace contextRef="#ctx0" brushRef="#br0" timeOffset="7111">11409 581 0 0,'0'0'0'0,"0"0"195"16,-13-27-66-16,13 27-15 0,0 0-11 0,0 0-2 16,0 0-31-16,0 0 16 0,-10-27-4 0,10 27-12 15,0 0-25-15,0 0 8 0,0 0-15 16,0 0 5-16,0 0-9 0,-10-25-4 0,10 25 4 15,0 0-8-15,0 0-9 0,0 0 6 0,0 0-20 16,0 0 13-16,0 0-2 0,0 0 6 16,0 0-40-16,0 0 34 0,0 0-8 0,0 0 11 15,0 0-9-15,0 0 9 0,0 0-5 0,0 0 6 16,0 0 0-16,7 34 11 0,-7-34-15 0,11 31-24 16,-11-31 38-16,20 36-12 0,-20-36 7 15,20 46 13-15,-5-24-24 0,-4 6-7 0,3 4-2 16,1-3-2-16,2-1 9 0,-5 1-14 0,4 1 11 15,-1-1-12-15,2-2 12 0,-5 3-11 0,2-3 2 16,0-4 0-16,-14-23 8 0,21 48-6 16,-21-48 0-16,20 34-13 0,-20-34 4 0,16 30-11 15,-16-30-12-15,12 28-11 0,-12-28-5 0,0 0-27 16,14 33-12-16,-14-33-9 0,0 0-20 16,14 24-21-16,-14-24-55 0,0 0-116 0,0 0 94 15,0 0 70-15</inkml:trace>
  <inkml:trace contextRef="#ctx0" brushRef="#br0" timeOffset="7548">10859 769 0 0,'0'0'133'0,"0"0"47"0,-22-23-16 0,22 23-40 15,0 0-6-15,0 0-29 0,0 0-2 0,-18-25-28 16,18 25-3-16,0 0-10 0,0 0 11 0,-8-28-1 15,8 28 10-15,0 0 10 0,0 0-16 16,-3-43-13-16,3 43 17 0,0 0-22 0,0-46 11 16,0 46-12-16,4-37 10 0,-4 37-10 0,7-41-5 15,-7 41-9-15,12-39 6 0,-12 39-9 0,15-38 0 16,-15 38-7-16,16-37 1 0,-16 37-18 16,18-33 10-16,-18 33-6 0,21-27-4 0,-21 27-10 15,20-23-8-15,-20 23-16 0,0 0-19 0,28-21-5 16,-28 21-1-16,0 0-18 0,0 0-16 15,26-14-23-15,-26 14-9 0,0 0-9 0,0 0-1 16,0 0-38-16,0 0-165 0,0 0 111 0,0 0 73 16</inkml:trace>
  <inkml:trace contextRef="#ctx0" brushRef="#br0" timeOffset="8001">10437 644 7 0,'0'0'227'0,"0"0"-36"0,-16-26-42 0,16 26-10 16,0 0-25-16,0 0-13 0,-14-25-31 0,14 25-8 15,0 0-18-15,0 0-7 0,0 0-6 16,-26-15-6-16,26 15-9 0,0 0-3 0,0 0 0 16,0 0 4-16,-43 7-13 0,43-7 13 0,0 0-19 15,-29 16 6-15,29-16-4 0,0 0 8 16,-26 25-3-16,26-25 1 0,-12 24-2 0,12-24-1 15,0 0 8-15,-8 36-6 0,8-36-3 0,2 35-2 16,-2-35-5-16,20 33 13 0,-20-33-13 16,30 34 15-16,-10-18-13 0,2 1 6 0,4-2-8 15,0 0 13-15,0-2-5 0,2-1 0 0,-2 0-9 16,-26-12 6-16,47 20-14 0,-47-20-1 0,40 18 3 16,-40-18-52-16,28 11-29 0,-28-11-21 15,0 0-40-15,0 0-34 0,27 12-99 0,-27-12 84 16,0 0 63-16</inkml:trace>
  <inkml:trace contextRef="#ctx0" brushRef="#br0" timeOffset="8361">10125 983 0 0,'-23'-16'59'0,"23"16"145"0,0 0-37 15,-28-20-43-15,28 20-11 0,0 0-23 0,-24-18-13 16,24 18 5-16,0 0-17 0,0 0-11 0,-20-21-7 16,20 21-3-16,0 0 3 0,-14-23 1 15,14 23 3-15,0 0-4 0,-9-38-5 0,9 38-5 16,-6-29-1-16,6 29 14 0,0-36-2 0,0 36 19 15,-6-43-32-15,6 43-7 0,-5-49-4 16,5 49-3-16,0-47-5 0,0 47-5 0,0-43-3 16,0 43-47-16,5-42 53 0,-5 42-4 0,9-38-17 15,-9 38-23-15,10-33 5 0,-10 33-32 16,13-26-8-16,-13 26-22 0,0 0-4 0,0 0-30 16,14-34-15-16,-14 34-46 0,0 0-196 0,0 0 131 15,0 0 77-15</inkml:trace>
  <inkml:trace contextRef="#ctx0" brushRef="#br0" timeOffset="9126">9639 506 0 0,'0'0'210'0,"0"0"28"0,0 0-44 0,-14-30-30 15,14 30-16-15,0 0-43 0,0 0-23 16,0 0-26-16,0 0 4 0,0 0-29 0,0 0 7 16,0 0-10-16,0 0-4 0,0 0-7 0,0 0 17 15,0 0-27-15,0 0-1 0,-2 35-14 0,2-35 10 16,0 0-5-16,0 0-4 0,2 38 1 0,-2-38-9 15,0 0-1-15,0 0-6 0,-13 39 6 16,13-39-4-16,0 0-3 0,-18 25 4 0,18-25 7 16,0 0-1-16,-25 16-5 0,25-16 3 0,0 0 1 15,0 0 8-15,0 0 2 0,0 0 0 16,-30 7-2-16,30-7-12 0,0 0 24 0,0 0-8 16,0 0 3-16,0 0-2 0,-17-19-9 0,17 19 10 15,0 0-1-15,0 0 3 0,0 0-7 16,0 0 2-16,0 0 2 0,0 0 8 0,0 0-10 15,0 0 6-15,0 0-10 0,0 0 0 0,0 0 6 16,0 0 0-16,0 0-6 0,0 0 8 0,0 0-2 16,0 0 1-16,0 0 0 0,0 0 0 0,0 0 0 15,0 0-3-15,-3 39-5 0,3-39 4 16,0 0-6-16,0 0-2 0,-17 23 3 0,17-23-1 16,0 0-1-16,0 0 3 0,-28 20-2 0,28-20 26 15,0 0-23-15,0 0 3 0,-35 5-2 16,35-5 1-16,0 0 3 0,0 0-1 0,-35-10 0 15,35 10 1-15,0 0 7 0,-23-16 4 0,23 16 4 16,0 0-15-16,-20-22 15 0,20 22 12 16,0 0 3-16,-14-21-7 0,14 21-5 0,0 0 4 15,0 0-2-15,-22-18 7 0,22 18-2 0,0 0-10 16,0 0-6-16,0 0-8 0,0 0 12 16,0 0-5-16,0 0 2 0,0 0 12 0,0 0-8 15,11 33 1-15,-11-33 8 0,25 35-9 0,-25-35 7 16,34 40-9-16,-15-18 7 0,3 2-7 0,2 0 3 15,0 2 6-15,0 0-7 0,2 1-17 0,0 0 11 16,2-1-10-16,-2 2 8 0,-1 0 5 16,1-3-25-16,-2 4 18 0,-1-1 10 0,-3-2-7 15,2 0 16-15,-4-2-20 0,0 0-7 0,-2-2-2 16,-16-22-6-16,26 37-20 0,-26-37 1 0,21 36-24 16,-21-36 4-16,16 25-24 0,-16-25 0 15,0 0-24-15,14 27-11 0,-14-27-53 0,0 0-160 16,0 0 104-16,0 0 72 0</inkml:trace>
  <inkml:trace contextRef="#ctx0" brushRef="#br0" timeOffset="10938">10389 2093 0 0,'0'0'170'0,"0"0"-6"15,11-29-16-15,-11 29-20 0,0 0-17 0,0 0-16 16,0 0-1-16,0 0-29 0,12-25-8 0,-12 25-22 16,0 0 5-16,0 0-23 0,0 0 6 15,0 0-10-15,0 0 23 0,0 0-26 0,0 0 0 16,0 0-4-16,0 0 2 0,1 34 0 0,-1-34-2 15,-10 30 0-15,10-30-3 0,-16 41 4 0,16-41 5 16,-20 45-9-16,5-23-2 0,1 4 0 0,-1-2 1 16,0 0-1-16,-7 0 2 0,4-3 2 15,-2 3-6-15,-3 1 1 0,1-6 5 0,1 4 1 16,-4-5-4-16,2 2 2 0,2-2-8 0,-4 0 9 16,25-18-4-16,-46 30 0 0,22-13 3 0,-1 0-4 15,0-2 0-15,25-15-1 0,-46 31 2 16,19-16-2-16,1 0 9 0,-2 0-11 0,0-1 4 15,1 2-2-15,-4-2 1 0,0 1 9 0,-2-1-12 16,0-1 3-16,-2 1 2 0,1 0 1 16,-1 1-1-16,1-3 1 0,1 2-3 0,2-1 0 15,0-1-5-15,2 1 6 0,-2-2-2 0,4 1 11 16,-1-1-15-16,2 1 5 0,0-1 0 16,-2 0 0-16,2 0-3 0,-4 0 3 0,30-11-4 15,-57 19-1-15,26-9-2 0,-1-2 6 0,1-1-5 16,-1 2 4-16,32-9-1 0,-60 16-1 0,60-16 0 15,-61 10 0-15,61-10-3 0,-60 11 5 0,60-11 3 16,-62 13 2-16,62-13-9 0,-62 9 10 0,62-9-9 16,-68 7-2-16,33-4 3 0,35-3-3 15,-68 9-4-15,68-9 4 0,-66 2 0 0,66-2 4 16,-67 6-4-16,67-6 2 0,-63 3-5 0,63-3 6 16,-62 4 3-16,62-4-4 0,-58 1-1 15,58-1 1-15,-58 4 8 0,58-4-3 0,-59 0-5 16,59 0-1-16,-61 0-1 0,61 0 2 0,-61-4 2 15,61 4-3-15,-57-5 6 0,57 5 3 16,-58 0-6-16,58 0 3 0,-54-11 0 0,54 11 0 16,-51-12 0-16,51 12 4 0,-44-13-2 0,44 13 1 15,-42-16-1-15,42 16-3 0,-43-15-2 16,43 15 0-16,-43-18 1 0,43 18 3 0,-43-21 4 16,43 21 2-16,-41-21-18 0,41 21 11 0,-40-22 14 15,40 22-10-15,-34-29-4 0,34 29 0 0,-30-27 0 16,30 27 14-16,-28-23 4 0,28 23-12 0,-20-28 11 15,20 28-5-15,-17-25 10 0,17 25 5 16,-12-26-8-16,12 26-3 0,0 0-6 0,-17-32 2 16,17 32-2-16,0 0-4 0,-9-31 2 0,9 31 6 15,0 0 5-15,-9-34-15 0,9 34 2 16,0 0 6-16,-5-39-4 0,5 39-6 0,0 0-2 16,0-37 14-16,0 37-2 0,0 0 1 0,3-42 5 15,-3 42-36-15,0 0 38 0,17-35 9 0,-17 35-12 16,15-23 5-16,-15 23-13 0,16-22 10 15,-16 22-13-15,13-23 3 0,-13 23 2 0,0 0 7 16,0 0 2-16,16-25-12 0,-16 25-13 0,0 0 14 16,0 0-16-16,0 0 14 0,0 0-11 0,0 0 1 15,0 0-5-15,0 0 10 0,0 0-12 0,0 0 20 16,-32 18-17-16,32-18 10 0,-22 21-9 16,22-21 15-16,-18 24-12 0,18-24 6 0,-20 29-9 15,20-29 1-15,-22 31 10 0,22-31-9 0,-24 37 12 16,24-37-15-16,-22 38 6 0,22-38 5 15,-20 37-4-15,20-37 6 0,-18 40-7 0,18-40 4 16,-13 36-3-16,13-36 1 0,-4 39 7 0,4-39-2 16,-2 38-17-16,2-38 6 0,3 37 9 15,-3-37 5-15,7 34-8 0,-7-34 1 0,9 31 1 16,-9-31 4-16,12 30-10 0,-12-30 25 0,20 30-27 16,-20-30-1-16,25 29 10 0,-25-29 7 0,32 23-15 15,-32-23 33-15,34 25-27 0,-34-25-9 0,39 16 13 16,-39-16-17-16,33 16 11 0,-33-16 0 15,32 12 0-15,-32-12-14 0,0 0-2 0,38 13-18 16,-38-13-5-16,0 0-29 0,0 0-18 0,39 7-24 16,-39-7-22-16,0 0-39 0,0 0-247 0,36-2 145 15,-36 2 237-15</inkml:trace>
  <inkml:trace contextRef="#ctx0" brushRef="#br0" timeOffset="11938">6279 2046 0 0,'0'0'219'0,"0"0"36"0,0 0-44 0,0 0-23 16,3-32-33-16,-3 32-33 0,0 0-16 0,0 0-36 15,0 0-1-15,0 0-26 0,0 0 9 0,0 0-25 16,0 0 5-16,20 16-11 0,-20-16-1 0,0 0-11 16,16 23 13-16,-16-23-15 0,15 23-1 15,-15-23 0-15,17 25 7 0,-17-25-9 0,15 31 1 16,-15-31-8-16,14 30 14 0,-14-30-11 15,12 31 3-15,-12-31-2 0,5 32 8 0,-5-32-34 16,6 29 27-16,-6-29-12 0,0 0 4 0,0 40-14 16,0-40 9-16,0 0-5 0,-11 34 6 0,11-34-10 15,0 0 10-15,0 0-2 0,-24 16-14 0,24-16 18 16,0 0 5-16,0 0-5 0,0 0 7 16,-42 2-4-16,42-2 7 0,0 0-4 0,0 0 9 15,-38-12-11-15,38 12 10 0,-25-15-13 0,25 15 2 16,-26-14-2-16,26 14 13 0,-24-16-12 15,24 16 9-15,-25-18-9 0,25 18 6 0,-24-20-3 16,24 20 9-16,0 0-8 0,-23-25 4 0,23 25-9 16,0 0 18-16,0 0-14 0,-16-19 13 0,16 19-17 15,0 0 15-15,0 0-13 0,0 0 4 16,0 0 1-16,0 0 54 0,0 0-73 0,0 0 17 16,0 0-8-16,23 22 13 0,-23-22-14 0,0 0 7 15,17 32 4-15,-17-32 3 0,0 0-11 0,12 35 12 16,-12-35-9-16,0 0 9 0,11 40-14 0,-11-40 14 15,0 0-12-15,-1 39 12 0,1-39-6 16,0 0 11-16,-16 37-13 0,16-37 8 0,-15 23-9 16,15-23 10-16,-22 20-5 0,22-20 4 0,-32 15-3 15,32-15-3-15,-38 18 19 0,38-18-21 16,-46 15 3-16,46-15-2 0,-49 15 7 0,49-15-3 16,-51 10 4-16,51-10 0 0,-51 6-1 0,51-6-2 15,-50 2 0-15,50-2 2 0,-48 3-4 0,48-3 2 16,-41 3-3-16,41-3 4 0,-40-1-14 15,40 1-9-15,0 0-9 0,-51-2-17 0,51 2-9 16,0 0-30-16,-38-4 5 0,38 4-43 0,0 0-28 16,0 0-231-16,0 0 132 0,0 0 77 0</inkml:trace>
  <inkml:trace contextRef="#ctx0" brushRef="#br0" timeOffset="12313">6832 2711 0 0,'0'0'212'0,"0"0"19"0,0 0-42 15,0 0-24-15,0 0-24 0,0 0-39 0,0 0-19 16,0 0-14-16,0 0-5 0,0 0-9 0,0 0-9 16,0 0-8-16,0 0-13 0,0 0-1 15,-20 18 3-15,20-18-9 0,0 0-6 0,0 0 0 16,-29 9-7-16,29-9 13 0,0 0-2 0,0 0-5 15,0 0-22-15,0 0 4 0,0 0-30 0,0 0-11 16,0 0-20-16,0 0-26 0,0 0-44 16,-36-6-41-16,36 6-216 0,0 0 136 0,-21-18 80 15</inkml:trace>
  <inkml:trace contextRef="#ctx0" brushRef="#br0" timeOffset="12876">5667 1849 22 0,'0'0'251'15,"0"0"-52"-15,0 0-38 0,0 0-12 0,0 0-31 16,0 0-15-16,0 0-26 0,0 0 37 0,0 0-78 16,0 0-8-16,0 0 1 0,0 0 0 15,0 0-8-15,0 0 4 0,0 0-13 0,-29 24 7 16,29-24-5-16,-23 12 0 0,23-12-6 0,-29 17-40 15,29-17 43-15,-30 17 7 0,30-17 0 16,-32 18 10-16,32-18-25 0,-34 15 2 0,34-15-6 16,-36 15 3-16,36-15-5 0,-33 11 3 0,33-11-1 15,-32 14-3-15,32-14 9 0,0 0-18 16,-31 13-18-16,31-13-13 0,0 0-31 0,0 0-10 16,0 0-15-16,-24 12-26 0,24-12-23 0,0 0-202 15,0 0 116-15,0 0 75 0</inkml:trace>
  <inkml:trace contextRef="#ctx0" brushRef="#br0" timeOffset="13688">4923 2207 0 0,'0'0'233'0,"-25"-24"25"0,25 24-44 0,0 0-35 0,0 0-20 16,0 0-48-16,0 0-21 0,0 0-18 15,0 0-4-15,0 0-7 0,0 0 5 0,0 0-32 16,0 0 12-16,23 24-3 0,-23-24 0 0,25 26-14 16,-25-26 7-16,26 36-17 0,-26-36 9 0,34 42-5 15,-34-42-8-15,30 44-12 0,-11-19 17 16,1 5-9-16,-4-6-1 0,3 1-10 0,-1 0 9 16,2 2-19-16,0-2 19 0,0-1-8 0,0 1 6 15,0 0-3-15,0-1-4 0,0-2-7 16,0 2 14-16,1-4-5 0,-1 0-4 0,-1 3 6 15,-2-4-5-15,-17-19 1 0,33 35 5 0,-33-35-10 16,31 33 0-16,-31-33-12 0,26 35 7 0,-26-35-14 16,25 26 2-16,-25-26 3 0,17 32-1 15,-17-32-1-15,12 31-8 0,-12-31 12 0,8 29 1 16,-8-29 7-16,0 0 14 0,0 37-17 0,0-37-4 16,0 0 11-16,-7 30-5 0,7-30 11 0,0 0-20 15,-20 25 4-15,20-25 9 0,-23 16 1 16,23-16 1-16,-30 11 2 0,30-11 20 0,-34 12-24 15,34-12 1-15,0 0-6 0,-48 11 56 0,48-11-56 16,-38 2-5-16,38-2 1 0,-38 1 3 16,38-1 6-16,-37-3 0 0,37 3-5 0,-32-7 7 15,32 7-1-15,-34-11 1 0,34 11 55 0,-31-16-70 16,31 16 7-16,-31-25 5 0,31 25 1 16,-30-26-1-16,30 26 4 0,-28-31 6 0,28 31 9 15,-20-32 5-15,20 32 2 0,-12-25-2 0,12 25 16 16,0 0-13-16,1-44 7 0,-1 44-20 0,0 0 3 15,27-26-3-15,-27 26-4 0,32-10 6 0,-32 10-4 16,43-4 0-16,-43 4 4 0,50 2-5 16,-50-2-1-16,54 9 8 0,-54-9-13 0,57 15 9 15,-29-5-3-15,2 1-4 0,-1 0 1 0,2 4 3 16,-3 1-3-16,1-1-13 0,-5 3 18 0,-1 0-10 16,0-3 10-16,-23-15-8 0,37 31 14 15,-37-31-2-15,29 36-22 0,-29-36 12 0,17 35 2 16,-17-35-6-16,6 36-10 0,-6-36 1 0,-4 48-11 15,4-48 1-15,-17 34-16 0,17-34-10 16,-29 35-20-16,29-35-2 0,-37 38-23 0,15-22-20 16,-1 1-28-16,0 1-24 0,23-18-225 0,-43 26 136 15,43-26 78-15</inkml:trace>
  <inkml:trace contextRef="#ctx0" brushRef="#br0" timeOffset="14282">5529 1489 0 0,'-5'-35'0'0,"5"35"178"0,0 0-22 16,-3-35-25-16,3 35-7 0,0 0-15 15,0 0 2-15,0 0-13 0,-4-30-14 0,4 30-8 16,0 0-2-16,0 0-20 0,0 0 30 0,0 0-29 16,0 0-16-16,0 0 6 0,0 0 6 0,0 0-15 15,0 0 3-15,0 0-8 0,0 0-7 0,0 0-5 16,0 0 3-16,0 0-8 0,0 0-3 15,0 0-10-15,0 0 21 0,0 0-5 0,0 0 8 16,-22 25-1-16,22-25-1 0,-18 29-13 0,18-29 15 16,-26 36-15-16,26-36 0 0,-30 42-4 0,17-19 9 15,-4 2-22-15,1-1 16 0,-1 2 6 16,2 1-8-16,-3 1 0 0,-1-1 2 0,1 3-6 16,-4-2 0-16,-1 0-2 0,0 1-5 0,-3-1 13 15,2 1-21-15,-2 0-29 0,-2-1-3 16,3 1-33-16,-2-3-9 0,2-1-36 0,2 4-19 15,2-3-46-15,2-4-65 0,4-1-132 0,15-21 134 16,-21 43 76-16</inkml:trace>
  <inkml:trace contextRef="#ctx0" brushRef="#br0" timeOffset="15048">4760 3032 0 0,'0'0'178'0,"-12"-34"82"16,12 34-41-16,-13-25-21 0,13 25-14 16,0 0-39-16,0 0-9 0,-10-32-36 0,10 32-9 15,0 0-27-15,0 0-5 0,0 0-20 0,0 0-3 16,0 0-18-16,0 0 9 0,0 0-12 0,0 0 11 15,0 0-15-15,0 0 10 0,0 0-18 0,-13 29 14 16,13-29-13-16,0 0 9 0,2 38-8 16,-2-38 5-16,6 31-9 0,-6-31 20 0,6 32-37 15,-6-32 28-15,9 36-7 0,-9-36 29 0,10 33-41 16,-10-33 8-16,9 37-5 0,-9-37 3 16,3 32-5-16,-3-32 7 0,0 36-11 0,0-36 2 15,0 0-13-15,-11 41 15 0,11-41 28 0,-15 23-33 16,15-23-11-16,-22 18 16 0,22-18-5 15,-29 16 13-15,29-16-13 0,-37 18 14 0,37-18-3 16,-41 6 1-16,41-6-9 0,-42 1 12 0,42-1 0 16,-44-4 12-16,44 4-12 0,-45-10 19 0,45 10-13 15,-41-19 16-15,41 19 9 0,-46-22 11 0,46 22-12 16,-43-24 4-16,20 10-12 0,23 14 0 16,-41-32 7-16,41 32 8 0,-40-30-21 0,40 30 8 15,-34-32-10-15,34 32-3 0,-28-31-109 0,28 31 117 16,-20-29-19-16,20 29-39 0,-15-30-20 15,15 30-31-15,-9-26-32 0,9 26-31 0,0 0-23 16,-2-38-30-16,2 38-14 0,8-30-240 0,-8 30 152 16,11-38 210-16</inkml:trace>
  <inkml:trace contextRef="#ctx0" brushRef="#br0" timeOffset="15235">4195 2668 0 0,'0'0'287'16,"5"-33"-25"-16,-5 33-26 0,0 0-28 0,8-33-43 16,-8 33-18-16,0 0-35 0,0 0-18 0,0 0-33 15,0 0-7-15,0 0-55 0,0 0 4 0,0 0-30 16,0 0-35-16,0 0-47 0,33 14-42 16,-33-14-83-16,0 0-182 0,11 44 145 0,-11-44 240 15</inkml:trace>
  <inkml:trace contextRef="#ctx0" brushRef="#br0" timeOffset="16297">3408 3148 0 0,'-31'-23'166'15,"31"23"69"-15,-23-16-49 0,23 16-8 0,0 0-10 16,0 0-47-16,-26-18-3 0,26 18-17 16,0 0-9-16,0 0-21 0,0 0-10 0,0 0-10 15,0 0-11-15,0 0-11 0,0 0 19 0,0 0 11 16,0 0 2-16,-32 11-14 0,32-11 8 0,0 0 8 16,-17 32 2-16,17-32-13 0,0 0-25 0,-9 44-3 15,9-44 6-15,-5 39-16 0,5-39 3 16,0 43-10-16,0-43 17 0,2 46-15 0,-2-46 5 15,7 48-15-15,-7-48 11 0,14 46-8 0,-14-46 1 16,20 47-12-16,-20-47 4 0,22 39-21 16,-22-39 14-16,24 32-10 0,-24-32 1 0,29 29-2 15,-29-29 11-15,27 18-24 0,-27-18 40 0,33 7-4 16,-33-7-4-16,0 0-7 0,43-4 11 16,-43 4-2-16,32-10-22 0,-32 10 28 0,27-15 4 15,-27 15-2-15,23-21-42 0,-23 21 42 0,16-29 9 16,-16 29-19-16,11-28 7 0,-11 28-3 0,5-34 12 15,-5 34-24-15,0 0 17 0,-3-47 0 0,3 47-2 16,-11-34-58-16,11 34 64 0,-17-33 0 16,17 33-5-16,-26-29-3 0,26 29 11 0,-35-25-16 15,35 25 5-15,-43-24-5 0,43 24-1 0,-46-17 4 16,46 17 6-16,-39-11-17 0,39 11 12 0,-35-5 2 16,35 5-5-16,0 0-4 0,-43 8 13 15,43-8-18-15,0 0 20 0,-28 22-21 0,28-22 18 16,-13 27-12-16,13-27 18 0,-10 30-7 0,10-30 6 15,-4 38-12-15,4-38 11 0,-3 41-16 16,3-41 19-16,-5 41-12 0,5-41 1 0,-7 44-10 16,7-44-24-16,-7 43 49 0,7-43-4 0,-6 45-16 15,6-45 12-15,-12 43-11 0,12-43 11 16,-12 43-3-16,12-43-5 0,-19 41 4 0,19-41 2 16,-24 41-1-16,7-21-14 0,-2-2 19 0,-5 1-12 15,1 2 7-15,-3-1-26 0,-2 0 16 0,-1-2-7 16,3 0-9-16,-2 0-29 0,2-3-13 0,2-1-27 15,1 0-10-15,23-14-29 0,-37 21-11 16,37-21-35-16,-28 15-18 0,28-15-224 0,0 0 142 16,0 0 238-16</inkml:trace>
  <inkml:trace contextRef="#ctx0" brushRef="#br0" timeOffset="17454">2279 3932 0 0,'0'0'178'0,"-11"-31"31"16,11 31-51-16,0 0-20 0,0 0-24 0,18-31-4 16,-18 31-28-16,0 0-2 0,32-19-10 15,-32 19-5-15,30-13-9 0,-30 13 3 0,32-14-12 16,-32 14 5-16,34-11-16 0,-34 11 21 0,49-13-15 16,-49 13-2-16,43-12-1 0,-43 12 0 0,47-11-7 15,-47 11-3-15,45-5-13 0,-45 5 11 16,35-3-22-16,-35 3 10 0,0 0-11 0,45 0 10 15,-45 0-18-15,0 0 0 0,35 5 6 0,-35-5 7 16,0 0-3-16,0 0-3 0,37 10-8 16,-37-10 12-16,0 0-18 0,15 29 20 0,-15-29-7 15,0 0 13-15,0 0 3 0,0 0-6 0,3 36-6 16,-3-36 11-16,0 0-17 0,-14 39 8 0,14-39-1 16,-12 27-1-16,12-27 0 0,-12 34-4 0,12-34 0 15,-17 32 72-15,17-32-89 0,-12 32 5 16,12-32-6-16,-11 30 6 0,11-30 4 0,-8 29 9 15,8-29-15-15,0 0-16 0,-6 43 38 0,6-43 5 16,0 0-15-16,0 46 12 0,0-46-17 16,6 36 13-16,-6-36-19 0,11 32 14 0,-11-32-17 15,17 34-2-15,-17-34-14 0,23 28 9 0,-23-28-11 16,26 25 25-16,-26-25-18 0,29 19 2 0,-29-19 1 16,29 13 4-16,-29-13 2 0,0 0 2 15,39 7 0-15,-39-7 19 0,0 0-15 0,33-7 7 16,-33 7 8-16,0 0-2 0,33-15-3 0,-33 15 21 15,0 0-11-15,21-28 2 0,-21 28-9 0,0 0 7 16,17-27 11-16,-17 27 1 0,0 0-10 16,6-31 0-16,-6 31-4 0,0 0 13 0,0 0-10 15,-6-31 0-15,6 31 40 0,0 0-62 0,-19-19 0 16,19 19 9-16,0 0-1 0,-36-9 5 16,36 9-9-16,0 0 6 0,-43-2-10 0,43 2 14 15,0 0-10-15,-46 9 16 0,46-9-21 0,-31 9 21 16,31-9-12-16,-38 18-4 0,38-18-5 15,-39 18 10-15,39-18-13 0,-35 22 7 0,35-22-1 16,-38 25 14-16,38-25-21 0,-37 39 20 0,37-39-18 16,-40 26 6-16,40-26-13 0,-42 31 17 0,42-31-19 15,-35 30 14-15,35-30-15 0,-38 34 14 0,38-34-21 16,-34 30 16-16,34-30-11 0,-34 28 1 0,34-28-6 16,-29 23 18-16,29-23-3 0,-26 21 5 15,26-21-1-15,-25 19 4 0,25-19-6 0,-29 17 12 16,29-17-9-16,-30 11 33 0,30-11-33 0,0 0 10 15,-43 10 1-15,43-10 6 0,0 0-19 16,-46 4 21-16,46-4-8 0,0 0 10 0,-43-4-10 16,43 4 2-16,0 0-12 0,-40-9 14 0,40 9-6 15,-28-12 8-15,28 12-5 0,-26-14 4 16,26 14-9-16,-23-16 14 0,23 16-8 0,0 0 41 16,-23-19-47-16,23 19 12 0,0 0-10 0,0 0 12 15,-17-28-5-15,17 28 13 0,0 0-5 0,0 0-5 16,0 0-3-16,12-34 2 0,-12 34-10 15,25-12-12-15,-25 12 21 0,34-13 3 0,-34 13-2 16,38-7-5-16,-38 7-8 0,49-2 15 0,-49 2-19 16,57 2 17-16,-57-2-5 0,64 9 3 0,-31-2-12 15,-33-7 11-15,64 15-5 0,-32-7 2 16,2 3-1-16,-3 1 6 0,1-1-16 0,-1 2 18 16,-1 1-13-16,-1-1 12 0,1-1-18 0,-4 2 9 15,-3 4-14-15,0-2-5 0,-23-16-9 16,32 32-1-16,-32-32-8 0,18 42 6 0,-18-42-7 15,5 39 5-15,-5-39-1 0,-9 39 0 0,9-39-14 16,-23 37-13-16,23-37 22 0,-34 35-7 0,34-35 6 16,-37 31-29-16,37-31-33 0,-37 31-30 0,37-31-182 15,-38 19 99-15,38-19 70 0</inkml:trace>
  <inkml:trace contextRef="#ctx0" brushRef="#br0" timeOffset="17891">3584 4278 0 0,'0'0'290'0,"0"0"-3"0,0 0-51 0,-1-36-28 16,1 36-33-16,0 0-35 0,0 0-17 16,0 0-22-16,0 0-29 0,0 0-9 0,0 0-6 15,0 0-8-15,0 0-53 0,0 0 42 0,0 0-19 16,0 0 10-16,0 0-15 0,0 0-1 0,0 0-10 16,0 0 15-16,0 0-6 0,0 0-34 0,0 0-31 15,0 0-30-15,-20 18-36 0,20-18-40 16,0 0-43-16,0 0-292 0,-14 23 159 0,14-23 186 15</inkml:trace>
  <inkml:trace contextRef="#ctx0" brushRef="#br0" timeOffset="18985">1200 4750 0 0,'0'0'207'0,"13"-36"73"0,-13 36-33 0,0 0-22 16,0 0-28-16,8-29-25 0,-8 29-5 0,0 0-37 15,0 0-11-15,0 0-25 0,0 0-8 0,0 0-24 16,0 0-9-16,0 0-17 0,0 0-6 16,0 0-13-16,0 0 4 0,0 0-11 0,0 0 6 15,0 0-12-15,0 0 6 0,-38 5-24 0,38-5 26 16,0 0-9-16,-20 25 10 0,20-25-15 16,0 0 6-16,-15 32 7 0,15-32-14 0,0 0 19 15,-7 31-27-15,7-31-23 0,0 0 16 0,0 0-6 16,17 33 18-16,-17-33-11 0,25 15 7 15,-25-15 4-15,43 3-6 0,-43-3 3 0,40 0-1 16,-40 0 4-16,47-3-1 0,-47 3 6 0,48-12-5 16,-48 12-4-16,43-11 21 0,-43 11-2 0,38-11 11 15,-38 11-6-15,0 0-2 0,39-11 62 16,-39 11-82-16,0 0-11 0,0 0 20 0,0 0 0 16,29-9 3-16,-29 9-5 0,0 0-5 0,0 0 3 15,0 0 3-15,0 0 2 0,0 0 0 0,0 0-11 16,0 0 9-16,0 0-11 0,-19 32 11 15,19-32-8-15,0 0 8 0,-29 29-9 0,29-29 13 16,-28 25-7-16,28-25 2 0,-38 30-12 0,18-11 11 16,20-19-14-16,-47 31-6 0,24-16-3 15,-4 1 1-15,1-2-15 0,3 1 3 0,-1 0 0 16,24-15 3-16,-46 22 0 0,46-22 5 0,-37 17 3 16,37-17 4-16,-31 14 4 0,31-14 5 15,0 0-4-15,-44 7 13 0,44-7-3 0,0 0 4 16,-40-7-4-16,40 7 11 0,0 0-5 0,-35-15 11 15,35 15-12-15,-22-17 11 0,22 17-8 0,-23-18 8 16,23 18 0-16,-18-25 6 0,18 25-3 0,-16-24 15 16,16 24-15-16,-15-27 6 0,15 27-11 0,-12-27 11 15,12 27-5-15,0 0 5 0,-17-33-20 16,17 33 12-16,0 0-14 0,-20-31 14 0,20 31-12 16,0 0 7-16,-34-20-14 0,34 20 10 0,-32-8 1 15,32 8 0-15,-40 0-11 0,40 0 46 16,-45 5-50-16,45-5 9 0,-43 11-2 0,43-11 13 15,-47 16 3-15,47-16-14 0,-42 19-8 0,42-19 17 16,-36 25-17-16,36-25 10 0,-34 25-7 16,34-25 8-16,-28 29-6 0,28-29 16 0,-20 27-18 15,20-27 6-15,-20 30 2 0,20-30-7 0,-15 30-9 16,15-30 9-16,-9 26-21 0,9-26 13 0,0 0-8 16,-2 35 15-16,2-35 1 0,0 0 2 0,14 25-9 15,-14-25 17-15,0 0-12 0,34 10 9 16,-34-10-12-16,0 0 21 0,46 0-14 0,-46 0 13 15,40-10-7-15,-40 10 10 0,43-14-9 0,-43 14 44 16,50-19-49-16,-20 8 12 0,-1-3-3 0,1 1 1 16,0-1 68-16,0 2-87 0,-2-3-10 15,-28 15 11-15,46-21 4 0,-46 21 5 0,32-15 1 16,-32 15-20-16,0 0-35 0,28-14-15 0,-28 14-53 16,0 0-37-16,0 0-62 0,0 0-244 15,-23-22 153-15,23 22 204 0</inkml:trace>
  <inkml:trace contextRef="#ctx0" brushRef="#br0" timeOffset="19250">196 4433 36 0,'-12'-28'333'0,"12"28"-78"0,0 0-11 0,-6-33-68 16,6 33-22-16,0 0-36 0,0 0-16 0,0 0-23 15,0 0-7-15,0 0-23 0,0 0-2 16,-30-10-12-16,30 10-4 0,0 0 1 0,-30 30-3 16,30-30-42-16,-34 25-31 0,34-25-54 0,-29 28-40 15,29-28-68-15,-28 28-284 0,28-28 157 0,-27 31 190 16</inkml:trace>
  <inkml:trace contextRef="#ctx0" brushRef="#br0" timeOffset="21690">6153 3684 0 0,'0'0'90'0,"0"0"74"0,0 0-38 16,0 0 1-16,0 0-20 0,0 0 1 0,0 0-14 15,0 0-10-15,0 0-23 0,0 0-13 16,0 0 6-16,0 0 7 0,0 0-6 0,0 0 11 16,0 0-12-16,-35 7 6 0,35-7-17 0,0 0 3 15,0 0-7-15,-23 25 4 0,23-25-24 16,0 0 12-16,-20 34-19 0,20-34 13 0,-14 24-21 16,14-24 8-16,-18 32 1 0,18-32-1 0,-12 32-9 15,12-32 2-15,-10 36-38 0,10-36 50 0,-7 32-15 16,7-32 11-16,-5 37 0 0,5-37-9 0,-1 39-8 15,1-39 8-15,4 35-9 0,-4-35 13 16,13 36-13-16,-13-36 15 0,21 32-14 0,-21-32 4 16,28 28-12-16,-28-28 0 0,29 23-20 0,-29-23 30 15,30 20-5-15,-30-20 6 0,30 9-16 16,-30-9 17-16,0 0-2 0,43 5 2 0,-43-5-9 16,0 0 14-16,41-11-2 0,-41 11-2 0,0 0-15 15,32-23 21-15,-32 23-8 0,17-19 9 16,-17 19 14-16,17-25-20 0,-17 25-4 0,12-31 7 15,-12 31 7-15,9-32 2 0,-9 32-9 0,5-33 13 16,-5 33-9-16,-3-36 6 0,3 36-4 0,-9-38-1 16,9 38-6-16,-14-37 5 0,14 37-12 0,-21-38 10 15,21 38-10-15,-28-32 17 0,28 32-30 16,-32-31 21-16,32 31-13 0,-39-28 16 0,39 28-13 16,-40-23 10-16,40 23-13 0,-35-15 15 0,35 15-11 15,-31-12 5-15,31 12-7 0,0 0 4 0,-30-8 6 16,30 8 7-16,0 0-14 0,-28 11 6 15,28-11-7-15,0 0 13 0,-20 34-12 0,20-34 11 16,-11 27-10-16,11-27 4 0,-10 37-18 0,10-37 24 16,-11 40-8-16,11-40 0 0,-11 42-2 15,11-42 7-15,-11 44-8 0,11-44 2 0,-9 48-8 16,9-48 4-16,-7 43-10 0,7-43 10 0,-10 41-11 16,10-41-4-16,-12 44-3 0,12-44 7 0,-12 44-7 15,12-44 8-15,-19 42-13 0,19-42 7 16,-21 42-13-16,21-42-7 0,-26 39 11 0,26-39 1 0,-31 33-7 15,31-33 2-15,-35 29 3 0,35-29 4 16,-28 22 12-16,28-22-3 0,-34 16 4 0,34-16-2 16,-29 8 4-16,29-8 4 0,0 0 4 0,-37-3 2 15,37 3 0-15,0 0 7 0,-30-16-30 16,30 16 27-16,0 0 19 0,-22-27-6 0,22 27-5 16,0 0 4-16,-17-33 2 0,17 33 0 0,0 0-4 15,-9-33-9-15,9 33 6 0,0 0-6 0,0 0 7 16,-7-32-3-16,7 32 2 0,0 0-9 0,0 0 6 15,0 0-9-15,0 0 7 0,0 0-13 16,0 0 9-16,0 0-3 0,0 0 8 0,0 0-5 16,0 0 0-16,0 0-5 0,36 18 10 0,-36-18-5 15,13 27-5-15,-13-27 0 0,9 35-6 16,-9-35-8-16,4 38-6 0,-4-38-1 0,-1 40-1 16,1-40 0-16,-11 42-7 0,11-42 8 0,-15 37-2 15,15-37-4-15,-23 33 4 0,23-33 9 16,-25 28-5-16,25-28 8 0,-24 23 8 0,24-23-3 15,0 0 3-15,-33 18-3 0,33-18 11 0,0 0-40 16,0 0 45-16,-44-1 1 0,44 1 35 16,0 0-37-16,-34-18 7 0,34 18 1 0,0 0-3 15,-26-29 2-15,26 29 8 0,-15-21 2 0,15 21 5 16,0 0-5-16,-17-30 9 0,17 30-7 0,0 0 7 16,0 0-9-16,-14-24 1 0,14 24-5 0,0 0 2 15,0 0-5-15,0 0-6 0,0 0-11 0,0 0 6 16,0 0-2-16,0 0 1 0,0 0-1 15,0 0 7-15,0 0-4 0,-8 36-4 0,8-36 2 16,0 0-4-16,-6 32 5 0,6-32-8 0,0 0-2 16,-12 43-8-16,12-43-7 0,-11 29-9 15,11-29 15-15,-15 28 1 0,15-28 6 0,-17 30 3 16,17-30-2-16,-26 31-5 0,26-31 13 0,-28 29-6 16,28-29 9-16,-32 29-13 0,32-29 14 15,-34 31-8-15,34-31 4 0,-35 22-1 0,35-22 1 16,-40 23-6-16,40-23 4 0,-43 18-7 0,43-18-3 15,-40 16-11-15,40-16 3 0,-37 14-22 0,37-14 3 16,-33 11-29-16,33-11-17 0,0 0-61 16,-39 10-136-16,39-10 81 0,0 0 62 0</inkml:trace>
  <inkml:trace contextRef="#ctx0" brushRef="#br0" timeOffset="22221">5322 3982 0 0,'20'-22'157'0,"-20"22"87"0,0 0-43 15,0 0-36-15,0 0-11 0,0 0-35 0,0 0-9 16,0 0-13-16,0 0 3 0,0 0-23 0,0 0-12 15,0 0-14-15,0 0-2 0,0 0-24 16,0 0 1-16,0 0-12 0,-7 36 2 0,7-36-30 16,0 0-2-16,0 0-21 0,0 0-18 0,-3 33-36 15,3-33-15-15,0 0-42 0,0 0-40 16,0 0-218-16,0 0 142 0,-13 32 246 0</inkml:trace>
  <inkml:trace contextRef="#ctx0" brushRef="#br0" timeOffset="22549">4956 4369 0 0,'0'0'201'0,"0"0"21"0,0 0-58 15,0 0-21-15,0 0-26 0,0 0-21 16,0 0-25-16,0 0-10 0,0 0-20 0,-16 23 1 16,16-23-17-16,-17 21 10 0,17-21-20 0,-19 24 4 15,19-24-5-15,-27 26 7 0,27-26-20 0,-34 25 13 16,34-25-6-16,-43 27-2 0,43-27-22 15,-43 23-12-15,43-23-24 0,-42 23-21 0,42-23-21 16,-33 20-34-16,33-20-250 0,0 0 130 0,-31 20 78 16</inkml:trace>
  <inkml:trace contextRef="#ctx0" brushRef="#br0" timeOffset="24440">4539 4860 7 0,'0'0'294'0,"0"0"-80"0,0 0-29 0,-20-23-38 0,20 23-20 16,0 0-32-16,0 0-15 0,0 0-13 16,0 0-11-16,0 0 4 0,0 0 12 0,0 0-12 15,-31-8 8-15,31 8-23 0,0 0 11 0,-30 10 4 16,30-10-19-16,-26 12-49 0,26-12 46 0,-28 11-6 16,28-11-8-16,-28 16-1 0,28-16-3 15,-29 19-11-15,29-19 11 0,-26 23-13 0,26-23-6 16,-21 24 4-16,21-24-9 0,-14 26-36 0,14-26 26 15,-11 28-1-15,11-28 12 0,0 0 13 16,2 36-27-16,-2-36 1 0,18 21 9 0,-18-21-13 16,26 18 9-16,-26-18-5 0,35 18 12 0,-35-18-10 15,43 15 7-15,-43-15-2 0,49 13 13 16,-49-13-28-16,56 11 27 0,-56-11-6 0,55 12 3 16,-55-12 80-16,58 14-95 0,-58-14-6 0,57 11 15 15,-57-11-7-15,58 14 16 0,-58-14-6 0,54 18 1 16,-54-18 0-16,49 13 0 0,-49-13-1 0,42 16 1 15,-42-16-8-15,32 18 2 0,-32-18 11 16,31 14-9-16,-31-14 37 0,0 0-47 0,23 27-13 16,-23-27 10-16,0 0-5 0,12 28 4 0,-12-28-7 15,0 0 10-15,-5 31-18 0,5-31 11 0,0 0-12 16,-20 33-21-16,20-33 10 0,-23 21 27 16,23-21-10-16,-29 17 11 0,29-17-8 0,-34 16 10 15,34-16 8-15,-35 11-2 0,35-11-1 0,0 0 9 16,-43 7-7-16,43-7 15 0,0 0-17 15,-38-1 19-15,38 1 0 0,-28-11 11 0,28 11-4 16,0 0 6-16,-21-22-4 0,21 22 2 0,0 0-10 16,-11-34 13-16,11 34-1 0,0 0-3 0,-3-44 11 15,3 44 16-15,3-36-7 0,-3 36 3 16,6-39-12-16,-6 39 10 0,12-41-14 0,-12 41 10 16,19-42-9-16,-19 42-4 0,26-47 5 0,-26 47 0 15,24-39 7-15,-24 39-2 0,25-39-16 0,-25 39 21 16,23-32-32-16,-23 32 25 0,18-22-15 0,-18 22 3 15,0 0-53-15,0 0 61 0,22-28-15 16,-22 28-1-16,0 0 14 0,0 0-20 0,0 0-1 16,0 0-4-16,0 0-9 0,0 0 15 15,0 0-4-15,0 0 3 0,0 0-6 0,0 0 7 16,0 0-12-16,0 0 19 0,7 38-41 0,-7-38 40 16,-9 26-12-16,9-26 7 0,-12 32 5 0,12-32-10 15,-15 35-12-15,15-35 11 0,-14 32-4 16,14-32-1-16,-29 41-1 0,29-41-6 0,-31 38 7 15,31-38-15-15,-38 37 21 0,18-18 2 0,-3 0 22 16,0-2-37-16,-2-2 8 0,-3 2-1 0,2 0 3 16,0-2-6-16,-1-2 1 0,-1 2-7 15,0-4 3-15,2 3-9 0,2 0 4 0,-5-2-15 16,29-12 13-16,-48 21-4 0,48-21 9 0,-46 20-7 16,46-20 11-16,-45 15-21 0,45-15 20 0,-42 11-3 15,42-11 5-15,-42 5-1 0,42-5 8 16,-40 2-18-16,40-2 20 0,-35-2-6 0,35 2 10 15,-38-9-16-15,38 9 20 0,0 0-9 0,-37-16 7 16,37 16-11-16,0 0 14 0,-26-18-12 16,26 18 8-16,0 0-8 0,-20-22 10 0,20 22-7 15,0 0 8-15,-17-22-15 0,17 22 19 0,0 0-12 16,0 0 8-16,0 0-6 0,0 0 12 16,-11-25-11-16,11 25 9 0,0 0-12 0,0 0 8 15,0 0-9-15,0 0 2 0,0 0-3 0,0 0 4 16,0 0-8-16,0 0 29 0,0 0-28 0,0 0 10 15,28 21-6-15,-28-21 1 0,0 0 1 0,20 25 0 16,-20-25-7-16,0 0 0 0,18 28 11 16,-18-28 2-16,0 0-7 0,9 33 0 0,-9-33-6 15,0 0 11-15,3 33-4 0,-3-33 1 0,0 0-5 16,-4 32 8-16,4-32-7 0,0 0 4 0,-19 35-7 16,19-35 45-16,-20 21-74 0,20-21 36 15,-27 23-9-15,27-23 7 0,-28 25-1 0,28-25-2 16,-32 19 1-16,32-19 7 0,-31 18-11 0,31-18 9 15,-27 11 12-15,27-11-16 0,0 0-7 16,-33 10 10-16,33-10-7 0,0 0 6 0,0 0-2 16,-35-8 7-16,35 8-4 0,0 0 10 0,-29-21-8 15,29 21 18-15,0 0-9 0,-22-32 11 16,22 32-11-16,-12-27 11 0,12 27-13 0,-9-27 22 16,9 27-12-16,-8-32 4 0,8 32-8 0,-7-36 2 15,7 36-5-15,-10-29-2 0,10 29-6 0,-13-26 10 16,13 26-8-16,-25-22 8 0,25 22 30 0,-31-17-41 15,31 17-16-15,-40-13 11 0,40 13-9 16,-35-8 10-16,35 8-2 0,0 0 6 0,-52 0-11 16,52 0 8-16,-34 11-19 0,34-11 21 0,-35 14-4 15,35-14 6-15,-39 21-9 0,39-21 6 0,-41 26 10 16,41-26-19-16,-43 30-13 0,23-14 8 16,20-16-13-16,-40 33 5 0,40-33-3 0,-30 34-18 15,30-34 22-15,-27 32 8 0,27-32-4 0,-21 35 10 16,21-35-14-16,-14 32 7 0,14-32-14 15,-9 35 17-15,9-35-13 0,-8 34 17 0,8-34-5 16,-9 34-6-16,9-34-14 0,-9 33 17 0,9-33-10 16,-9 34 15-16,9-34-21 0,0 0 11 0,3 44-11 15,-3-44 21-15,0 0-17 0,-3 31 7 16,3-31 3-16,0 0 12 0,17 24-5 0,-17-24 5 16,0 0-6-16,44 11-10 0,-44-11 12 0,43 3 10 15,-43-3 30-15,46-2-29 0,-46 2-10 0,54-3 12 16,-54 3-6-16,58-6 5 0,-58 6-6 15,58-5 4-15,-58 5-6 0,62-9 8 0,-62 9-6 16,55-11 30-16,-55 11-70 0,48-7-6 0,-48 7-32 16,36-7-32-16,-36 7-40 0,31-11-294 15,-31 11 151-15,0 0 216 0</inkml:trace>
  <inkml:trace contextRef="#ctx0" brushRef="#br0" timeOffset="24799">4274 5984 54 0,'35'-4'291'0,"-35"4"-61"0,0 0-53 15,0 0-19-15,0 0-39 0,0 0-14 0,0 0-32 16,0 0 0-16,-26 21-23 0,26-21-5 0,0 0-15 16,-31 15 5-16,31-15-18 0,-28 11 11 0,28-11-42 15,-29 12 44-15,29-12-14 0,0 0-1 0,-46 11 10 16,46-11-16-16,-30 7-11 0,30-7-2 15,0 0-35-15,-50 5-28 0,50-5-32 0,0 0-30 16,-39 2-52-16,39-2-235 0,0 0 145 0,-33-9 240 16</inkml:trace>
  <inkml:trace contextRef="#ctx0" brushRef="#br0" timeOffset="25627">4582 4912 0 0,'0'0'80'16,"0"0"35"-16,0 0 1 0,0 0-20 0,0 0-7 15,0 0-13-15,0 0-4 0,0 0-14 16,0 0 6-16,0 0-14 0,0 0-4 0,0 0-6 16,0 0 0-16,0 0-12 0,0 0 4 0,0 0-2 15,0 0 0-15,0 0-6 0,0 0 5 0,0 0 1 16,0 0 10-16,0 0-7 0,0 0 3 0,0 0-17 15,17 20 8-15,-17-20-8 0,0 0-1 16,18 24-6-16,-18-24 4 0,0 0-4 0,31 24 2 16,-31-24-14-16,20 22 6 0,-20-22-3 0,20 21 2 15,-20-21-3-15,0 0-2 0,23 26 0 16,-23-26 5-16,0 0-15 0,0 0-2 0,17 27-13 16,-17-27-10-16,0 0-26 0,0 0-5 0,-2 34-34 15,2-34-15-15,0 0-114 0,0 0-87 16,-17 31 99-16,17-31 71 0</inkml:trace>
  <inkml:trace contextRef="#ctx0" brushRef="#br0" timeOffset="31585">8601 4104 0 0,'0'0'133'16,"0"0"72"-16,0 0-41 0,0 0-42 0,0 0-12 15,0 0-28-15,0 0-12 0,0 0-9 0,0 0-17 16,0 0-6-16,0 0 6 0,0 0-17 0,0 0-1 16,0 0-2-16,0 0 14 0,0 0-8 0,-20 24-5 15,20-24-10-15,0 0 3 0,0 0-9 16,-24 15 13-16,24-15-13 0,0 0 19 0,-26 16-21 15,26-16 9-15,0 0-16 0,-31 13 14 0,31-13-13 16,0 0 5-16,-32 11-4 0,32-11 3 16,0 0-3-16,0 0 6 0,0 0 0 0,-39 5-5 15,39-5-1-15,0 0 4 0,0 0-2 0,0 0 8 16,0 0-8-16,-23-16 8 0,23 16-8 0,0 0 7 16,0 0-14-16,-15-25 12 0,15 25-2 15,0 0 6-15,0 0-5 0,-5-34 15 0,5 34-10 16,0 0-12-16,0 0 6 0,3-35 8 0,-3 35-2 15,0 0 3-15,0 0-37 0,17-28 48 16,-17 28-17-16,0 0 14 0,22-19-3 0,-22 19-10 16,0 0-14-16,0 0 10 0,44-2-10 0,-44 2 6 15,32 7-2-15,-32-7 11 0,40 10-11 0,-40-10 16 16,39 15-7-16,-39-15 65 0,38 22-101 16,-38-22 31-16,35 23 1 0,-35-23 9 0,34 30-22 15,-34-30 18-15,31 36-3 0,-31-36-1 0,26 43-3 16,-26-43 2-16,21 45 6 0,-21-45-17 0,16 52-8 15,-16-52 22-15,9 55-17 0,-9-55-6 0,1 59-18 16,-1-59-1-16,-6 59-26 0,-1-32 6 16,-3 1-16-16,-2-1 0 0,-3 0-19 0,-2 0-6 15,0-2-21-15,0 0-14 0,-3-4-75 0,0-1-146 16,20-20 116-16,-32 35 76 0</inkml:trace>
  <inkml:trace contextRef="#ctx0" brushRef="#br0" timeOffset="32179">7668 4183 0 0,'0'0'165'0,"0"0"81"0,-18-24-46 0,18 24-33 15,0 0-6-15,0 0-37 0,0 0-3 16,0 0-30-16,0 0-4 0,32 15 7 0,-32-15-33 16,28 23-10-16,-28-23-2 0,27 25-12 0,-27-25 7 15,29 31-10-15,-29-31-25 0,29 37 20 16,-29-37 16-16,27 41-21 0,-27-41 61 0,23 45-89 16,-23-45 20-16,20 48-10 0,-20-48 3 0,12 46-10 15,-12-46 12-15,14 54-16 0,-14-54 12 16,10 47-2-16,-10-47-9 0,10 47 11 0,-10-47-42 15,7 50 46-15,-7-50-4 0,5 46-7 0,-5-46 8 16,7 44-26-16,-7-44 33 0,7 43-10 0,-7-43 0 16,4 43-3-16,-4-43 4 0,8 39-8 15,-8-39-20-15,5 37 12 0,-5-37 17 0,3 33-21 16,-3-33-4-16,0 0 13 0,0 45 5 0,0-45-7 16,0 0 6-16,-5 40-10 0,5-40 10 0,0 0-11 15,-14 35 12-15,14-35 4 0,-15 22-9 0,15-22-13 16,0 0 2-16,-23 31 0 0,23-31-12 15,0 0-10-15,-32 23-12 0,32-23-28 0,0 0-1 16,-31 14-25-16,31-14-6 0,0 0-27 0,-32 10-13 16,32-10-267-16,0 0 142 0,-28-11 238 15</inkml:trace>
  <inkml:trace contextRef="#ctx0" brushRef="#br0" timeOffset="32523">7464 4631 0 0,'0'0'106'0,"0"0"110"16,-22-25-54-16,22 25-19 0,0 0 2 0,0 0-13 15,0 0-7-15,0 0-22 0,0 0 8 0,0 0-14 16,0 0 0-16,20 29-23 0,-20-29 11 16,17 22-27-16,-17-22 20 0,22 22-9 0,-22-22-10 15,21 25-14-15,-21-25 50 0,22 28-66 0,-22-28-8 16,24 26 4-16,-24-26-7 0,25 28 17 0,-25-28-24 16,29 29-5-16,-29-29 10 0,31 29-12 15,-31-29 7-15,33 30-13 0,-33-30-63 0,30 27 7 16,-30-27-14-16,29 25-37 0,-29-25-20 0,24 25-36 15,-24-25-21-15,22 20-54 0,-22-20-207 0,0 0 152 16,0 0 214-16</inkml:trace>
  <inkml:trace contextRef="#ctx0" brushRef="#br0" timeOffset="33319">7232 5113 0 0,'0'0'316'16,"0"0"-30"-16,0 0-30 0,0 0-41 0,-18-21-34 16,18 21-23-16,0 0-25 0,0 0-29 0,0 0-67 15,0 0 46-15,0 0-13 0,0 0-22 16,0 0-14-16,0 0 6 0,0 0-9 0,0 0 7 16,0 0-10-16,0 0 6 0,0 0-4 0,0 0-7 15,17 23-60-15,-17-23 69 0,0 0-8 0,17 23 0 16,-17-23-15-16,0 0 3 0,16 29-6 0,-16-29 1 15,0 0 1-15,19 36 2 0,-19-36-17 16,12 27 13-16,-12-27-6 0,9 27-4 0,-9-27-1 16,0 0-14-16,10 37 7 0,-10-37 0 0,0 0-13 15,0 0 1-15,1 38-5 0,-1-38-2 16,0 0 9-16,-9 28-8 0,9-28 19 0,0 0-15 16,-23 25 13-16,23-25-17 0,0 0 12 0,-34 15-13 15,34-15 15-15,0 0-20 0,-37 4 11 16,37-4-19-16,0 0 12 0,-38-3-10 0,38 3 13 15,0 0-10-15,-43-10 21 0,43 10-5 0,-25-12 12 16,25 12-3-16,-26-14 7 0,26 14 1 16,0 0 8-16,-18-19-2 0,18 19 9 0,0 0 2 15,-22-17-1-15,22 17-9 0,0 0 10 0,0 0-9 16,0 0 6-16,-24-15-3 0,24 15 2 0,0 0-5 16,0 0 1-16,0 0 1 0,0 0-7 0,0 0 5 15,0 0 2-15,0 0 16 0,0 0-16 0,0 0 12 16,0 0-11-16,23 26-12 0,-23-26 13 15,0 0 8-15,12 28-16 0,-12-28 8 0,0 0-8 16,9 39 6-16,-9-39-15 0,0 0 11 0,3 43-12 16,-3-43 12-16,0 0-12 0,-4 44 9 15,4-44-8-15,-11 36 7 0,11-36-10 0,-20 31 18 16,20-31-10-16,-24 37 6 0,24-37-11 0,-34 32 9 16,14-14-7-16,0 0 0 0,-2 0-7 0,-1-3 12 15,23-15-1-15,-41 31 2 0,41-31-8 16,-41 29 5-16,41-29-6 0,-39 29 7 0,39-29-12 15,-38 25 7-15,38-25-13 0,-40 22 9 0,40-22-15 16,-42 24 9-16,42-24-11 0,-41 19-2 0,41-19-45 16,-40 18 29-16,40-18-20 0,-34 14-7 15,34-14-34-15,-29 13-64 0,29-13-158 0,0 0 106 16,0 0 76-16</inkml:trace>
  <inkml:trace contextRef="#ctx0" brushRef="#br0" timeOffset="33741">7667 5698 19 0,'-22'-18'290'0,"22"18"-75"0,0 0-55 16,0 0-13-16,0 0-38 0,-46 4-16 0,46-4-29 16,0 0-7-16,-35 18-14 0,35-18 2 0,-31 15-19 15,31-15-2-15,-32 15-6 0,32-15 14 0,-32 14-27 16,32-14 9-16,-28 10-9 0,28-10 6 0,0 0-13 16,-34 14-14-16,34-14-20 0,0 0-22 15,0 0-31-15,0 0-24 0,-32 7-92 0,32-7-149 16,0 0 120-16,0 0 74 0</inkml:trace>
  <inkml:trace contextRef="#ctx0" brushRef="#br0" timeOffset="34101">6687 5396 0 0,'-10'-36'340'0,"10"36"-51"15,0 0-40-15,0 0-7 0,0 0-105 0,0 0-27 16,0 0-21-16,0 0-15 0,0 0-15 0,0 0-8 16,0 0-13-16,0 0-9 0,0 0-5 0,0 0-7 15,0 0-26-15,0 0-48 0,0 0-17 16,7 29-50-16,-7-29-22 0,0 0-68 0,0 0-224 16,-7 28 149-16,7-28 219 0</inkml:trace>
  <inkml:trace contextRef="#ctx0" brushRef="#br0" timeOffset="35679">6500 5960 0 0,'0'0'251'0,"0"0"-54"0,0 0-43 0,0 0-28 16,0 0 4-16,0 0-15 0,0 0-26 0,0 0-4 15,0 0-29-15,0 0 9 0,0 0-17 0,0 0 14 16,0 0 29-16,0 0-52 0,0 0-11 0,0 0 8 16,0 0-2-16,0 0 0 0,0 0-16 15,0 0 12-15,0 0-11 0,-9 27-2 0,9-27-10 16,0 0 4-16,-20 16-5 0,20-16 5 0,0 0-12 15,0 0 10-15,-23 22-1 0,23-22-14 0,0 0-3 16,0 0 5-16,-31 14 0 0,31-14 2 16,0 0-9-16,0 0 6 0,0 0-5 0,-40 6 13 15,40-6-15-15,0 0 38 0,0 0-46 0,-39-6 26 16,39 6-11-16,0 0 5 0,0 0-9 16,-33-12 16-16,33 12-15 0,0 0 9 0,0 0-5 15,-21-25 7-15,21 25 49 0,0 0-82 0,0 0 18 16,-14-33 7-16,14 33-2 0,0 0 9 15,-6-32-4-15,6 32-1 0,0 0-2 0,0 0 8 16,0-45-8-16,0 45 22 0,0 0-7 0,-5-33-1 16,5 33 9-16,0 0 5 0,0 0 0 0,0 0 57 15,2-39-61-15,-2 39 2 0,0 0-14 0,0 0 8 16,0 0-7-16,0 0 2 0,0 0-7 16,0 0 7-16,15-22-10 0,-15 22 15 0,0 0-22 15,0 0-19-15,32 5 21 0,-32-5 21 0,0 0-11 16,28 14 8-16,-28-14-38 0,0 0 33 15,35 21-20-15,-35-21 20 0,23 19-5 0,-23-19 8 16,20 21-24-16,-20-21 11 0,19 24-8 0,-19-24 18 16,18 25-12-16,-18-25 9 0,12 26-5 15,-12-26 3-15,0 0-11 0,8 41 3 0,-8-41-2 16,0 0 13-16,-1 45 5 0,1-45-16 0,-10 30-5 16,10-30 8-16,-12 31 4 0,12-31-10 0,-17 29 1 15,17-29 4-15,-18 29-14 0,18-29 2 16,-22 26 7-16,22-26 7 0,-29 28-11 0,29-28-6 0,-28 28-6 15,12-2 20-15,16-26-8 0,-37 20 17 16,37-20-20-16,-39 16 9 0,39-16-12 0,-39 14 15 16,39-14-2-16,-40 11 2 0,40-11-5 0,-36 7 13 15,36-7-7-15,0 0 2 0,-43 0 1 16,43 0 4-16,0 0-9 0,-41-9 10 0,41 9-25 16,0 0 22-16,-31-20-1 0,31 20 7 0,0 0 22 15,-23-30-33-15,23 30 10 0,-14-27-1 16,14 27-4-16,-15-22 10 0,15 22-4 0,0 0 10 15,-15-26-15-15,15 26 18 0,0 0-13 0,0 0 9 16,-23-21-51-16,23 21 48 0,0 0-16 0,0 0 12 16,0 0-5-16,-43 0 3 0,43 0-9 15,0 0 10-15,-25 14-17 0,25-14 16 0,0 0-9 16,-26 26-1-16,26-26-2 0,-17 25 5 0,17-25-16 16,-18 28 25-16,18-28-20 0,-16 30 5 0,16-30-7 15,-12 32 11-15,12-32 2 0,0 0-6 0,-6 43-15 16,6-43 15-16,0 0-19 0,15 34 17 15,-15-34 4-15,25 20 0 0,-25-20-7 0,34 14 12 16,-34-14-13-16,40 7 24 0,-40-7-21 0,41 2 8 16,-41-2-4-16,45-6 13 0,-45 6-2 15,41-9 4-15,-41 9 1 0,37-11 9 0,-37 11 8 16,32-11 5-16,-32 11-6 0,0 0 19 0,29-10-21 16,-29 10 0-16,0 0-17 0,0 0 1 15,0 0-7-15,0 0 2 0,0 0-6 0,0 0 7 16,0 0-7-16,0 0 0 0,0 0-10 0,0 0 17 15,26 16-20-15,-26-16 18 0,0 0-2 0,0 0 7 16,-1 40-12-16,1-40 7 0,0 0-20 0,3 43 31 16,-3-43 30-16,9 36-58 0,-9-36-11 15,15 38 0-15,-15-38-8 0,23 38 0 0,-23-38-15 16,31 38 2-16,-11-20 2 0,3-4 16 0,-23-14-15 16,45 24 27-16,-45-24-29 0,52 18 41 15,-52-18 1-15,61 9 6 0,-61-9-7 0,57 0 4 16,-57 0-2-16,60 0 0 0,-60 0-8 0,64-14 7 15,-32 7-14-15,4-4-9 0,-1-3-30 16,2 1-25-16,1-4-34 0,-1 0-17 0,1-4-41 16,-1 2-40-16,-1-5-191 0,-6 2 139 0,-1-2 252 15</inkml:trace>
  <inkml:trace contextRef="#ctx0" brushRef="#br0" timeOffset="36054">6176 5515 81 0,'-36'-12'306'0,"36"12"-77"0,0 0-27 15,0 0-45-15,0 0-23 0,0 0-31 0,0 0 1 16,-37-3-18-16,37 3-11 0,0 0-17 0,0 0 3 16,0 0-9-16,-16 30 5 0,16-30-19 15,0 0-3-15,0 0 0 0,0 0-2 0,-10 30-27 16,10-30 17-16,0 0-15 0,0 0 8 0,0 0-19 15,0 0 25-15,0 0-22 0,-5 31-15 16,5-31-31-16,0 0-16 0,0 0-39 0,0 0-21 16,0 0-46-16,0 0-66 0,0 0-218 0,0 0 152 15,0 0 209-15</inkml:trace>
  <inkml:trace contextRef="#ctx0" brushRef="#br0" timeOffset="38319">5438 6811 0 0,'0'0'167'0,"0"0"76"0,0 0-45 0,0 0-48 16,0 0-11-16,0 0-43 0,-12-27-15 16,12 27-23-16,0 0-2 0,0 0-18 0,0 0 4 15,0 0-12-15,-37 11-2 0,37-11-12 0,0 0 7 16,-29 16-11-16,29-16 0 0,0 0-10 0,-35 11 9 16,35-11-5-16,0 0 3 0,-29 14-13 15,29-14 8-15,0 0 11 0,0 0-21 0,0 0 2 16,-42-3 8-16,42 3-10 0,0 0 12 0,0 0-14 15,-32-15 18-15,32 15-9 0,0 0-2 0,-28-24-3 16,28 24 6-16,0 0-10 0,-23-22 8 16,23 22-5-16,0 0 14 0,-17-28-5 0,17 28 19 15,0 0-9-15,-12-26 8 0,12 26-1 0,0 0 1 16,0 0-1-16,0 0 10 0,0 0-2 16,6-37-5-16,-6 37-19 0,0 0 10 0,0 0 5 15,23-18-12-15,-23 18-9 0,0 0 6 0,0 0-13 16,43 0 12-16,-43 0-5 0,0 0 12 0,43 11-9 15,-43-11 22-15,35 14-15 0,-35-14 7 16,36 19-35-16,-36-19 40 0,41 23-10 0,-41-23 0 16,39 27-14-16,-39-27 12 0,38 29-12 0,-38-29 6 15,38 26-8-15,-38-26 5 0,34 32 0 0,-34-32 4 16,32 32-16-16,-32-32 21 0,28 32-8 0,-28-32 9 16,24 30-55-16,-24-30 55 0,19 30 2 15,-19-30-5-15,14 27 25 0,-14-27-35 0,0 0-17 16,10 36 21-16,-10-36-6 0,0 0-3 0,0 0 3 15,0 40 2-15,0-40-44 0,0 0 59 16,-12 31-19-16,12-31 16 0,0 0-25 0,-20 27 25 16,20-27-8-16,-23 17 5 0,23-17-12 0,-27 17 6 15,27-17-10-15,-33 18 16 0,33-18-13 16,-36 12 7-16,36-12-8 0,-42 10 21 0,42-10-15 16,-43 10 4-16,43-10-11 0,-43 2 4 0,43-2-8 15,-40 2 6-15,40-2-10 0,-40-3 6 0,40 3-23 16,-36-7 17-16,36 7-1 0,-34-8 8 0,34 8-14 15,-34-17 17-15,34 17-3 0,-28-21 10 16,28 21-7-16,-29-27 7 0,29 27-5 0,-21-26 10 16,21 26-10-16,-20-24 5 0,20 24-14 0,0 0 11 15,-19-30 3-15,19 30 7 0,0 0-15 0,0 0 14 16,-10-27-3-16,10 27-6 0,0 0 1 16,0 0-1-16,0 0-27 0,0 0 30 0,0 0-10 15,0 0 14-15,0 0 4 0,0 0-9 0,0 0-13 16,0 0 17-16,0 0-11 0,24 20 11 15,-24-20-5-15,0 0 4 0,14 30-5 0,-14-30 3 16,0 0-4-16,12 36 27 0,-12-36-37 0,0 0 17 16,5 39-17-16,-5-39 10 0,0 0-5 15,-6 40 5-15,6-40-5 0,-11 26 0 0,11-26-5 16,-15 24 14-16,15-24-15 0,-22 21 3 0,22-21 3 16,-23 18 7-16,23-18-3 0,0 0 8 0,-35 21-10 15,35-21 16-15,-28 11-13 0,28-11 6 0,0 0-1 16,-46 9 2-16,46-9-1 0,0 0-2 15,-44 0-1-15,44 0 14 0,0 0-10 0,-33-11 23 16,33 11-24-16,0 0 10 0,-32-18-10 0,32 18 11 16,-24-18 14-16,24 18-12 0,0 0-6 15,-17-32 15-15,17 32-5 0,-12-23 3 0,12 23-7 16,-17-21-2-16,17 21 14 0,0 0 6 0,-42-27-17 16,42 27 52-16,0 0-65 0,0 0 6 0,-23-20-2 15,23 20-5-15,0 0-8 0,0 0 9 16,0 0-8-16,0 0 15 0,0 0-15 0,-44 4 8 15,44-4 60-15,0 0-73 0,-29 16-2 0,29-16 5 16,0 0-4-16,-34 21 6 0,34-21-10 0,-23 21 1 16,23-21-6-16,-23 21 6 0,23-21-10 0,-17 22 7 15,17-22-10-15,0 0 13 0,-12 28-6 16,12-28 10-16,0 0-7 0,0 0 19 0,9 37-8 16,-9-37 3-16,0 0-6 0,29 21 10 0,-29-21-2 15,29 13 1-15,-29-13-11 0,31 9 17 16,-31-9-13-16,38 10 13 0,-38-10-13 0,39 7 11 15,-39-7-13-15,44 11 16 0,-44-11-2 0,48 11 1 16,-48-11-11-16,49 16 10 0,-49-16-17 16,47 13 21-16,-47-13-14 0,42 15 12 0,-42-15-12 15,33 13 8-15,-33-13-8 0,28 12 2 0,-28-12-2 16,0 0-3-16,26 22 0 0,-26-22 7 16,0 0-2-16,0 0 4 0,19 28 7 0,-19-28-28 15,0 0 20-15,0 0-5 0,1 35-7 0,-1-35-3 16,0 0-3-16,-20 26 1 0,20-26-1 0,0 0 0 15,-27 25 6-15,27-25-8 0,0 0 1 16,-33 18 6-16,33-18-1 0,0 0 6 0,-40 10-3 16,40-10 3-16,0 0-1 0,0 0 6 0,-47-3 10 15,47 3 49-15,0 0-60 0,-29-14 11 0,29 14 7 16,0 0-10-16,-23-19 13 0,23 19 1 0,0 0 2 16,-19-32-6-16,19 32 5 0,0 0 1 15,-9-43 13-15,9 43 5 0,-6-31 5 0,6 31-15 16,-5-32 11-16,5 32-5 0,0 0 5 0,-1-41-11 15,1 41-3-15,0 0-4 0,0 0 15 16,-5-36-21-16,5 36-38 0,0 0 37 0,0 0 10 16,0 0-21-16,0 0 12 0,0 0-9 0,0 0-11 15,0 0-1-15,0 0 11 0,0 0-9 16,0 0 8-16,0 0-83 0,0 0 87 0,0 0 5 16,0 0-1-16,-38 13 1 0,38-13-12 0,0 0 16 15,-23 30-17-15,23-30 6 0,-22 23-10 0,22-23 4 16,-20 31-11-16,20-31 2 0,-24 25-5 0,24-25-2 15,-26 26-5-15,26-26 15 0,-25 25-17 16,25-25 10-16,-29 25-8 0,29-25 4 0,-26 25-7 16,26-25-4-16,-34 24 9 0,34-24 1 0,-31 23 9 15,31-23-8-15,-36 23-8 0,36-23 17 16,-33 20 5-16,33-20-4 0,-29 14-4 0,29-14 8 16,-35 18-3-16,35-18-6 0,-37 7 4 0,37-7-7 15,-34 14 3-15,34-14 1 0,-36 7 3 16,36-7 3-16,0 0-3 0,-43 3 8 0,43-3 1 15,0 0 1-15,-51-10 4 0,51 10 10 0,0 0 2 16,-45-15 2-16,45 15 5 0,-30-18 7 0,30 18 5 16,-29-24 7-16,29 24-16 0,-27-27 13 0,27 27 8 15,-24-35 0-15,24 35 5 0,-22-39 1 16,22 39-15-16,-23-47 2 0,13 22-19 0,-1-2 7 16,0-1-14-16,2 2 7 0,-2 0-1 15,11 26 0-15,-14-50-7 0,14 50 8 0,-10-43-10 0,10 43 4 16,-13-36-11-16,13 36 9 0,0 0-12 15,-10-37 11-15,10 37-21 0,0 0 3 0,0 0 17 16,-10-25-56-16,10 25-24 0,0 0-12 0,0 0 16 16,0 0-82-16,0 0-31 0,0 0-15 15,0 0-44-15,0 0-248 0,0 0 158 0,0 0 192 16</inkml:trace>
  <inkml:trace contextRef="#ctx0" brushRef="#br0" timeOffset="38960">5719 7699 0 0,'0'0'303'15,"20"-18"11"-15,-20 18-43 0,0 0-48 0,0 0-27 16,0 0-36-16,0 0-25 0,17-23-27 0,-17 23-17 16,0 0-40-16,0 0-6 0,0 0-6 15,0 0-11-15,0 0-11 0,0 0 13 0,0 0-18 16,0 0 11-16,0 0-9 0,-35 12 2 0,35-12 48 15,0 0-67-15,-43 14 5 0,43-14 5 16,-39 11-8-16,39-11-4 0,-43 11 2 0,43-11 5 16,-44 13-3-16,44-13 6 0,-43 12-15 0,43-12-17 15,-35 7-77-15,35-7 30 0,0 0-36 0,-45 12-29 16,45-12-28-16,0 0-41 0,0 0-286 0,-37-6 159 16,37 6 187-16</inkml:trace>
  <inkml:trace contextRef="#ctx0" brushRef="#br0" timeOffset="39460">4844 6431 23 0,'0'0'348'0,"0"0"-118"0,0 0-15 0,-13-22-35 15,13 22-47-15,0 0 6 0,0 0-29 0,0 0-4 16,0 0-20-16,0 0 6 0,10 29-20 0,-10-29-7 15,0 0-9-15,5 32-5 0,-5-32-11 16,0 0-9-16,0 0-20 0,0 0 12 0,0 43-21 16,0-43-17-16,0 0-41 0,0 0-14 0,6 28 28 15,-6-28-98-15,0 0-49 0,0 0-58 16,0 0-232-16,0 0 158 0,-8 33 194 0</inkml:trace>
  <inkml:trace contextRef="#ctx0" brushRef="#br0" timeOffset="40257">3001 7324 127 0,'0'0'307'15,"0"0"-74"-15,-6-42-14 0,6 42-51 0,0 0-26 16,0 0-34-16,0 0-12 0,0 0-25 16,0 0 2-16,0 0 3 0,0 0 16 0,0 0-8 15,0 0 4-15,32 10-17 0,-32-10 8 0,22 30-11 16,-22-30 3-16,17 38-10 0,-17-38-4 0,24 48-10 15,-10-25 6-15,1 4-24 0,2 1 5 16,2 1-79-16,4 0 77 0,-2 3-13 0,1-3 4 16,5 3-8-16,1-1 1 0,-2 0-11 0,5 1-1 15,-4-4-22-15,3 1-22 0,-3 1-14 0,2-5-7 16,-3 0-25-16,-1-3 21 0,-5-1-6 16,1 0-22-16,-1-4-26 0,-20-17 2 0,37 29-17 15,-37-29-18-15,22 25-6 0,-22-25-18 0,0 0-49 16,21 21-163-16,-21-21 135 0,0 0 78 0</inkml:trace>
  <inkml:trace contextRef="#ctx0" brushRef="#br0" timeOffset="40960">2509 7314 0 0,'0'0'295'0,"-26"-12"-58"16,26 12-20-16,0 0-9 0,0 0-36 16,0 0-10-16,0 0-24 0,0 0-3 0,0 0-17 15,0 37-15-15,0-37 11 0,18 29-32 0,-18-29-10 16,28 34-12-16,-28-34-1 0,27 41-6 15,-10-19-17-15,2-1 9 0,-1 4-15 0,0 0-7 16,-2 1-7-16,5 2 7 0,-2-2-21 0,2 2 13 16,2-4-8-16,-3 2 3 0,2-1-7 15,1 0-2-15,-3 0 29 0,1-1-24 0,1-4-15 16,-4 3 4-16,-1-2-14 0,-17-21-4 0,34 36-7 16,-34-36-1-16,26 33 0 0,-26-33-4 0,20 31-2 15,-20-31 15-15,17 28-9 0,-17-28 18 0,0 0-21 16,12 35 0-16,-12-35 6 0,0 0-3 15,0 0-7-15,0 36 17 0,0-36-12 0,0 0 5 16,0 0-6-16,-25 22 12 0,25-22-9 0,0 0 8 16,-32 5-10-16,32-5 16 0,0 0-2 15,-40 3 11-15,40-3-13 0,0 0 25 0,-41-14-12 16,41 14 8-16,-33-9-10 0,33 9 10 0,0 0-11 16,-38-17 15-16,38 17-5 0,0 0-6 15,-32-17 3-15,32 17 0 0,0 0-5 0,0 0-18 16,0 0 3-16,0 0 11 0,0 0-9 0,-34-5 10 15,34 5 4-15,0 0 7 0,0 0-5 16,0 0 6-16,0 0-5 0,0 0 10 0,-8 30-4 16,8-30-2-16,0 0-4 0,0 0 19 0,-7 34-22 15,7-34 12-15,0 0-3 0,-8 29 5 0,8-29-9 16,0 0 12-16,-9 27-7 0,9-27 9 0,0 0-3 16,-17 26 4-16,17-26-1 0,0 0 0 0,-25 26-7 15,25-26 7-15,0 0-3 0,-35 23 0 16,35-23-5-16,-24 14 60 0,24-14-70 0,-33 12 11 15,33-12-12-15,-27 14 8 0,27-14-7 0,-40 14 7 16,40-14-4-16,-37 18 8 0,37-18-13 16,-35 15-1-16,35-15-29 0,-34 13 3 0,34-13-46 15,-26 15 15-15,26-15-35 0,-26 11-8 0,26-11-37 16,0 0-67-16,-34 13-158 0,34-13 129 16,0 0 75-16</inkml:trace>
  <inkml:trace contextRef="#ctx0" brushRef="#br0" timeOffset="41303">2361 7806 0 0,'0'0'241'0,"0"0"-20"0,0 0-16 0,0 0-59 16,0 0-4-16,0 0-11 0,0 0-29 0,0 0-5 16,0 0-13-16,0 0 3 0,0 0-25 15,-27 19 4-15,27-19-21 0,0 0 6 0,-23 31-51 16,23-31 41-16,-19 23-14 0,19-23-5 0,-23 25-4 15,23-25-9-15,-27 25-29 0,27-25-6 16,-31 28-39-16,31-28-20 0,-37 28-47 0,37-28-34 16,-35 23-80-16,35-23-172 0,-34 21 143 0,34-21 238 15</inkml:trace>
  <inkml:trace contextRef="#ctx0" brushRef="#br0" timeOffset="41881">1639 7993 85 0,'0'0'301'0,"0"0"-70"0,0 0-7 15,0 0-36-15,0 0-6 0,0 0-28 0,0 0-8 16,13 25-24-16,-13-25-7 0,28 24-28 0,-28-24-54 16,32 26 37-16,-32-26 13 0,37 31-10 15,-37-31-10-15,35 30-8 0,-35-30 4 0,36 31-12 16,-16-14 7-16,-20-17-4 0,30 31-1 0,-30-31-3 16,25 27-47-16,-25-27 47 0,21 28-5 0,-21-28-12 15,23 25 4-15,-23-25-17 0,16 25 0 0,-16-25-1 16,14 28-1-16,-14-28-12 0,10 24-5 15,-10-24 5-15,14 30 7 0,-14-30-11 0,0 0-3 16,12 36-12-16,-12-36 10 0,0 0-35 0,3 36 14 16,-3-36 0-16,0 0 7 0,-6 32 94 0,6-32-105 15,0 0-5-15,0 0 12 0,-17 38-3 16,17-38 12-16,0 0-25 0,0 0 17 0,-7 32-7 16,7-32 4-16,0 0-1 0,0 0 23 0,0 0-24 15,1 43-5-15,-1-43-12 0,0 0 16 16,8 31-5-16,-8-31 1 0,0 0-2 0,17 32 16 15,-17-32-9-15,0 0 8 0,18 32-3 0,-18-32 14 16,19 24-19-16,-19-24 2 0,12 23 10 16,-12-23-9-16,11 28 7 0,-11-28 0 0,0 0-2 15,6 35 7-15,-6-35-2 0,0 0-21 0,1 38 30 16,-1-38 1-16,0 0-1 0,-18 39 4 0,18-39-14 16,-14 30-23-16,14-30-7 0,-23 32-12 15,23-32-22-15,-29 35-15 0,29-35-18 0,-34 36-6 16,34-36-32-16,-37 32-57 0,37-32-134 0,-38 25 111 15,38-25 77-15</inkml:trace>
  <inkml:trace contextRef="#ctx0" brushRef="#br0" timeOffset="42415">1927 7264 0 0,'0'-39'359'0,"0"39"-99"0,0 0-32 0,0 0-45 16,6-36-33-16,-6 36-30 0,0 0-11 0,0 0-14 15,0 0-2-15,0 0-30 0,0 0-12 0,0 0 42 16,0 0-4-16,0 0 6 0,0 0-17 16,0 0-5-16,0 0-5 0,0 0-19 0,-6 31 1 15,6-31-9-15,-8 30-12 0,8-30-14 0,-9 42-20 16,9-42 16-16,-17 47 5 0,17-47-6 16,-20 52 10-16,7-25 0 0,-1 2-6 0,3-3-26 15,-4 0 14-15,1 2-6 0,-1-4 4 0,1 2-20 16,-2-1-14-16,3-3-17 0,-3 2-5 15,1 4-28-15,15-28-12 0,-28 43-28 0,13-20-32 16,-4-2-9-16,19-21-80 0,-27 41-288 0,27-41 165 16,-22 43 164-16</inkml:trace>
  <inkml:trace contextRef="#ctx0" brushRef="#br0" timeOffset="43163">980 8367 0 0,'0'0'297'0,"-27"-22"-58"0,27 22-7 16,-22-19-20-16,22 19-29 0,0 0-27 15,0 0-2-15,-21-23-26 0,21 23-9 0,0 0-21 16,0 0 59-16,0 0-73 0,0 0-31 0,0 0-9 15,0 0 10-15,0 0 7 0,0 0 13 0,0 0-10 16,0 0-14-16,20 20 10 0,-20-20 5 0,21 25-11 16,-21-25 3-16,29 32-31 0,-10-13 24 15,4 2-11-15,0 3 7 0,4-1-19 0,4 6-6 16,-2 1-12-16,0 0 6 0,7 0-10 0,-1 2 6 16,-1 0-3-16,1 0-4 0,-4-2-17 15,-1-2-20-15,-2-4-33 0,-5 1-18 0,-2-4-63 16,-4-1 41-16,-17-20-22 0,30 32-17 0,-30-32-20 15,19 26-32-15,-19-26-22 0,0 0-24 16,19 31-283-16,-19-31 164 0,0 0 167 0</inkml:trace>
  <inkml:trace contextRef="#ctx0" brushRef="#br0" timeOffset="43506">928 8913 148 0,'0'0'291'0,"0"0"-55"0,0 0-24 0,-31 6-38 16,31-6-6-16,0 0-19 0,0 0-11 15,0 0-20-15,3 45-12 0,-3-45-14 0,11 32-2 16,-11-32-31-16,17 37-16 0,-17-37-3 0,20 41-14 16,-20-41-3-16,21 45-4 0,-21-45-11 0,20 45-42 15,-20-45 56-15,20 46-12 0,-20-46 1 0,20 50-5 16,-20-50 43-16,13 48-50 0,-13-48-2 16,10 45-5-16,-10-45-7 0,5 48-13 0,-5-48-38 15,1 49-29-15,-1-49-21 0,-1 44-29 0,1-44-25 16,-14 43-53-16,14-43-280 0,-17 34 161 15,17-34 180-15</inkml:trace>
  <inkml:trace contextRef="#ctx0" brushRef="#br0" timeOffset="49381">16684 2488 0 0,'0'0'284'0,"-18"-24"-39"0,18 24-22 0,0 0-24 16,0 0-32-16,0 0-25 0,-20-21-21 0,20 21-27 15,0 0 7-15,0 0-43 0,0 0 1 0,0 0-20 16,0 0-4-16,0 0-7 0,0 0-6 16,0 0-14-16,0 0 12 0,0 0-11 0,0 0 5 15,0 0-10-15,0 0 2 0,0 0 7 0,0 0 12 16,0 0 10-16,0 0 2 0,0 0 6 16,23 24-8-16,-23-24-15 0,0 0-4 0,24 32-3 15,-24-32-8-15,22 32-13 0,-22-32 26 0,21 35-20 16,-21-35 12-16,20 40-12 0,-20-40 5 0,23 40-6 15,-23-40 6-15,23 47-13 0,-23-47 22 16,20 43-20-16,-20-43 15 0,17 41-16 0,-17-41 21 16,15 41-16-16,-15-41 9 0,13 32-21 0,-13-32 0 15,0 0-9-15,6 40 10 0,-6-40-2 0,0 0 6 16,-5 32-18-16,5-32 7 0,0 0 9 0,-14 25 4 16,14-25-23-16,0 0 7 0,-27 15-6 15,27-15 8-15,0 0-10 0,-34 6 8 0,34-6-2 16,0 0-16-16,-51-6 23 0,51 6 25 15,-27-14-17-15,27 14 8 0,-36-25-14 0,36 25 17 16,-37-26 5-16,37 26-2 0,-33-35-11 0,33 35 12 16,-28-37 5-16,28 37-18 0,-26-38 3 15,26 38 10-15,-23-37-13 0,23 37 26 0,-17-31-24 16,17 31 12-16,-12-28-9 0,12 28 6 0,-14-23-9 16,14 23 16-16,0 0-9 0,-14-27 7 0,14 27-9 15,0 0 10-15,0 0-5 0,0 0 6 0,0 0-8 16,0 0 6-16,0 0-8 0,0 0 14 15,0 0-14-15,0 0 2 0,0 0-9 0,0 0 11 16,0 0-8-16,0 0 41 0,23 19-50 0,-23-19 11 16,0 0-13-16,9 40 9 0,-9-40-17 0,13 31 10 15,-13-31-15-15,9 31 7 0,-9-31-12 16,0 0 11-16,0 45-9 0,0-45 6 0,0 0-11 16,0 44 15-16,0-44-8 0,0 0 66 0,-9 32-69 15,9-32 10-15,0 0-2 0,-25 25 14 16,25-25-8-16,0 0 12 0,-40 11-7 0,40-11 10 15,0 0-2-15,-47 0-1 0,47 0-8 0,-34-4 10 16,34 4 1-16,0 0 6 0,-38-17-5 16,38 17 7-16,-23-15-13 0,23 15 16 0,-20-19-6 15,20 19 1-15,-19-24-1 0,19 24 12 0,-21-26-25 16,21 26 33-16,-17-30-6 0,17 30 11 16,-17-27-4-16,17 27 11 0,0 0 1 0,-20-30 0 0,20 30-5 15,0 0 9-15,-14-24 6 0,14 24-46 16,0 0 31-16,0 0-1 0,0 0-10 0,0 0 4 15,0 0-14-15,0 0 11 0,0 0-9 0,0 0 8 16,0 0-4-16,0 0 10 0,23 24-7 0,-23-24 1 16,17 27-5-16,-17-27 8 0,12 30 71 15,-12-30-93-15,22 36-6 0,-22-36 12 0,23 42-9 16,-11-18 6-16,2 1 5 0,0 0-2 0,3 0-8 16,0-2 8-16,-1 5-6 0,1-1-7 15,-4-2 2-15,0 1 10 0,3-1-8 0,2-1 9 16,-18-24 6-16,20 45-11 0,-20-45-7 0,18 44 5 15,-18-44-4-15,8 39 1 0,-8-39-21 0,9 33 12 16,-9-33 12-16,0 0-3 0,-1 42-2 0,1-42 8 16,0 0-11-16,-16 39 11 0,16-39-8 0,0 0 16 15,-29 28-21-15,29-28 20 0,-33 22-21 16,33-22 0-16,-37 17-2 0,37-17 11 0,-39 13-10 16,39-13 11-16,-41 6-8 0,41-6 8 0,-35 5-10 15,35-5 16-15,-39-2-11 0,39 2 10 16,-33-5-1-16,33 5 3 0,-36-15-7 0,36 15 11 15,-34-19-14-15,34 19 18 0,-35-27-15 0,35 27 24 16,-37-31-10-16,17 12 6 0,0-3-1 16,4 0 6-16,-1 0-5 0,-2-3 9 0,4 1-11 15,1-1 7-15,2 0-30 0,12 25 34 0,-22-50-12 16,22 50 12-16,-12-48 69 0,12 48-93 0,-6-41-11 16,6 41 14-16,-5-41-27 0,5 41-8 15,0 0-9-15,3-39-15 0,-3 39-36 0,0 0-18 16,0 0-43-16,0 0-1 0,0 0-335 0,2-33 158 15,-2 33 188-15</inkml:trace>
  <inkml:trace contextRef="#ctx0" brushRef="#br0" timeOffset="49725">15522 3196 0 0,'3'-32'176'0,"-3"32"110"0,0 0-58 15,0 0-24-15,0 0-55 0,0 0-19 0,0 0-34 16,0 0-10-16,0 0-20 0,0 0-10 0,0 0-29 15,0 0 11-15,-20-16-8 0,20 16-2 16,0 0-16-16,-36 4 8 0,36-4-11 0,0 0 15 16,-42 4-9-16,42-4 4 0,0 0-12 0,-55 3-1 15,55-3-1-15,-40 0 9 0,40 0-6 16,-37 4 12-16,37-4-81 0,-40 2-8 0,40-2-31 16,0 0-15-16,-41 6-31 0,41-6-26 0,0 0-259 15,0 0 150-15,-29 11 224 0</inkml:trace>
  <inkml:trace contextRef="#ctx0" brushRef="#br0" timeOffset="49975">15574 3450 125 0,'0'0'300'0,"0"0"-55"16,0 0-29-16,0 0-40 0,0 0-41 15,30 16-17-15,-30-16-38 0,0 0-3 0,0 0-25 16,0 0 3-16,0 0-20 0,-42 6-2 0,42-6-14 16,0 0 0-16,-37 7-5 0,37-7 1 0,0 0-12 15,-41 7 11-15,41-7-16 0,0 0 5 0,-46 2-36 16,46-2-14-16,0 0-57 0,-40-2 7 16,40 2-39-16,0 0-25 0,-34-5-46 0,34 5-179 15,0 0 135-15,-23-13 77 0</inkml:trace>
  <inkml:trace contextRef="#ctx0" brushRef="#br0" timeOffset="50881">14354 2897 0 0,'0'0'169'16,"-13"-42"85"-16,13 42-23 0,-13-30-25 0,13 30-21 15,0 0-60-15,0-39-7 0,0 39-11 16,0 0-20-16,19-25-96 0,-19 25 73 0,0 0-9 15,37-15-5-15,-37 15-21 0,0 0 13 0,41 4-21 16,-41-4 14-16,0 0-29 0,43 12 18 16,-43-12-11-16,26 15 0 0,-26-15-16 0,23 17 22 15,-23-17-13-15,20 18 14 0,-20-18-49 0,17 20 41 16,-17-20-20-16,0 0 23 0,14 37-5 0,-14-37 0 16,0 0-6-16,3 43 8 0,-3-43-20 0,-3 35 16 15,3-35 2-15,-11 37-3 0,11-37-22 16,-12 38 15-16,12-38-2 0,-11 36 4 0,11-36 49 15,-9 38-48-15,9-38-3 0,-3 42 4 0,3-42 1 16,-2 40-4-16,2-40-17 0,0 43 9 0,0-43-2 16,5 46 15-16,-5-46-4 0,6 49 25 15,-6-49-25-15,11 48-6 0,-11-48 3 0,12 49 9 16,-12-49-8-16,14 48-14 0,-14-48 8 0,20 44-7 16,-20-44-10-16,20 42-1 0,-20-42 7 15,26 33 2-15,-26-33 17 0,23 28-12 0,-23-28 15 16,20 19-15-16,-20-19 13 0,0 0-3 0,41 14 15 15,-41-14-6-15,0 0 14 0,0 0-14 16,37-3 6-16,-37 3-3 0,0 0 4 0,26-12-8 16,-26 12-4-16,0 0 7 0,0 0-7 0,20-29 10 15,-20 29-14-15,0 0 61 0,0 0-76 0,0-45 24 16,0 45-5-16,0 0-12 0,-6-41 2 16,6 41 10-16,-11-25-4 0,11 25 6 0,-12-25 7 15,12 25-3-15,0 0 26 0,-17-25 15 0,17 25-46 16,0 0-17-16,0 0-2 0,0 0 11 0,0 0-8 15,0 0 9-15,0 0 13 0,0 0-6 16,0 0-10-16,0 0 5 0,0 0-17 0,-31 19 16 16,31-19 4-16,0 0 3 0,3 42 5 0,-3-42 40 15,8 33-63-15,-8-33 14 0,12 36-1 16,-12-36 4-16,14 42-7 0,-14-42 10 0,14 42-18 16,-14-42 14-16,15 44-6 0,-15-44 4 0,14 47-4 15,-14-47 12-15,14 47-13 0,-14-47 9 16,14 50-16-16,-14-50 5 0,12 47 3 0,-12-47 4 15,8 47-11-15,-8-47 3 0,6 43-9 0,-6-43 7 16,6 43-9-16,-6-43 0 0,4 39-2 0,-4-39 3 16,-4 40 0-16,4-40-4 0,-6 39-4 0,6-39 2 15,-14 34-14-15,14-34 1 0,-15 34 1 0,15-34-3 16,-28 34-9-16,28-34-12 0,-28 31 0 16,28-31 18-16,-35 26-31 0,35-26-25 0,-40 10 11 15,40-10-17-15,-40 22-1 0,40-22-24 0,-40 18-31 16,40-18-208-16,-33 9 125 0,33-9 76 15</inkml:trace>
  <inkml:trace contextRef="#ctx0" brushRef="#br0" timeOffset="51351">13851 3118 0 0,'0'0'313'0,"0"0"-35"15,0 0-45-15,0 0-32 0,0 0-23 16,0 0 0-16,0 0-11 0,0 0-14 0,0 0-12 16,0 0-19-16,26 18-23 0,-26-18-19 0,26 35-13 15,-26-35-22-15,28 38-3 0,-11-16 8 16,-5 0-11-16,5 0 0 0,-3 2-3 0,-1 0-8 15,3-2 0-15,-2 5-3 0,-4-4-21 0,3 0 10 16,-13-23-76-16,21 48 83 0,-21-48 4 0,23 45-16 16,-23-45 7-16,20 43-6 0,-20-43-24 0,20 37-28 15,-20-37-10-15,17 36-25 0,-17-36-18 0,15 35-31 16,-15-35-20-16,17 28-54 0,-17-28-19 16,8 28-34-16,-8-28-257 0,0 0 162 0,6 32 178 15</inkml:trace>
  <inkml:trace contextRef="#ctx0" brushRef="#br0" timeOffset="51788">13621 3858 0 0,'0'0'200'0,"-25"-16"100"0,25 16-54 15,-20-17-44-15,20 17-42 0,0 0-37 16,-32-23-8-16,32 23-41 0,0 0-5 0,-23-18-17 16,23 18-15-16,0 0-27 0,0 0 4 0,-31-21-10 15,31 21 7-15,0 0 25 0,-23-25-29 16,23 25-3-16,-20-22 18 0,20 22 9 0,-23-29 15 15,23 29-7-15,-16-35 27 0,16 35-13 0,-14-37 12 16,14 37-5-16,-9-43 3 0,9 43 21 16,-5-47-41-16,5 47 2 0,-3-48 10 0,3 48-20 15,0-48 13-15,0 48-4 0,3-50-2 0,-3 50-7 16,5-47 5-16,-5 47-13 0,9-44 1 0,-9 44-12 16,6-38 10-16,-6 38-3 0,8-33-10 0,-8 33 4 15,9-28-9-15,-9 28-7 0,0 0-6 16,10-30-19-16,-10 30-28 0,0 0-29 0,0 0-37 15,0 0-29-15,0 0-9 0,0 0-23 0,0 0-11 16,33 11-176-16,-33-11 126 0,0 0-216 16,10 39 152-16,-10-39 210 0</inkml:trace>
  <inkml:trace contextRef="#ctx0" brushRef="#br0" timeOffset="52241">12927 3652 0 0,'-24'-19'167'0,"24"19"133"15,0 0-57-15,-20-21-11 0,20 21-52 16,0 0-17-16,0 0-24 0,0 0-10 0,-23-19-35 16,23 19 2-16,0 0-41 0,0 0 4 0,0 0-21 15,0 0 8-15,-37-7-20 0,37 7 5 0,0 0-18 16,-34 7 6-16,34-7-6 0,0 0-8 16,-29 11 10-16,29-11-12 0,0 0-1 0,-26 19 5 15,26-19-6-15,0 0 10 0,-14 28-13 0,14-28 10 16,0 0-20-16,3 39 28 0,-3-39-8 0,9 30-3 15,-9-30-16-15,19 31 20 0,-19-31 3 16,29 31-3-16,-29-31-8 0,34 33 12 0,-34-33-7 16,36 32-5-16,-36-32 1 0,43 27 5 0,-43-27-14 15,34 19 15-15,-34-19-11 0,29 17-23 16,-29-17-31-16,0 0-31 0,20 16-34 0,-20-16-16 16,0 0-33-16,0 0 0 0,0 0-25 0,0 0-41 15,0 0-150-15,0 0 135 0,-6 31 77 0</inkml:trace>
  <inkml:trace contextRef="#ctx0" brushRef="#br0" timeOffset="52648">12447 4065 0 0,'0'0'178'0,"-17"-22"123"15,17 22 19-15,0 0-97 0,-17-26-48 0,17 26-14 16,0 0-31-16,-12-32-12 0,12 32-39 0,0 0-9 16,-11-28-10-16,11 28 0 0,0 0-17 0,-14-26 14 15,14 26-9-15,0 0-4 0,-15-36 1 16,15 36 6-16,-11-32-7 0,11 32 8 0,-11-37-5 15,11 37 8-15,-9-42-9 0,9 42 14 0,-9-50-4 16,9 50-6-16,-8-51-17 0,8 51 7 0,-6-53-15 16,6 53 1-16,0-57-5 0,0 57-1 0,9-57-10 15,-9 57 5-15,14-55-13 0,-14 55-1 16,23-47-5-16,-23 47-1 0,26-40-2 0,-26 40-19 16,22-32-5-16,-22 32-11 0,21-19-28 0,-21 19-20 15,0 0-22-15,22-21-23 0,-22 21-23 16,0 0-15-16,0 0-20 0,0 0-19 0,34 12-27 15,-34-12-243-15,0 0 155 0,16 24 194 0</inkml:trace>
  <inkml:trace contextRef="#ctx0" brushRef="#br0" timeOffset="53163">11825 3956 255 0,'-12'-27'308'0,"12"27"-34"0,0 0-38 16,0 0-44-16,-17-25-31 0,17 25 0 0,0 0-57 16,0 0 12-16,0 0-36 0,0 0-15 15,0 0-25-15,0 0 6 0,-26-15-25 0,26 15 4 16,0 0 0-16,0 0-4 0,-34 10-20 0,34-10 12 15,0 0-13-15,-29 14 20 0,29-14-24 16,0 0 11-16,-24 20-7 0,24-20 5 0,0 0-3 16,-28 31 0-16,28-31-1 0,-18 21-23 0,18-21 22 15,0 0 17-15,-7 36-24 0,7-36 18 16,0 0-12-16,13 39 11 0,-13-39-8 0,23 17 12 16,-23-17-35-16,37 20 30 0,-37-20-17 0,44 18 10 15,-44-18-9-15,46 13 16 0,-46-13-15 0,49 12 21 16,-49-12-21-16,43 6-2 0,-43-6-22 15,40 5-3-15,-40-5 21 0,0 0-110 0,34 5-62 16,-34-5-42-16,0 0-357 0,0 0 185 0,0 0 133 16</inkml:trace>
  <inkml:trace contextRef="#ctx0" brushRef="#br0" timeOffset="54148">10909 3626 0 0,'0'0'135'0,"-1"-39"131"0,1 39-57 16,0 0-34-16,0 0-9 0,0 0-31 0,0 0-10 15,0 0-25-15,0 0-4 0,0 0-26 0,0 0 2 16,-31 21-25-16,31-21 5 0,-11 26-23 0,11-26 1 16,-12 28-8-16,12-28 5 0,-14 32-8 0,14-32-2 15,-12 31 3-15,12-31-11 0,-9 29-12 16,9-29 52-16,0 0-54 0,3 45 11 0,-3-45-4 16,17 28 11-16,-17-28 9 0,27 31-8 0,-27-31-5 15,39 30 12-15,-39-30-15 0,36 32 8 16,-13-16-4-16,-3 1-20 0,0 1 27 0,5-1 5 15,-4 1-20-15,2 0 7 0,2 0-67 0,-1 1 76 16,7 1-9-16,-8 1 10 0,3-2 0 16,-1 3-10-16,-4 0-10 0,-1-2 3 0,0 3-4 15,-20-23 2-15,29 39 2 0,-29-39-8 0,20 40-9 16,-20-40 15-16,11 37-15 0,-11-37 38 16,-3 35-66-16,3-35 40 0,-12 36-6 0,12-36 8 15,-17 31-22-15,17-31 29 0,-28 28-20 0,28-28 16 16,-26 26-22-16,26-26 7 0,-29 19 16 0,29-19-9 15,-31 14-21-15,31-14 18 0,-32 9-3 0,32-9 4 16,0 0 40-16,-46 2-48 0,46-2-1 0,0 0 22 16,-41-14-10-16,41 14 14 0,-23-18-5 15,23 18 25-15,-20-27-6 0,20 27-7 0,-14-31 2 16,14 31 7-16,-16-36 3 0,16 36 14 0,-9-39-19 16,9 39 25-16,-9-32-11 0,9 32 55 15,0 0-69-15,-3-42 13 0,3 42 0 0,0 0-5 16,0 0-5-16,0 0 8 0,5-34-20 0,-5 34 6 15,0 0-19-15,0 0 11 0,0 0-19 16,0 0 9-16,0 0-5 0,0 0 2 0,0 0-11 16,15 23 20-16,-15-23-18 0,0 0 0 0,3 46-7 15,-3-46 20-15,0 38-18 0,0-38 13 0,2 47-11 16,-2-47 11-16,1 51-16 0,-1-51-10 0,-3 54 2 16,3-54 3-16,-3 53-16 0,3-53 16 15,-6 52-4-15,6-52-1 0,-2 52-5 0,2-52 14 16,2 47-2-16,-2-47 10 0,6 49 70 0,-6-49-79 15,8 43-9-15,-8-43 14 0,12 47 4 16,-12-47-2-16,12 48-3 0,-12-48-9 0,15 43-9 16,-15-43 12-16,24 39-5 0,-24-39 13 0,33 37 0 15,-33-37 9-15,49 28-12 0,-49-28 15 16,51 19 15-16,-19-12-15 0,2-1 2 0,-34-6 18 16,77 4 11-16,-39-4-6 0,8-3-4 0,0-1-2 15,0 0 6-15,5-2-24 0,-4-2-3 0,-5 0-34 16,9-4-15-16,-4 1-56 0,-1-1-39 0,-3 1-72 15,-3-6-322-15,-2 3 167 0,-2 0 160 0</inkml:trace>
  <inkml:trace contextRef="#ctx0" brushRef="#br0" timeOffset="55398">13624 4779 0 0,'0'0'221'16,"17"-25"55"-16,-17 25-41 0,0 0-21 0,0 0-37 15,0 0-15-15,0 0-26 0,0 0-20 0,0 0-25 16,0 0 5-16,0 0-15 0,0 0-16 0,0 0 1 16,0 0-9-16,0 0 0 0,0 0-13 15,0 0-1-15,0 0 0 0,9 29-5 0,-9-29-6 16,0 0 5-16,-9 36-9 0,9-36-5 0,-14 30 1 16,14-30-2-16,-20 36 0 0,20-36 13 15,-31 45-29-15,8-24 20 0,3 2-16 0,-6 4 7 16,-4-4-10-16,0 4-3 0,0-1 5 0,-4 0-41 15,-1-1 46-15,4 2-5 0,-3-1-7 16,0 1 17-16,2-2-15 0,2 1 8 0,0-2-8 16,3 0-8-16,-5 1 11 0,7 0 9 0,-7-3-45 15,4 3 42-15,-3 0-11 0,-1-3-2 0,2 3 6 16,-6-3 4-16,6 3-12 0,-7-4 5 16,3 0-4-16,0 0 12 0,5 1 21 0,-2-2-52 15,8-4-7-15,-3 2 5 0,0 0-4 0,26-18 4 16,-41 25-7-16,41-25 15 0,-29 22 4 0,29-22-7 15,-28 15 5-15,28-15 10 0,0 0-80 0,-23 14 94 16,23-14-12-16,0 0 15 0,0 0 18 16,0 0-6-16,0 0-1 0,0 0 14 0,0 0-13 15,0 0-4-15,-32-7-5 0,32 7-3 0,0 0-8 16,0 0 18-16,1-43 1 0,-1 43-2 16,11-30-23-16,-11 30 25 0,14-30-19 0,-14 30 12 15,20-41-11-15,-20 41 1 0,23-44-4 0,-23 44 2 16,23-36-2-16,-23 36 25 0,14-29-4 15,-14 29-20-15,0 0 17 0,10-29 2 0,-10 29-20 16,0 0 10-16,0 0-14 0,0 0 8 0,0 0-26 16,0 0 4-16,0 0 3 0,0 0 2 0,0 0 1 15,0 0 7-15,-33 16-8 0,33-16-3 0,-28 24-8 16,28-24 24-16,-29 26-16 0,29-26 4 0,-31 32-17 16,31-32 23-16,-31 35-3 0,31-35-1 15,-21 41-12-15,21-41 16 0,-20 40-18 0,20-40 18 16,-14 43-11-16,14-43-20 0,-6 39 25 0,6-39 3 15,0 40-12-15,0-40 5 0,9 38-6 16,-9-38 15-16,20 33-13 0,-20-33 9 0,23 26-2 16,-23-26 15-16,37 19-6 0,-37-19 3 0,46 13-9 15,-46-13 6-15,54 7 22 0,-54-7-4 16,57-2-18-16,-57 2 18 0,53-11 1 0,-53 11-11 16,51-16-14-16,-51 16-4 0,49-18-23 0,-49 18-13 15,40-21-22-15,-40 21-29 0,31-12-38 0,-31 12-25 16,0 0-47-16,23-21-56 0,-23 21-71 0,0 0-166 15,0 0 159-15,-30-21 185 0</inkml:trace>
  <inkml:trace contextRef="#ctx0" brushRef="#br0" timeOffset="56804">11480 5814 0 0,'0'0'212'15,"0"0"-15"-15,0 0-12 0,-40 11-27 0,40-11-14 16,0 0-23-16,-31 27-30 0,31-27-19 0,-19 25-2 16,19-25-20-16,-22 28 1 0,22-28-14 0,-12 32-5 15,12-32-2-15,-8 27-1 0,8-27-2 16,0 0 3-16,5 38-24 0,-5-38 33 0,0 0 4 15,15 34 7-15,-15-34-11 0,22 18 11 0,-22-18-8 16,30 12 5-16,-30-12 2 0,34 7 2 0,-34-7-18 16,43 6 22-16,-43-6-48 0,43 3 40 0,-43-3-2 15,47-3 2-15,-47 3-9 0,50-8-3 16,-50 8-11-16,52-7 22 0,-52 7-22 0,34-3 11 16,-34 3-8-16,0 0-1 0,38-6-11 15,-38 6-6-15,0 0-17 0,0 0 18 0,0 0-14 16,0 0 9-16,0 0-12 0,0 0 9 0,0 0 10 15,31 9-5-15,-31-9-19 0,0 0 16 0,0 0-2 16,0 0-8-16,-13 34-7 0,13-34 19 16,0 0-15-16,-18 34 15 0,18-34-8 0,-19 26-10 15,19-26-7-15,-26 28 22 0,26-28-13 0,-33 33 16 16,33-33-8-16,-40 31-13 0,17-15 1 16,23-16 7-16,-45 27-14 0,22-11 15 0,0 0-10 15,23-16 13-15,-46 22-4 0,46-22 8 0,-46 21-16 16,46-21 27-16,-44 17-17 0,44-17 1 0,-43 13-5 15,43-13 9-15,-45 13 5 0,45-13-1 0,-40 5-7 16,40-5 2-16,0 0-7 0,-55 1 8 16,55-1-12-16,0 0 52 0,-46-14-52 0,46 14 15 15,-31-12-6-15,31 12 17 0,-23-25-7 0,23 25 6 16,-17-30 3-16,17 30 4 0,-23-38-7 16,23 38 19-16,-20-41-10 0,20 41-21 0,-17-46 10 15,17 46 19-15,-16-47-16 0,16 47 51 0,-16-52-67 16,16 52 22-16,-12-50-8 0,12 50 12 0,-17-48-5 15,17 48 13-15,-14-39-23 0,14 39 20 16,-12-33-6-16,12 33 1 0,0 0-8 0,-9-29-143 16,9 29 168-16,0 0-3 0,0 0-16 0,0 0 0 15,0 0-14-15,0 0-1 0,0 0-7 0,0 0 11 16,0 0-4-16,0 0 6 0,0 0-12 0,0 0 7 16,0 0-8-16,0 0 4 0,21 19-8 15,-21-19-16-15,11 25 20 0,-11-25 5 0,6 32-11 16,-6-32 14-16,9 34-10 0,-9-34 9 0,8 35-2 15,-8-35-2-15,8 38-8 0,-8-38 7 16,6 40-9-16,-6-40 8 0,3 40-6 0,-3-40 7 16,0 43-10-16,0-43-1 0,-6 45-11 0,6-45 7 15,-11 45 1-15,11-45 11 0,-12 43-16 16,12-43 4-16,-11 43-12 0,11-43 14 0,-25 44-24 16,25-44 8-16,-24 45-17 0,24-45 20 0,-25 41-12 15,8-20 5-15,-9 0-4 0,13 1 60 0,-6 0-97 16,1-2 47-16,-2-1-12 0,0 5 14 0,-3-5 5 15,0 0 1-15,-3 1 0 0,3-2 2 16,-2 4-17-16,-1-6 9 0,0 1 0 0,1 0 6 16,-1-2-26-16,0-2 25 0,-1 0 32 0,2 0-42 15,25-13-18-15,-51 22 18 0,51-22-3 0,-49 22 6 16,49-22-8-16,-50 14 12 0,50-14-3 16,-51 11 16-16,51-11-2 0,-48 7-1 0,48-7-28 15,-47 3 44-15,47-3-6 0,-43 2 11 0,43-2-17 16,-37-5 14-16,37 5-3 0,0 0-1 15,-43-11 1-15,43 11 3 0,0 0-4 0,-32-21 15 16,32 21-16-16,0 0 22 0,-20-34 1 0,20 34-11 16,-5-31 48-16,5 31-54 0,3-37 3 15,-3 37 1-15,3-41-1 0,-3 41 3 0,11-45-13 16,-11 45 14-16,14-51-5 0,-3 26 0 0,-2-3-1 16,-9 28 3-16,23-47-33 0,-9 23 44 0,1 3-17 15,-15 21 8-15,31-34-4 0,-31 34 3 0,27-31-4 16,-27 31 4-16,33-19-12 0,-33 19 2 15,29-10-12-15,-29 10 10 0,0 0-9 0,40-1 6 16,-40 1 2-16,0 0 4 0,38 18-12 0,-38-18 24 16,25 19-13-16,-25-19 3 0,18 31 27 15,-18-31-41-15,9 36 2 0,-9-36 0 0,0 44-2 16,0-44 6-16,-9 49 2 0,9-49-3 0,-18 51-3 16,18-51 17-16,-25 48-11 0,8-22 50 15,2-2-30-15,0 0-31 0,-4-2-19 0,19-22 4 16,-32 40-4-16,12-20 3 0,2 0-13 0,18-20 4 15,-36 34-22-15,36-34 3 0,-38 32 6 0,38-32-47 16,-37 29 1-16,37-29-4 0,-40 24-41 0,40-24-28 16,-40 20-62-16,40-20-195 0,-35 12 147 15,35-12 231-15</inkml:trace>
  <inkml:trace contextRef="#ctx0" brushRef="#br0" timeOffset="57163">9758 6325 135 0,'0'0'335'0,"0"0"-63"0,0 0-38 0,0 0-18 16,16-28-15-16,-16 28-7 0,0 0-23 16,38 13-26-16,-38-13-12 0,38 17-33 0,-38-17-28 15,42 23-13-15,-42-23-8 0,44 27-14 0,-44-27-7 16,42 30 2-16,-42-30-10 0,38 27 0 16,-38-27-16-16,37 26 14 0,-37-26-23 0,31 24 11 15,-31-24-11-15,27 19 13 0,-27-19-13 0,0 0-23 16,29 21-30-16,-29-21-9 0,0 0-38 0,33 12-9 15,-33-12-63-15,0 0-58 0,0 0-64 16,46-8-235-16,-46 8 165 0,27-14 164 0</inkml:trace>
  <inkml:trace contextRef="#ctx0" brushRef="#br0" timeOffset="57647">11247 5467 171 0,'0'0'341'0,"14"-24"-65"16,-14 24-45-16,0 0-43 0,0 0-24 15,0 0-26-15,0 0-10 0,0 0-41 0,0 0 6 16,0 0 10-16,0 0-9 0,0 0-29 0,0 0-10 16,9 28-11-16,-9-28 12 0,0 0 5 0,0 0-6 15,0 0-24-15,6 29 11 0,-6-29-16 16,0 0 11-16,0 0-8 0,0 0-2 0,0 0-9 16,0 0-9-16,0 0-9 0,0 0 15 15,0 0-21-15,0 0 15 0,0 0-50 0,0 0-5 16,0 0-48-16,0 0-29 0,0 0-35 0,0 0-38 15,0 0-59-15,0 0-85 0,0 0-163 0,0 0 161 16,0 0 180-16</inkml:trace>
  <inkml:trace contextRef="#ctx0" brushRef="#br0" timeOffset="58663">12146 6700 0 0,'0'0'189'0,"26"-25"52"16,-26 25-34-16,28-21-35 0,-28 21-13 16,24-20-42-16,-24 20-11 0,29-18-18 0,-29 18-6 15,33-16-7-15,-33 16 2 0,27-11-13 0,-27 11 6 16,0 0-10-16,23-15-19 0,-23 15 18 0,0 0 9 16,0 0-22-16,0 0-6 0,0 0-21 15,0 0 11-15,0 0-6 0,0 0 1 0,0 0 0 16,-36 1-1-16,6 12-19 0,0-2 19 0,-3 1-22 15,0 0 16-15,-4 3-13 0,0 1 6 0,0 4-14 16,0-3 32-16,-3 3-25 0,-2-2 0 16,0 3-18-16,1-2 30 0,1 2-16 0,-5 0 7 15,-4-2-13-15,5 1 15 0,-5-1 30 0,1-1-49 16,-1-1 3-16,3 2 2 0,-2-2-6 16,2-2 20-16,2 0-18 0,1-1 3 0,3 2-9 15,3-2 2-15,3-1-30 0,5-4 2 0,29-9-15 16,-46 20-7-16,46-20-20 0,-32 15 7 0,32-15 3 15,0 0-19-15,-29 18-12 0,29-18-5 16,0 0-26-16,0 0-23 0,0 0-43 0,-16 25-187 16,16-25 135-16,0 0 76 0</inkml:trace>
  <inkml:trace contextRef="#ctx0" brushRef="#br0" timeOffset="59069">12224 7111 0 0,'0'0'274'0,"0"0"8"0,0 0-38 0,0 0-45 15,26-14-31-15,-26 14-48 0,0 0-10 16,0 0-28-16,0 0-10 0,0 0-14 0,0 0-1 16,-33 11-13-16,33-11-2 0,-34 10-6 0,34-10 6 15,-40 11-9-15,40-11 7 0,-52 14 6 0,52-14-3 16,-58 16 54-16,27-8-76 0,-1 0-22 16,-1 1 22-16,1-1 3 0,3-1-1 0,-3 1-9 15,32-8 0-15,-54 17 3 0,54-17 3 0,-48 14-6 16,48-14-5-16,-38 18 41 0,38-18-51 15,-32 11-6-15,32-11 3 0,0 0-8 0,-32 11 11 16,32-11-31-16,0 0 10 0,0 0-27 0,0 0-12 16,0 0-31-16,-23 14-25 0,23-14-56 15,0 0-4-15,0 0-53 0,0 0-273 0,0 0 159 16,0 0 181-16</inkml:trace>
  <inkml:trace contextRef="#ctx0" brushRef="#br0" timeOffset="59804">9152 7530 0 0,'0'0'150'0,"15"-22"72"16,-15 22-60-16,0 0-26 0,0 0-23 0,0 0-23 15,0 0-29-15,0 0-23 0,0 0-22 0,0 0-27 16,0 0-28-16,23-17-15 0,-23 17-14 0,0 0-9 16,0 0-40-16,0 0-152 0,0 0 80 15,0 0 53-15</inkml:trace>
  <inkml:trace contextRef="#ctx0" brushRef="#br0" timeOffset="64647">9276 7410 0 0,'0'0'131'15,"0"0"63"-15,0 0-47 0,0 0-17 16,0 0-24-16,0 0-9 0,-40-1-16 0,40 1-19 15,0 0-11-15,-24 13-7 0,24-13-1 0,0 0-2 16,-26 19-1-16,26-19-8 0,-22 15-5 0,22-15 3 16,0 0 1-16,-26 28-2 0,26-28 5 0,-18 20-6 15,18-20 1-15,-16 23-10 0,16-23 3 16,-13 24 17-16,13-24-27 0,-14 25 1 0,14-25-5 16,0 0-5-16,-12 36 1 0,12-36-8 0,0 0 6 15,-4 39 14-15,4-39-10 0,0 0 2 16,8 36 4-16,-8-36-19 0,0 0 16 0,22 32-9 15,-22-32 4-15,0 0 5 0,29 23-30 0,-29-23 41 16,0 0 16-16,35 14-13 0,-35-14 8 16,0 0 10-16,43 9-6 0,-43-9 3 0,0 0-6 15,48 0 3-15,-48 0-8 0,0 0 11 0,49-3-17 16,-49 3 9-16,35-8-4 0,-35 8 6 0,32-10-23 16,-32 10 7-16,37-7-12 0,-37 7 17 15,35-10-21-15,-35 10 21 0,34-8-21 0,-34 8 6 16,34-13-1-16,-34 13-5 0,0 0 10 0,38-11 1 15,-38 11-17-15,0 0 15 0,33-12-16 0,-33 12 20 16,0 0 18-16,0 0-53 0,0 0 15 0,32-13 0 16,-32 13 3-16,0 0 3 0,0 0 6 15,0 0-20-15,0 0 13 0,0 0-7 0,0 0 1 16,0 0-12-16,0 0 17 0,0 0-3 0,0 0 2 16,0 0-6-16,-31 21 16 0,31-21-10 15,0 0 1-15,-24 28-10 0,24-28 7 0,-19 19-3 16,19-19-3-16,-23 21-15 0,23-21 15 0,-23 22-10 15,23-22 19-15,-29 21-12 0,29-21 9 16,-35 23-5-16,35-23 8 0,-40 20-16 0,40-20 9 16,-43 22-3-16,43-22 1 0,-46 19 0 0,46-19 7 15,-48 17-10-15,48-17 15 0,-44 14-10 0,44-14 10 16,-43 9-4-16,43-9 9 0,-45 13 6 0,45-13-18 16,-38 15 3-16,38-15-5 0,-36 10-2 15,36-10 7-15,-33 7-6 0,33-7 1 0,0 0 3 16,-39 4 1-16,39-4-6 0,0 0 55 0,0 0-69 15,-41 1 11-15,41-1-1 0,0 0 11 0,0 0-2 16,-34-16 6-16,34 16-1 0,0 0 0 16,-21-22-6-16,21 22 11 0,0 0-11 0,-19-27 21 15,19 27-12-15,0 0 6 0,-12-30-6 0,12 30 2 16,0 0 0-16,-6-30 5 0,6 30-1 16,0 0-10-16,0 0 18 0,-9-32-12 0,9 32 0 15,0 0 0-15,0 0 2 0,0 0-1 0,0 0 3 16,0 0-6-16,0 0-7 0,0 0 8 15,0 0-6-15,0 0-9 0,0 0 6 0,0 0-1 16,0 0 3-16,0 0 3 0,0 0-5 0,0 0 14 16,17 21-18-16,-17-21 16 0,0 0-15 0,12 38-11 15,-12-38-4-15,0 0 5 0,6 43-12 16,-6-43 15-16,0 0-8 0,8 40 15 0,-8-40-9 16,0 0 6-16,-2 42-4 0,2-42 9 0,0 0-1 15,-15 33 1-15,15-33-10 0,-16 24 14 0,16-24-12 16,0 0 15-16,-29 19-5 0,29-19 8 15,0 0-39-15,-37 9 47 0,37-9-15 0,0 0 9 16,0 0 26-16,-44 0-34 0,44 0 1 0,0 0-1 16,-29-12-7-16,29 12 17 0,0 0-6 15,0 0-2-15,-22-24-2 0,22 24 6 0,0 0-6 16,0 0 6-16,-6-38-26 0,6 38 28 0,0 0-6 16,6-28 9-16,-6 28 15 0,0 0-4 0,0 0-5 15,0 0-3-15,9-28 0 0,-9 28-9 16,0 0 6-16,0 0-13 0,0 0 3 0,0 0-8 15,0 0 13-15,0 0-15 0,0 0 9 0,17 24-18 16,-17-24 7-16,0 0 22 0,0 0-21 0,5 38 11 16,-5-38-10-16,0 0 7 0,0 34-15 0,0-34 8 15,0 0-7-15,-11 36 6 0,11-36-10 16,-11 29 9-16,11-29-14 0,-15 23 11 0,15-23-3 16,-21 18 7-16,21-18-24 0,0 0 35 0,-28 21-5 15,28-21 7-15,0 0-11 0,-31 9 13 16,31-9-6-16,0 0 9 0,0 0-8 0,0 0 7 15,-40-5-10-15,40 5 10 0,0 0-6 0,0 0 13 16,-26-16-14-16,26 16 16 0,0 0-24 16,0 0 19-16,0 0-8 0,0 0 6 0,0 0-7 15,0 0 7-15,0 0-5 0,0 0 3 0,0 0-9 16,0 0 0-16,0 0-16 0,0 0 10 0,0 0 4 16,0 0 3-16,0 0 2 0,0 0 2 0,0 0-7 15,0 0 11-15,0 0-11 0,-20 21 10 16,20-21 35-16,0 0-48 0,-12 27-3 0,12-27 6 15,-14 23-4-15,14-23 5 0,-24 25-5 0,24-25 9 16,-25 26-8-16,25-26 10 0,-29 24-13 0,29-24 16 16,-28 22-4-16,28-22 3 0,-29 16-7 15,29-16 10-15,-40 14-6 0,40-14 24 0,0 0 3 16,-43 9 10-16,43-9-4 0,0 0 21 0,-36-6-12 16,36 6 12-16,0 0-11 0,-33-14 15 15,33 14-16-15,-21-19 6 0,21 19 4 0,-22-25 9 16,22 25-9-16,-20-34 5 0,20 34-6 0,-16-38 13 15,16 38-9-15,-19-44-3 0,19 44 0 16,-17-54-3-16,6 26-1 0,-1-3 25 0,3 0-19 16,-2-1 14-16,0-2-17 0,1 1 6 0,2 2-5 15,-3-1-1-15,4 5-16 0,-3 0 10 0,10 27-13 16,-13-44-1-16,13 44-22 0,-11-30-25 0,11 30 31 16,0 0 3-16,-11-31-23 0,11 31-7 15,0 0-4-15,0 0-37 0,0 0-22 0,0 0-2 16,0 0-26-16,-6-32-12 0,6 32-33 0,0 0-16 15,0 0-72-15,0 0-69 0,0 0-241 16,0 0 166-16,0 0 157 0</inkml:trace>
  <inkml:trace contextRef="#ctx0" brushRef="#br0" timeOffset="65147">8503 7463 0 0,'32'-15'305'16,"-32"15"-8"-16,0 0-46 0,0 0-38 16,0 0-54-16,22-15-17 0,-22 15-27 0,0 0-17 15,0 0-61-15,0 0 24 0,0 0-12 0,-10 32-7 16,10-32-12-16,-18 26 1 0,18-26-14 15,-12 28-1-15,12-28-7 0,-11 28 4 0,11-28-5 16,-11 25 3-16,11-25-15 0,0 0 14 0,0 0-6 16,-14 29 0-16,14-29-1 0,0 0-3 0,0 0 0 15,0 0 21-15,0 0-4 0,0 0 17 0,0 0-10 16,0 0 13-16,0 0-21 0,0 0 1 16,0 0-7-16,0 0 6 0,0 0-8 0,-3-36-1 15,3 36 2-15,0 0-3 0,13-42-3 0,-13 42 18 16,13-32-21-16,-13 32 7 0,13-30 5 0,-13 30 11 15,10-28 1-15,-10 28-9 0,14-24-5 16,-14 24 4-16,0 0-9 0,17-28 6 0,-17 28-1 16,0 0 7-16,0 0-25 0,0 0 12 0,15-22-5 15,-15 22 38-15,0 0-49 0,0 0 4 16,0 0-7-16,0 0 3 0,40-5 15 0,-40 5-12 16,0 0-1-16,34 7 5 0,-34-7-9 0,0 0 7 15,32 18-29-15,-32-18-7 0,23 19-28 16,-23-19-6-16,0 0-34 0,25 31-28 0,-25-31-17 15,0 0-31-15,18 25-43 0,-18-25-234 0,0 0 154 16,0 0 203-16</inkml:trace>
  <inkml:trace contextRef="#ctx0" brushRef="#br0" timeOffset="65710">7383 8380 0 0,'0'0'131'0,"0"0"130"0,0 0-59 0,0 0-1 15,0 0-21-15,0 0-32 0,0 0-25 0,0 0-22 16,36 19-13-16,-36-19 6 0,27 14-14 0,-27-14-4 16,27 20-18-16,-27-20-3 0,34 18-15 15,-34-18 8-15,31 22-17 0,-31-22 4 0,26 19-23 16,-26-19 18-16,21 21-22 0,-21-21-5 0,19 18 1 15,-19-18 43-15,0 0-47 0,16 33 4 0,-16-33-18 16,0 0 14-16,0 0 0 0,4 43-10 16,-4-43 5-16,0 0 0 0,-11 32-2 0,11-32 9 15,-16 22-13-15,16-22-24 0,-26 21 23 0,26-21 21 16,-36 15-5-16,36-15-1 0,-43 13-15 0,43-13 21 16,-42 5-24-16,42-5 10 0,-43 6 20 0,43-6-11 15,-37-2 13-15,37 2-3 0,0 0 19 16,-49-9-24-16,49 9 18 0,-32-13-12 0,32 13 13 15,-28-19 22-15,28 19-18 0,-24-23-7 0,24 23 16 16,-26-27-19-16,26 27 13 0,-19-31-25 16,19 31 13-16,-17-33-39 0,17 33-33 0,-12-29-55 15,12 29-32-15,-11-37-68 0,11 37-64 0,-4-42-318 16,4 42 187-16,3-46 132 0</inkml:trace>
  <inkml:trace contextRef="#ctx0" brushRef="#br0" timeOffset="65897">7159 8114 0 0,'1'-37'330'16,"-1"37"79"-16,0 0-87 0,0 0-52 16,0 0-89-16,0 0 17 0,0 0-34 0,3-35-41 15,-3 35-23-15,0 0-57 0,0 0-38 0,0 0-26 16,0 0-41-16,0 0-40 0,0 0-51 0,5 36-48 15,-5-36-95-15,0 0-200 0,0 0 160 16,-9 41 185-16</inkml:trace>
  <inkml:trace contextRef="#ctx0" brushRef="#br0" timeOffset="66756">6394 8923 0 0,'0'0'393'0,"-20"-43"-50"0,20 43-34 15,-15-22-27-15,15 22-18 0,0 0-18 16,0 0-36-16,0 0-47 0,-14-26-33 0,14 26-28 16,0 0-12-16,0 0-26 0,0 0-7 0,0 0-8 15,0 0-6-15,0 0 37 0,0 0-32 0,0 0 6 16,22 35-11-16,-22-35 8 0,20 23-21 15,-20-23-5-15,21 31 0 0,-21-31 0 0,28 34-7 16,-28-34-8-16,30 39-3 0,-30-39 3 16,33 43-6-16,-16-22 4 0,-17-21-3 0,32 44-6 15,-17-22 5-15,4 2-9 0,-4-1 2 0,0 0 5 16,-1 0-7-16,0 2 0 0,-14-25 7 0,23 47-15 16,-23-47 8-16,15 39-4 0,-15-39 15 0,5 37-38 15,-5-37 9-15,-2 33 12 0,2-33 10 0,-13 30-24 16,13-30 0-16,-13 25-10 0,13-25 5 15,-20 20 8-15,20-20-8 0,-20 14 14 0,20-14-61 16,0 0 74-16,-26 17-14 0,26-17 12 0,0 0-5 16,0 0 2-16,-27 14-5 0,27-14 1 15,0 0-1-15,0 0-2 0,0 0-1 0,-33 7-1 16,33-7-19-16,0 0 24 0,0 0-6 0,0 0-1 16,0 0-5-16,0 0 11 0,0 0 4 0,0 0 5 15,17 30 8-15,-17-30-3 0,29 18-11 0,-29-18 6 16,27 19-13-16,-27-19 18 0,26 25-12 15,-26-25 13-15,24 27-29 0,-24-27 28 0,19 30-2 16,-19-30 0-16,15 28 50 0,-15-28-55 0,12 26-9 16,-12-26 11-16,11 31-3 0,-11-31 1 15,6 30-7-15,-6-30 16 0,0 0-16 0,2 50 13 16,-2-50-9-16,-8 36-5 0,8-36-18 0,-14 35-13 16,14-35 1-16,-18 34 88 0,18-34-157 0,-20 38 2 15,20-38-14-15,-28 30-34 0,28-30-5 0,-31 31-19 16,31-31-32-16,-36 25-70 0,36-25-128 0,-46 16 143 15,46-16 244-15</inkml:trace>
  <inkml:trace contextRef="#ctx0" brushRef="#br0" timeOffset="67288">6787 8202 0 0,'0'0'278'0,"0"0"0"0,0 0-42 16,0-37-47-16,0 37-37 0,0 0-36 0,0 0-10 16,0 0-25-16,0 0 8 0,0 0-13 0,0 0 17 15,0 0-17-15,-6 36 12 0,6-36-17 0,-6 32 8 16,6-32-11-16,-12 34 15 0,12-34-27 16,-16 43-20-16,16-43 9 0,-24 48-2 0,10-21-11 15,-6 1 4-15,0 3-12 0,-1-1-7 0,-4 1-5 16,0 1 7-16,2 3-32 0,-3 0-19 0,3-2-100 15,0 2 28-15,2 0-41 0,-1-3-69 0,5 0-52 16,1-5-317-16,2 2 185 0,3-2 133 16</inkml:trace>
  <inkml:trace contextRef="#ctx0" brushRef="#br0" timeOffset="67725">6001 9536 301 0,'0'0'461'16,"0"0"-74"-16,-3-46-52 0,3 46-34 0,0 0-40 15,0 0-76-15,0 0-32 0,0 0-31 0,0 0 8 16,0 0-42-16,0 0-28 0,31 11 6 0,-31-11-14 15,19 36-5-15,-19-36-1 0,21 45-8 16,-21-45-13-16,23 48-6 0,-11-19 3 0,1-1-4 16,-4 5-11-16,2-3 5 0,-4 4-10 0,-2-1 8 15,-2 0-12-15,-3-33-14 0,0 69-22 16,-3-36-31-16,0 1-33 0,-2-4-41 0,-1 4-79 16,-3-4-51-16,0-1-76 0,-5-2-377 0,0-1 262 15,0-4 47-15</inkml:trace>
  <inkml:trace contextRef="#ctx0" brushRef="#br0" timeOffset="68631">9686 8860 105 0,'8'-28'318'0,"-8"28"-69"16,0 0-19-16,0 0-36 0,11-36-25 0,-11 36-27 16,0 0-12-16,0 0-37 0,0 0-28 0,0 0-8 15,0 0-13-15,-25-17-1 0,25 17 3 0,0 0 2 16,-40 3 8-16,40-3 16 0,0 0-25 15,-51 5 12-15,51-5-6 0,-43 3-23 0,43-3 20 16,-47 10-14-16,47-10-4 0,-48 12-5 0,48-12 3 16,-49 14-4-16,49-14-5 0,-46 18-10 0,46-18 4 15,-43 23 12-15,43-23-14 0,-32 27-14 16,32-27 10-16,-29 32-6 0,29-32 2 0,-22 38 18 16,22-38-19-16,-17 41 2 0,17-41-16 0,-9 46 9 15,9-46 46-15,-1 45-45 0,1-45-11 16,9 46 6-16,-9-46-2 0,15 47 10 0,-15-47-2 15,28 39 3-15,-28-39-4 0,38 36 0 0,-16-20 0 16,4 0 3-16,3-4 4 0,2-1 5 16,1-2 3-16,2-3 4 0,1 0-3 0,5-2-9 15,1-4 12-15,1-1-1 0,5-2-2 0,-5-1-3 16,-2-2-1-16,-2 1 5 0,-3-2-7 0,-1-3-5 16,-34 10-12-16,52-7-26 0,-52 7-33 0,32-12-25 15,-32 12-49-15,0 0-46 0,25-14-67 16,-25 14-86-16,0 0-286 0,0 0 207 0,0 0 108 15</inkml:trace>
  <inkml:trace contextRef="#ctx0" brushRef="#br0" timeOffset="69037">10094 9462 0 0,'0'0'216'0,"0"0"30"16,0 0-38-16,0 0-30 0,0 0-29 0,0 0-23 16,0 0-31-16,0 0-11 0,0 0-15 0,0 0 2 15,0 0-12-15,-27 18-9 0,27-18-10 0,-23 16 6 16,23-16-15-16,-25 20 13 0,25-20-36 16,-35 14 28-16,35-14-23 0,-39 21 15 0,39-21-19 15,-41 22 15-15,41-22-50 0,-46 25 34 0,46-25 0 16,-48 25-1-16,24-13 5 0,24-12-62 0,-48 24 30 15,48-24-27-15,-46 28-14 0,23-15-31 0,23-13-32 16,-43 24-26-16,43-24-63 0,-37 26-214 16,37-26 149-16,-32 17 228 0</inkml:trace>
  <inkml:trace contextRef="#ctx0" brushRef="#br0" timeOffset="69366">10372 9735 0 0,'0'0'143'0,"0"0"106"0,0 0-57 0,0 0-10 16,-31 15-28-16,31-15-31 0,0 0-55 0,-33 20 21 16,33-20-24-16,-33 17-6 0,33-17 1 0,-33 23-18 15,33-23-3-15,-42 24-3 0,42-24-19 16,-47 26 8-16,22-4-11 0,-4-8 1 0,29-14-15 16,-57 22-7-16,26-8-34 0,-10-2-22 0,13 1-36 15,-1 0-36-15,-1-1-78 0,2-1-192 0,0 0 141 16,4 1 246-16</inkml:trace>
  <inkml:trace contextRef="#ctx0" brushRef="#br0" timeOffset="82132">17391 5675 0 0,'0'0'167'0,"0"0"-12"0,0 0-34 0,0 0-30 15,0 0-13-15,0 0-13 0,0 0-16 0,0 0-9 16,0 0-11-16,0 0-1 0,0 0-3 16,0 0 2-16,0 0-2 0,0 0-2 0,0 0 2 15,0 0 6-15,0 0 4 0,-38-1 0 0,38 1-7 16,0 0 2-16,0 0 6 0,-26 17-6 0,26-17-4 15,0 0 1-15,0 0-27 0,-38 11 27 16,38-11-11-16,0 0-4 0,-43 12 43 0,43-12-51 16,-30 9 2-16,30-9-1 0,-36 9 5 0,36-9-2 15,-42 10-3-15,42-10-8 0,-40 11 6 0,40-11-6 16,-40 10 10-16,40-10 55 0,-38 7-72 0,38-7 0 16,-29 8 6-16,29-8-5 0,0 0 9 15,-35 7 3-15,35-7-3 0,0 0-7 0,0 0 13 16,0 0-8-16,-31 7 4 0,31-7-8 0,0 0 17 15,0 0-12-15,0 0 17 0,0 0-3 16,0 0 10-16,0 0-12 0,0 0 4 0,0 0-10 16,0 0 15-16,0 0-9 0,-9-26 7 0,9 26-12 15,0 0 1-15,13-24 2 0,-13 24 8 16,0 0-7-16,22-28 10 0,-22 28-8 0,23-20 3 16,-23 20-3-16,17-20 4 0,-17 20-3 0,0 0 8 15,20-25 0-15,-20 25 1 0,0 0 0 0,0 0-5 16,0 0-13-16,15-25 6 0,-15 25-11 15,0 0 11-15,0 0-13 0,0 0-10 0,0 0 6 16,0 0 6-16,0 0-3 0,0 0 5 0,0 0 3 16,0 0 0-16,-38 11-8 0,38-11 4 0,0 0 2 15,-29 20 0-15,29-20-4 0,-23 18 4 16,23-18-7-16,-26 18 13 0,26-18-13 0,-28 19 10 16,28-19-28-16,-23 24 30 0,23-24-7 0,-20 26 11 15,20-26 77-15,-14 24-95 0,14-24-19 0,0 0 22 16,-14 36-2-16,14-36 11 0,0 0-4 15,0 0-6-15,5 40 10 0,-5-40 11 0,0 0 9 16,21 28 71-16,-21-28-100 0,0 0 26 0,33 19-7 16,-33-19 11-16,0 0-17 0,38 12 10 15,-38-12-9-15,31 6 1 0,-31-6-11 0,0 0 8 16,47 2-12-16,-47-2 14 0,0 0-13 0,39 1 1 16,-39-1-21-16,0 0-10 0,0 0-47 0,0 0-22 15,0 0-47-15,0 0-38 0,0 0-56 0,0 0-242 16,0 0 157-16,0 0 193 0</inkml:trace>
  <inkml:trace contextRef="#ctx0" brushRef="#br0" timeOffset="82741">15841 5598 12 0,'0'0'249'0,"0"0"-60"15,0 0-5-15,0-41-20 0,0 41 0 0,0 0-37 16,0 0 3-16,0 0-15 0,0 0-9 0,0 0 2 16,0 0 9-16,0 0-19 0,0 0 40 15,0 0-59-15,0 0-3 0,0 0-29 0,0 0-1 16,0 0-22-16,0 0 12 0,0 0-29 0,0 0 24 16,0 0-8-16,0 0 22 0,25 18-5 15,-25-18 2-15,15 30-21 0,-15-30 7 0,14 37-9 16,-14-37-10-16,17 39 3 0,-17-39 8 0,23 49-5 15,-23-49-4-15,20 51-5 0,-8-22-7 16,-4 0 10-16,4 2-34 0,-1-1 33 0,-2-2-1 16,-1 4 6-16,-8-32-10 0,17 54-13 0,-17-54 16 15,14 57-16-15,-14-57-15 0,12 50-21 0,-12-50-5 16,11 43-20-16,-11-43-18 0,6 37-21 0,-6-37 4 16,7 39-42-16,-7-39 4 0,0 0-24 15,6 35-7-15,-6-35-37 0,0 0-23 0,0 0-154 16,0 0 136-16,0 0 76 0</inkml:trace>
  <inkml:trace contextRef="#ctx0" brushRef="#br0" timeOffset="83413">15631 5814 0 0,'-26'-22'239'0,"26"22"26"16,0 0-59-16,-26-19 7 0,26 19-59 0,0 0-9 15,0 0-1-15,0 0-6 0,0 0-8 0,-18 19 3 16,18-19-34-16,0 0 20 0,0 39-35 16,0-39 9-16,-2 36 10 0,2-36-32 0,2 36-12 15,-2-36 0-15,3 42-17 0,-3-42-2 0,4 44 1 16,-4-44 1-16,6 45-10 0,-6-45-21 15,11 48 6-15,-11-48 1 0,14 50-22 0,-14-50 14 16,6 50-9-16,-6-50 12 0,9 52 14 0,-9-52-24 16,8 57 1-16,-8-57 1 0,6 52-7 15,-6-52 5-15,9 52-4 0,-9-52 6 0,11 47-11 16,-11-47-7-16,17 47-15 0,-17-47-24 0,17 39-12 16,-17-39 39-16,17 36-23 0,-17-36 21 0,23 31 2 15,-23-31-1-15,26 23 4 0,-26-23 19 0,23 16-10 16,-23-16 1-16,0 0 5 0,40 5-7 0,-40-5 13 15,0 0 1-15,41-7 12 0,-41 7-23 16,26-12 33-16,-26 12-29 0,23-17-15 0,-23 17 28 16,26-23-19-16,-26 23 27 0,20-27-19 0,-20 27 19 15,11-26-11-15,-11 26 0 0,14-25-8 16,-14 25 10-16,0 0 29 0,11-31-23 0,-11 31-16 16,0 0 10-16,0 0 1 0,0 0-9 0,0 0 3 15,6-30-1-15,-6 30 5 0,0 0-11 16,0 0-3-16,0 0 5 0,0 0-4 0,0 0 2 15,0 0 10-15,-28 25 3 0,28-25-19 0,0 0 17 16,-32 26-22-16,32-26 24 0,-31 25-12 0,31-25 8 16,-24 28 2-16,24-28-4 0,-33 30-7 0,33-30 13 15,-32 32-12-15,32-32-7 0,-35 31-4 16,35-31-7-16,-37 36-5 0,37-36 6 0,-35 33-1 16,35-33-15-16,-37 32-5 0,37-32 1 0,-43 29-3 15,43-29-10-15,-45 26-12 0,45-26 5 16,-49 14-15-16,49-14-4 0,-47 21-21 0,47-21-17 15,-46 12-27-15,46-12-21 0,-40 11-55 0,40-11-171 16,0 0 138-16,-40 6 76 0</inkml:trace>
  <inkml:trace contextRef="#ctx0" brushRef="#br0" timeOffset="84382">15099 6663 92 0,'0'0'278'0,"0"0"-54"0,6-38-36 15,-6 38-34-15,0 0-36 0,26-26-18 0,-26 26-20 16,31-18-12-16,-31 18-17 0,36-10 0 0,-36 10-11 15,40-11 1-15,-40 11-7 0,43-8 8 16,-43 8-3-16,34-6 1 0,-34 6-22 0,0 0 17 16,35-4-16-16,-35 4 3 0,0 0-4 0,0 0-14 15,0 0-2-15,0 0 9 0,0 0-12 0,22 15 12 16,-22-15-17-16,0 0 22 0,-11 31-5 0,11-31 2 16,0 0 58-16,-14 43-80 0,14-43 8 15,-15 32-12-15,15-32 19 0,-17 35-10 0,17-35 3 16,-20 41-2-16,20-41 4 0,-21 43-3 0,21-43 3 15,-39 43-6-15,39-43-50 0,-18 44 57 0,18-44 14 16,-12 33-9-16,12-33 3 0,-11 39-12 16,11-39 9-16,-9 36-9 0,9-36 8 0,0 0 3 15,3 50-3-15,-3-50-11 0,0 0-10 0,7 39 6 16,-7-39 2-16,0 0 77 0,13 30-101 16,-13-30 11-16,0 0 18 0,17 18-22 0,-17-18 23 15,0 0-8-15,0 0 19 0,0 0-4 0,36 2 5 16,-36-2-6-16,0 0 15 0,34-10-50 15,-34 10 67-15,23-18-8 0,-23 18-5 0,23-18 0 16,-23 18 2-16,20-23-16 0,-20 23 18 0,17-22 6 16,-17 22-3-16,0 0-14 0,17-30-7 0,-17 30 3 15,0 0 1-15,0 0 1 0,17-25-7 16,-17 25 33-16,0 0-43 0,0 0-14 0,0 0 15 16,0 0-9-16,0 0 18 0,0 0-45 0,0 0 20 15,0 0-4-15,0 0 5 0,0 0-4 0,-37-9 7 16,37 9-22-16,0 0 34 0,-40 16-2 15,40-16-7-15,-34 13 5 0,34-13 8 0,-37 23-14 16,37-23 9-16,-43 14-2 0,43-14-4 0,-43 21 0 16,43-21-12-16,-41 23 9 0,41-23 11 15,-43 24-4-15,43-24-11 0,-43 23 19 0,43-23-5 16,-43 25-3-16,12-11 2 0,31-14-4 0,-46 25-9 16,46-25 13-16,-47 24 2 0,47-24 8 0,-49 21-10 15,49-21-7-15,-48 19 1 0,48-19-2 16,-46 13 9-16,46-13-11 0,-37 8 9 0,37-8-48 15,-33 5 55-15,33-5 1 0,0 0 7 0,0 0-14 16,-40-1 9-16,40 1-11 0,0 0 9 0,0 0 7 16,-20-24 0-16,20 24 0 0,0 0-19 0,0 0 15 15,-3-34 14-15,3 34-8 0,0 0 2 16,6-36 11-16,-6 36-13 0,0 0 11 0,17-25-11 16,-17 25-3-16,0 0 10 0,20-20-2 0,-20 20-11 15,0 0-5-15,43-10-3 0,-43 10 14 16,0 0-15-16,53 5-1 0,-53-5 0 0,40 6 4 15,-40-6 10-15,42 17-11 0,-42-17-22 0,43 21 31 16,-43-21 0-16,46 25-10 0,-46-25-14 0,33 31 26 16,-33-31-17-16,26 33 2 0,-26-33 8 0,17 39-12 15,-17-39-1-15,8 40-2 0,-8-40-2 16,-8 40-14-16,8-40-20 0,-20 44-14 0,20-44 10 16,-29 43 3-16,8-23-6 0,-2-2-5 0,0 4-21 15,-3-1 1-15,1-3-11 0,-1-2-2 0,0 1-20 16,4 0-11-16,22-17-44 0,-43 29-223 15,43-29 136-15,-26 15 76 0</inkml:trace>
  <inkml:trace contextRef="#ctx0" brushRef="#br0" timeOffset="84679">16118 7275 165 0,'0'0'329'16,"30"-19"-25"-16,-30 19-24 0,0 0-52 15,29-20-23-15,-29 20-35 0,0 0-29 0,0 0-29 16,0 0-15-16,0 0-30 0,25-16-26 0,-25 16-18 15,0 0-60-15,0 0 11 0,0 0-17 16,0 0-40-16,0 0-10 0,0 0-65 0,0 0-33 16,0 0-77-16,-26 12-213 0,26-12 157 0,0 0 193 15</inkml:trace>
  <inkml:trace contextRef="#ctx0" brushRef="#br0" timeOffset="85725">14178 7032 0 0,'0'0'357'15,"0"0"-52"-15,0 0-34 0,0 0-50 0,0 0-18 16,0 0-48-16,-20-23-17 0,20 23-32 0,0 0-11 16,0 0-28-16,0 0-10 0,0 0-15 15,-40 13-1-15,40-13-13 0,0 0 8 0,-37 21-19 16,37-21-1-16,-24 16 2 0,24-16-8 0,-20 18-6 16,20-18 10-16,0 0-13 0,-23 32 9 0,23-32-11 15,0 0 8-15,-6 31-3 0,6-31 34 0,0 0-38 16,12 31-3-16,-12-31-5 0,21 21 13 15,-21-21 8-15,23 15-15 0,-23-15 4 0,33 10 2 16,-33-10-13-16,30 8 5 0,-30-8 21 0,0 0-3 16,51 0 0-16,-51 0 3 0,0 0 3 0,46 0 12 15,-46 0-66-15,0 0 72 0,34-5 1 16,-34 5-14-16,0 0 6 0,0 0-16 0,0 0-10 16,0 0 2-16,0 0-10 0,0 0 4 0,0 0-2 15,37-3-10-15,-37 3-2 0,0 0-3 16,0 0-3-16,0 0 1 0,0 0-35 0,0 0 54 15,0 0-9-15,0 0 5 0,-11 26-14 0,11-26 13 16,0 0-7-16,-23 28 9 0,23-28-24 16,-26 22-11-16,26-22 12 0,-31 24-21 0,31-24-4 15,-34 30-1-15,34-30-6 0,-40 25 1 0,40-25 12 16,-43 26 2-16,43-26 17 0,-40 24-15 0,40-24 14 16,-36 19-34-16,36-19 59 0,-37 13-2 0,37-13 3 15,-34 9-5-15,34-9 7 0,0 0-10 16,-35 10 4-16,35-10 9 0,0 0-4 0,0 0-7 15,0 0 9-15,-40-7-1 0,40 7 6 0,0 0-11 16,-17-23 12-16,17 23-11 0,0 0 12 0,-14-33-8 16,14 33 7-16,-8-31-1 0,8 31-4 15,-12-32 5-15,12 32 0 0,-7-33 23 0,7 33 0 16,-16-30-9-16,16 30 6 0,-11-25-6 0,11 25-1 16,0 0 4-16,-16-24-13 0,16 24 50 15,0 0-69-15,-27-15 7 0,27 15 6 0,0 0-11 16,-46 0 3-16,46 0 0 0,-36 7 1 0,36-7 2 15,-42 11 0-15,42-11 6 0,-46 15 0 0,46-15-12 16,-40 18 0-16,40-18 3 0,-37 20 6 0,4-11-18 16,33-9-45-16,-23 24 84 0,23-24-18 15,-14 25-4-15,14-25 20 0,-12 28-21 0,12-28-6 16,0 0 13-16,-8 41-9 0,8-41 1 0,0 0 1 16,8 42-1-16,-8-42-4 0,16 24 13 15,-16-24 1-15,19 24-5 0,-19-24-33 0,31 18 38 16,-31-18-6-16,30 10 6 0,-30-10 5 0,37 8 10 15,-37-8-4-15,46 0-4 0,-46 0 5 16,54-6-3-16,-54 6 6 0,43-11-12 0,-43 11 5 16,50-16-15-16,-50 16 11 0,50-20-26 0,-50 20-23 15,39-24-7-15,-39 24-18 0,37-25-15 0,-37 25-7 16,25-24 36-16,-25 24-115 0,0 0-36 0,15-33-42 16,-15 33-59-16,-12-29-132 0,12 29 148 15,-22-24 225-15</inkml:trace>
  <inkml:trace contextRef="#ctx0" brushRef="#br0" timeOffset="86007">13437 6837 0 0,'0'0'371'0,"0"0"-9"0,0 0-115 0,-3-32-63 16,3 32-20-16,0 0-36 0,0 0-18 0,0 0-11 15,0 0-6-15,0 0-9 0,0 0-6 0,-34 13-26 16,34-13 16-16,-17 19-29 0,17-19 11 0,-29 24-26 16,29-24 8-16,-31 29-18 0,31-29-10 15,-43 26-21-15,23-9-26 0,20-17-57 0,-43 25-52 16,43-25-66-16,-43 25-70 0,43-25-231 0,-30 22 163 15,30-22 173-15</inkml:trace>
  <inkml:trace contextRef="#ctx0" brushRef="#br0" timeOffset="86850">12834 7828 26 0,'-14'-24'330'0,"14"24"-70"0,0 0-36 15,0 0-16-15,-17-27-27 0,17 27-31 0,0 0-9 16,0 0-28-16,0 0-2 0,0 0-17 16,0 0-18-16,0 0-1 0,0 0-10 0,0 0-1 15,0 0 12-15,0 0 5 0,0 0-1 0,24 22-1 16,-24-22-2-16,30 29 2 0,-30-29-21 0,33 35 3 16,-16-16-14-16,3 2-3 0,0 2-10 15,0 0-9-15,0 0 4 0,-3 2-5 0,3 0-6 16,-3 0 4-16,-3 4-16 0,6-4 27 0,-2 2-34 15,-4 3 6-15,0-3-8 0,2 3 11 0,4-1-24 16,-6-1-15-16,2-1-28 0,-3-2-14 16,-2 0-18-16,-11-25 1 0,23 43-20 0,-23-43-11 15,15 39-14-15,-15-39-11 0,0 0 31 0,8 42-85 16,-8-42-7-16,0 0-5 0,0 0-25 16,-3 32-212-16,3-32 152 0,0 0 213 0</inkml:trace>
  <inkml:trace contextRef="#ctx0" brushRef="#br0" timeOffset="87335">12398 7888 135 0,'0'0'330'0,"-39"-21"-60"0,39 21-24 16,-23-16-27-16,23 16-35 0,0 0-29 0,0 0-24 16,-26-20-9-16,26 20-17 0,0 0-25 0,0 0-9 15,0 0-13-15,0 0 21 0,0 0 13 16,0 0 9-16,0 0-31 0,0 0 5 0,0 0-4 16,6 44-1-16,-6-44-3 0,17 28-12 0,-17-28 2 15,26 33-10-15,-26-33-17 0,31 40-1 0,-16-15-6 16,4-2 1-16,-1 0-10 0,2 2-1 0,-1 2 2 15,-1 1-9-15,-1-1 3 0,1 3-7 16,-2-5 2-16,-3 4-2 0,1 0 10 0,2-2-20 16,-3 3-8-16,-2-6 19 0,1 1 4 0,-12-25-5 15,20 46-1-15,-20-46-10 0,20 41-3 0,-20-41 1 16,14 38-1-16,-14-38-2 0,8 31 29 16,-8-31-29-16,0 0-4 0,6 38 3 0,-6-38 9 15,0 0 2-15,-11 37-6 0,11-37-5 0,-17 24 10 16,17-24 4-16,-26 21-2 0,26-21-3 15,-32 19 4-15,32-19 4 0,-35 15-2 0,35-15-8 16,-39 16 23-16,39-16-28 0,-30 13-22 0,30-13-10 16,-31 12-31-16,31-12-15 0,0 0-42 15,-38 12-21-15,38-12-23 0,0 0-36 0,0 0-76 16,-37 10-55-16,37-10-166 0,0 0 160 0,0 0 178 16</inkml:trace>
  <inkml:trace contextRef="#ctx0" brushRef="#br0" timeOffset="88366">11963 8724 0 0,'0'0'190'16,"0"0"43"-16,-4-31-45 0,4 31-10 0,0 0-21 15,0 0-43-15,0 0-24 0,0 0-5 16,0 0-22-16,8-32 0 0,-8 32-16 0,0 0-3 15,0 0-4-15,27-12-3 0,-27 12 21 0,0 0-11 16,37-6 4-16,-37 6-1 0,0 0 2 16,46-4 6-16,-46 4-1 0,0 0-24 0,55 0 1 15,-55 0 6-15,39 4-52 0,-39-4 50 0,46 4-22 16,-46-4-5-16,46 3 5 0,-46-3-4 16,44 5-2-16,-44-5-4 0,43-1 1 0,-43 1 5 15,0 0-8-15,54 1 15 0,-54-1-7 0,0 0 6 16,43-1-16-16,-43 1 4 0,0 0 3 0,0 0 6 15,35-4 2-15,-35 4-17 0,0 0 3 0,0 0 6 16,0 0-1-16,0 0-12 0,0 0 8 16,0 0-7-16,0 0-1 0,0 0 3 0,0 0-4 15,0 0-2-15,0 0-4 0,0 0 12 0,0 0-14 16,0 0-45-16,0 0 56 0,0 0-4 16,0 0 6-16,0 0-5 0,0 0 12 0,0 0-21 15,0 0 6-15,0 0-8 0,0 0-3 0,0 0-8 16,0 0 0-16,0 0 8 0,0 0 7 0,0 0-9 15,0 0 8-15,0 0 15 0,0 0-21 16,0 0 17-16,0 0 1 0,0 0-9 0,0 0-2 16,0 0 1-16,0 0 17 0,-29 17-3 0,29-17-10 15,0 0-1-15,-40 16 8 0,40-16-4 0,-32 16 4 16,32-16 4-16,-28 16-9 0,28-16 8 16,-34 20-37-16,34-20 36 0,-30 18 6 0,30-18-4 15,-40 19-2-15,40-19-4 0,-29 18 11 0,29-18-12 16,-34 20-5-16,34-20 10 0,-37 18-5 0,37-18 1 15,-38 19 0-15,38-19 6 0,-39 16-7 16,39-16 4-16,-38 19 5 0,38-19-6 0,-38 17-3 16,38-17 10-16,-42 20 2 0,42-20-11 0,-35 16-9 15,35-16-2-15,-32 18 14 0,32-18-10 16,-34 14 1-16,34-14 8 0,-31 11-4 0,31-11-2 16,-26 11-1-16,26-11 14 0,-37 9 5 0,37-9-24 15,-33 7 12-15,33-7 0 0,0 0-8 0,-46 7 5 16,46-7-9-16,0 0 15 0,-50 4-1 0,50-4-7 15,0 0-3-15,-39 4 2 0,39-4 5 16,0 0-1-16,0 0 14 0,-42-8 0 0,42 8-3 16,0 0-13-16,-28-17 30 0,28 17 2 0,0 0-12 15,-15-28 135-15,15 28-146 0,-14-26 5 0,14 26 1 16,-12-33-5-16,12 33 22 0,-14-35-12 16,14 35 20-16,-14-41-24 0,14 41 25 0,-13-47-17 15,13 47 5-15,-14-45-8 0,14 45 24 0,-12-47-2 16,12 47 1-16,-16-47-7 0,16 47 9 15,-12-47-18-15,12 47 9 0,-12-38-15 0,12 38 14 16,-11-35-2-16,11 35 4 0,0 0-9 0,-9-34 0 16,9 34-6-16,0 0 5 0,0 0-7 15,-11-27-29-15,11 27 22 0,0 0-9 0,0 0-33 16,0 0-5-16,0 0-27 0,0 0-35 0,0 0-32 16,0 0-26-16,0 0-37 0,0 0-39 15,0 0-43-15,0 0-290 0,0 0 176 0,0 0 143 0</inkml:trace>
  <inkml:trace contextRef="#ctx0" brushRef="#br0" timeOffset="88647">11970 8281 159 0,'0'0'373'0,"0"0"-55"0,0 0-41 0,23-19-42 16,-23 19-28-16,0 0-28 0,0 0-27 0,0 0-37 15,0 0-29-15,0 0-20 0,0 0-15 16,0 0-6-16,0 0-2 0,0 0-14 0,0 0-1 16,0 0-19-16,0 0 0 0,0 0-32 0,0 0-11 15,0 0-49-15,0 0-6 0,36 10-28 16,-36-10-26-16,0 0-42 0,0 0-26 0,-7 29-74 15,7-29-180-15,0 0 154 0,-16 30 203 0</inkml:trace>
  <inkml:trace contextRef="#ctx0" brushRef="#br0" timeOffset="89678">11006 8589 43 0,'0'0'350'0,"-22"-20"-85"0,22 20-36 0,0 0-34 15,0 0-46-15,0 0-21 0,0 0-27 0,0 0 11 16,0 0 7-16,0 0-15 0,0 0 3 0,0 0-11 16,0 0-11-16,-9 30 0 0,9-30-6 15,0 0-9-15,16 40-9 0,-16-40 5 0,12 32-3 16,-12-32 1-16,15 33-4 0,-15-33 12 0,22 39-37 15,-22-39-5-15,26 40-2 0,-26-40-13 16,23 49-5-16,-23-49 3 0,24 48-7 0,-24-48-10 16,25 50 11-16,-14-25 3 0,4-2-4 0,-15-23 4 15,23 49-11-15,-23-49 0 0,21 39 7 16,-21-39-14-16,22 43-9 0,-22-43-12 0,15 37 4 16,-15-37-1-16,14 28-4 0,-14-28-12 0,0 0 11 15,9 35 4-15,-9-35 0 0,0 0-13 0,0 0 10 16,0 0 3-16,0 0 5 0,-4 35-6 15,4-35-1-15,0 0 13 0,0 0-15 0,0 0 3 16,0 0 6-16,0 0-18 0,-39-5 12 0,39 5-2 16,0 0 12-16,0 0 3 0,-26-13-9 0,26 13-2 15,0 0 16-15,-17-24-1 0,17 24 0 0,0 0 4 16,-17-25 4-16,17 25-3 0,0 0 5 16,0 0-1-16,0 0-3 0,-16-25 2 0,16 25 14 15,0 0-17-15,0 0 4 0,0 0-5 0,0 0 2 16,0 0-1-16,0 0 8 0,0 0-6 15,0 0 15-15,0 0-17 0,0 0 7 0,0 0 3 16,0 0 29-16,3 37-28 0,-3-37-8 0,0 0-1 16,3 34-3-16,-3-34 4 0,0 0-6 15,-6 36-1-15,6-36-2 0,0 0 5 0,-13 38-4 16,13-38 18-16,-14 25-8 0,14-25-16 0,-16 22 7 16,16-22 4-16,-20 20-9 0,20-20-2 15,0 0-4-15,-34 19 5 0,34-19 7 0,0 0 2 16,0 0 7-16,-37 10 3 0,37-10-10 0,0 0-1 15,0 0 8-15,-43-4-1 0,43 4-6 0,0 0-23 16,-32-17 28-16,32 17 15 0,0 0-9 0,-28-25-2 16,28 25-4-16,0 0 14 0,-23-29-6 0,23 29-2 15,0 0 0-15,-17-33-4 0,17 33-6 16,0 0 15-16,-18-21-11 0,18 21-3 0,0 0 1 16,0 0-4-16,0 0 3 0,0 0 0 0,-18-22 2 15,18 22 1-15,0 0-12 0,0 0 20 16,-31 11-5-16,31-11 8 0,0 0-1 0,-29 19-1 15,29-19-4-15,-23 18-10 0,23-18 5 0,-20 22-11 16,20-22 10-16,-20 24 14 0,20-24-35 0,-17 22 6 16,17-22 10-16,-12 28 3 0,12-28-5 15,0 0 3-15,-8 35 0 0,8-35 4 0,0 0-12 16,5 33 21-16,-5-33-15 0,0 0-7 0,19 26 12 16,-19-26 5-16,0 0-4 0,31 27 4 0,-31-27-29 15,0 0 29-15,42 16 2 0,-42-16-2 16,0 0 137-16,44 7-160 0,-44-7 10 0,0 0 3 15,45 0-4-15,-45 0-8 0,0 0-25 0,43-7-15 16,-43 7-32-16,27-12-16 0,-27 12-39 16,26-13-26-16,-26 13-288 0,0 0 153 0,28-23 204 15</inkml:trace>
  <inkml:trace contextRef="#ctx0" brushRef="#br0" timeOffset="90006">11603 9616 0 0,'40'7'336'0,"-40"-7"-8"15,0 0-45-15,0 0-30 0,0 0-67 16,0 0-53-16,0 0-34 0,0 0-7 0,0 0-21 16,0 0-3-16,0 0-28 0,0 0-3 0,-14 32-2 15,14-32-11-15,-23 13-4 0,23-13 9 0,-29 12-24 16,29-12 12-16,-25 12-21 0,25-12 18 0,0 0 40 16,-34 17-73-16,34-17-19 0,0 0-17 15,-27 14-45-15,27-14-32 0,0 0-59 0,0 0-83 16,0 0-223-16,0 0 161 0,-37 1 185 0</inkml:trace>
  <inkml:trace contextRef="#ctx0" brushRef="#br0" timeOffset="96366">18713 6345 0 0,'0'0'259'0,"0"0"-36"0,0 0-12 15,0 0-20-15,0 0-18 0,-17-22-42 0,17 22-13 16,0 0-23-16,0 0-7 0,0 0-32 0,0 0 4 15,0 0 34-15,0 0-59 0,0 0 0 16,0 0 10-16,0 0-16 0,0 0-4 0,0 0 4 16,0 0 37-16,0 0-6 0,0 0-7 0,-14 27-6 15,14-27 15-15,0 0 27 0,-14 41-45 16,14-41 6-16,-12 36-4 0,12-36-13 0,-15 43 13 16,15-43-31-16,-20 43 2 0,20-43-2 0,-19 50 2 15,8-22-6-15,11-28-11 0,-15 48-28 16,15-48 43-16,-14 52-5 0,14-52 7 0,-12 48 36 15,12-48-50-15,-11 45-3 0,11-45 2 0,-9 41-10 16,9-41 7-16,-6 40-8 0,6-40 14 0,-6 33-13 16,6-33 10-16,-6 35-17 0,6-35 28 0,-6 29-37 15,6-29 24-15,-8 33 16 0,8-33-14 16,-14 27-9-16,14-27-5 0,-8 30-5 0,8-30 8 16,0 0-17-16,-12 36 5 0,12-36-35 0,0 0 37 15,-11 26-24-15,11-26 26 0,0 0-17 16,0 0 31-16,0 0-36 0,0 0 44 0,-15 25-3 15,15-25 9-15,0 0-9 0,0 0 24 0,0 0-6 16,0 0-5-16,0 0 4 0,0 0-5 16,0 0-12-16,-20-19 10 0,20 19-16 0,0 0 12 15,-11-29 2-15,11 29-6 0,0 0 1 0,-9-39-3 0,9 39 6 16,0 0 4-16,-5-47-6 0,5 47 4 16,0 0-18-16,-9-44 1 0,9 44 5 0,0 0-3 15,-6-46-4-15,6 46 4 0,0 0 9 0,-6-36-8 16,6 36-3-16,0 0 14 0,-15-29 41 15,15 29-57-15,0 0-12 0,0 0 15 0,0 0-11 16,0 0 9-16,0 0-13 0,-16-25 8 0,16 25-10 16,0 0 16-16,0 0-8 0,-24 25 39 15,24-25-35-15,-13 26 5 0,13-26-10 0,-16 32 21 16,16-32 4-16,-7 33-10 0,7-33-21 0,-7 36 24 16,7-36-5-16,-3 37 7 0,3-37-13 0,0 34 25 15,0-34-19-15,3 33 8 0,-3-33-8 16,6 33 17-16,-6-33-23 0,12 32 8 0,-12-32-4 15,16 31 5-15,-16-31-5 0,23 32 18 0,-23-32-19 16,29 23 18-16,-29-23-22 0,35 21 16 0,-35-21 42 16,40 17-59-16,-40-17 9 0,47 9 4 15,-47-9-2-15,47 5-6 0,-47-5-1 0,44 1 0 16,-44-1-30-16,41-3 10 0,-41 3-20 0,0 0-13 16,39-10-39-16,-39 10-4 0,0 0-46 0,0 0-22 15,0 0-67-15,0 0-55 0,0 0-158 16,0 0 152-16,0 0 212 0</inkml:trace>
  <inkml:trace contextRef="#ctx0" brushRef="#br0" timeOffset="97335">17790 7939 0 0,'0'0'188'0,"-6"-49"43"0,6 49-27 16,0-40-22-16,0 40-12 0,3-37-34 0,-3 37-34 16,11-32-17-16,-11 32-8 0,20-27-12 15,-20 27-11-15,29-23 0 0,-29 23 3 0,28-19-8 16,-28 19 9-16,35-13-7 0,-35 13-5 0,31-15-10 15,-31 15 7-15,0 0-12 0,43-3 1 16,-43 3-8-16,0 0 1 0,41 2-21 0,-41-2 7 16,0 0 50-16,35 16-61 0,-35-16-4 0,19 20 9 15,-19-20-13-15,0 0 10 0,11 40-4 16,-11-40 14-16,3 40-24 0,-3-40 14 0,-8 46-7 16,8-46 5-16,-15 54 0 0,15-54 2 0,-14 55-7 15,14-55 13-15,-14 57 61 0,14-57-80 0,-9 56-4 16,9-56 9-16,-3 54-12 0,3-54 4 15,3 51 2-15,-3-51-33 0,11 48 36 0,-11-48 4 16,15 45-7-16,-15-45 4 0,18 40-21 0,-18-40 17 16,34 37-14-16,-34-37 16 0,28 28 3 0,-28-28-7 15,35 25 7-15,-35-25 10 0,35 18-8 16,-35-18 6-16,42 10-12 0,-42-10 22 0,38 8 1 16,-38-8 21-16,0 0-18 0,52-3 21 0,-52 3-15 15,37-6 14-15,-37 6-15 0,32-10-9 0,-32 10 2 16,28-17 11-16,-28 17 3 0,26-19-8 15,-26 19 9-15,22-23-3 0,-22 23-11 0,16-20 1 16,-16 20 7-16,0 0-1 0,14-31-1 0,-14 31-16 16,0 0-8-16,5-30 2 0,-5 30 11 15,0 0-10-15,-9-35-1 0,9 35-11 0,0 0 11 16,-25-24-7-16,25 24 13 0,0 0-13 0,-26-23 18 16,26 23-13-16,0 0 11 0,0 0-5 0,-17-20 2 15,17 20-7-15,0 0 2 0,0 0-11 0,0 0 11 16,0 0 0-16,0 0 9 0,0 0-19 15,0 0 23-15,0 39 21 0,0-39-46 0,0 0 19 16,17 42-5-16,-17-42-2 0,12 33 23 0,-12-33-27 16,29 35-5-16,-29-35 9 0,27 40 8 15,-27-40-17-15,24 46 14 0,-24-46-4 0,18 44-5 16,-18-44-10-16,14 45 12 0,-14-45 0 0,10 48-60 16,-10-48 69-16,7 47 0 0,-7-47-2 15,5 44 9-15,-5-44-28 0,7 45 9 0,-7-45-26 16,5 47 11-16,-5-47 0 0,-1 43-11 0,1-43-1 15,-2 46 1-15,2-46-6 0,-6 46 19 0,6-46-30 16,-15 47 11-16,15-47-6 0,-14 44-3 0,14-44-9 16,-20 43 15-16,20-43-34 0,-26 44 2 15,26-44-11-15,-22 43-12 0,4-22-18 0,-1 1-13 16,-2 0-26-16,2-4-249 0,-1 0 141 0,-1-1 250 16</inkml:trace>
  <inkml:trace contextRef="#ctx0" brushRef="#br0" timeOffset="98460">16507 8442 0 0,'0'0'249'0,"-12"-32"29"16,12 32-49-16,0 0-34 0,0 0-53 0,0 0-22 15,-17-22-28-15,17 22-19 0,0 0-1 16,0 0-26-16,-43 3-2 0,43-3-15 0,0 0-4 16,-40 14-6-16,40-14 62 0,-26 15-85 0,26-15 2 15,-30 17 0-15,30-17-3 0,-28 19 17 0,28-19-12 16,-29 24-3-16,29-24-1 0,-23 23 7 0,23-23-6 15,0 0-3-15,-17 28-1 0,17-28 17 16,0 0-14-16,0 0 2 0,0 40 40 0,0-40-51 16,23 21 2-16,-23-21 14 0,32 20 2 0,-32-20 6 15,45 21 3-15,-16-8 17 0,2-4-11 0,-1 4 12 16,4 1-12-16,-2-3-2 0,-1 4-56 16,1 1 66-16,-4-1-21 0,-1 3 19 0,-2-3-18 15,-2 3 4-15,-2-1-17 0,-1 4 8 0,0-2-9 16,-20-19 23-16,33 38-11 0,-18-16-8 15,-15-22 2-15,26 41 11 0,-26-41-11 0,17 46 10 16,-17-46 19-16,6 44-46 0,-6-44-1 0,-3 36 23 16,3-36-14-16,-6 49 13 0,-5-21-17 0,11-28 5 15,-29 40-9-15,12-21 8 0,-1-2-15 16,18-17 14-16,-37 32-40 0,37-32 33 0,-35 26-12 16,35-26 12-16,-31 18 153 0,31-18-178 0,0 0 5 15,-32 15 17-15,32-15-12 0,0 0 15 0,0 0 5 16,-37-4 7-16,37 4-6 0,0 0 9 0,-22-29-8 15,22 29 13-15,0 0-12 0,-9-39 18 16,9 39-8-16,-3-39 13 0,3 39-4 0,8-43 19 16,-8 43-22-16,12-41 15 0,-12 41 6 0,17-36 13 15,-17 36-20-15,20-29 5 0,-20 29 7 16,15-21-9-16,-15 21-2 0,0 0 21 0,0 0-39 16,25-14 6-16,-25 14-20 0,0 0 10 0,0 0 2 15,29 19 40-15,-29-19-57 0,0 0 15 16,17 38-6-16,-17-38-5 0,6 33 10 0,-6-33-27 15,1 39 41-15,-1-39-27 0,-1 47-2 0,1-47 16 16,-3 47-17-16,3-47 66 0,-9 50-65 0,9-50 0 16,-10 50-24-16,10-50 11 0,-3 51 1 15,3-51 0-15,10 51 4 0,-10-51-6 0,12 48-15 16,-12-48 19-16,23 45-9 0,-23-45 1 0,34 41 12 16,-16-21 2-16,5-5-4 0,0 3 11 0,0-1-11 15,5-5 13-15,4-2 0 0,-4 1 19 16,1-4-27-16,-29-7 19 0,60 11 4 0,-60-11 12 15,67 7-8-15,-67-7 12 0,71-1-5 0,-35-5 9 16,1 2-11-16,2-3 8 0,-6 0-11 16,6-3 0-16,-2-1-26 0,-1-1-3 0,6-3-39 15,-7 1-24-15,2-4-43 0,-3 4-29 0,1-8-80 16,-4 4-156-16,-2-3 136 0,-3 7 77 0</inkml:trace>
  <inkml:trace contextRef="#ctx0" brushRef="#br0" timeOffset="100038">18159 9301 0 0,'0'0'11'0,"0"0"204"16,0 0-47-16,0 0-20 0,0 0-21 0,0 0-4 15,0 0-28-15,0 0 2 0,-19-23-31 0,19 23 12 16,0 0-21-16,0 0 0 0,0 0-7 16,0 0 4-16,0 0-3 0,0 0 0 0,0 0-5 15,0 0-10-15,0 0 0 0,0 0-11 0,0 0-3 16,0 0 5-16,0 0-27 0,0 0 33 0,-10-28-8 16,10 28-6-16,0 0-10 0,0 0 6 15,-20-22-10-15,20 22 8 0,0 0-13 0,0 0 18 16,-20-19 0-16,20 19-3 0,0 0-5 0,0 0 2 15,-17-25 3-15,17 25 0 0,0 0-8 16,0 0-2-16,0 0-3 0,-16-29 13 0,16 29-23 16,0 0 20-16,0 0-7 0,-20-24 1 0,20 24-7 15,0 0-3-15,0 0-4 0,-26-21 9 16,26 21-6-16,0 0 12 0,0 0-7 0,-23-15-2 16,23 15 0-16,0 0 7 0,0 0-18 0,0 0 10 15,0 0-6-15,0 0 14 0,0 0-6 0,0 0 10 16,-30-7-22-16,30 7 19 0,0 0-7 0,0 0 7 15,0 0-5-15,-31 18-11 0,31-18-4 0,0 0 13 16,0 0-12-16,-22 29 1 0,22-29-7 16,0 0 17-16,-10 25-9 0,10-25 10 0,0 0-11 15,-11 31 18-15,11-31-20 0,0 0 21 0,0 0-16 16,-6 35 5-16,6-35 4 0,0 0 6 16,0 0 0-16,0 0 2 0,1 34-24 0,-1-34 26 15,0 0-15-15,0 0 13 0,0 0-12 0,0 0 84 16,0 0-103-16,0 0 16 0,0 0 11 15,0 0 23-15,0 0-3 0,0 0 4 0,0 0-7 16,0 0-4-16,0 0-10 0,0 0-2 0,0 0-5 16,19-28-47-16,-19 28 65 0,0 0 2 0,7-36-10 15,-7 36 3-15,0 0 44 0,8-41-43 16,-8 41-19-16,8-31 14 0,-8 31 1 0,0 0 6 16,7-37-17-16,-7 37 17 0,0 0-16 0,13-39 14 15,-13 39-3-15,0 0 3 0,12-35-38 0,-12 35 44 16,0 0-22-16,0 0 18 0,12-31-9 15,-12 31 0-15,0 0 12 0,0 0-16 0,0 0 3 16,0 0 3-16,0 0-9 0,0 0 9 0,14-23-41 16,-14 23 34-16,0 0 2 0,0 0-4 15,0 0-14-15,40 12 17 0,-40-12-7 0,0 0 4 16,32 16 5-16,-32-16-1 0,0 0-8 0,26 14 0 16,-26-14-3-16,0 0 8 0,23 19 3 15,-23-19-3-15,0 0-7 0,0 0 8 0,17 28-27 16,-17-28 55-16,0 0-86 0,0 0-8 0,11 28-39 15,-11-28-14-15,0 0-35 0,12 26-23 0,-12-26-63 16,0 0-244-16,0 0 157 0,6 37 194 16</inkml:trace>
  <inkml:trace contextRef="#ctx0" brushRef="#br0" timeOffset="101600">18306 9383 0 0,'0'0'136'16,"0"0"39"-16,0 0-43 0,0 0-6 0,0 0-22 16,0 0 6-16,0 0-30 0,0 0 14 0,0 0-30 15,0 0 14-15,0 0-14 0,0 0 7 16,0 0-9-16,0 0-15 0,6 45-2 0,-6-45 2 15,0 0-10-15,8 40-3 0,-8-40-3 0,6 32 10 16,-6-32-35-16,6 33 16 0,-6-33-13 0,6 38 9 16,-6-38 40-16,8 34-52 0,-8-34-8 15,5 43 7-15,-5-43-11 0,12 39 15 0,-12-39-14 16,3 37 8-16,-3-37 2 0,6 40 6 0,-6-40-5 16,8 38-9-16,-8-38 3 0,6 35-2 0,-6-35 1 15,9 30 1-15,-9-30 2 0,8 29 0 16,-8-29-2-16,10 31-44 0,-10-31 61 0,11 28-11 15,-11-28 1-15,0 0-17 0,17 39 10 0,-17-39 2 16,0 0 70-16,9 38-87 0,-9-38 15 0,0 0-24 16,3 37 2-16,-3-37 9 0,0 0 23 0,5 32-15 15,-5-32 2-15,0 0-13 0,0 0 7 0,0 0 1 16,-2 39 7-16,2-39-6 0,0 0 1 16,0 0-17-16,0 0 24 0,-9 36-13 0,9-36 5 15,0 0 2-15,0 0 12 0,-18 20-11 0,18-20 10 16,0 0-12-16,0 0 3 0,-31 18 1 0,31-18 9 15,0 0-9-15,-34 20 5 0,34-20-11 0,-27 10 13 16,27-10-11-16,-31 13 4 0,31-13-6 0,-34 9 11 16,34-9-6-16,-32 7 9 0,32-7-9 0,0 0 3 15,-48 11 3-15,48-11 6 0,-32 6-11 16,32-6 5-16,-37 6-3 0,37-6 0 0,-38 7-7 16,38-7 10-16,-43 6-12 0,43-6 25 0,-43 6-19 15,43-6 12-15,-38 5-10 0,38-5 8 0,-45 3-10 16,45-3 5-16,-38 7-4 0,38-7-7 0,-35 4 6 15,35-4 6-15,-43 5-9 0,43-5 18 16,-39 6-17-16,39-6 10 0,-43 1-3 0,43-1 3 16,-44 6-9-16,44-6 16 0,-45 4-12 0,45-4 0 15,-44 3-3-15,44-3 6 0,-42 5-11 0,42-5 16 16,-38 2-13-16,38-2 5 0,-38 2-2 0,38-2-1 16,-36 4-7-16,36-4 14 0,-33 6-7 15,33-6 6-15,-36 6 0 0,36-6 2 0,-37 4-12 16,37-4 6-16,-38 3-14 0,38-3 9 0,-38 0-12 15,38 0 13-15,-40 4 4 0,40-4 30 0,-45 1-48 16,45-1 14-16,-37 2-12 0,37-2 12 0,-39 4-9 16,39-4 12-16,-40 0 7 0,40 0-6 0,-40 0-3 15,40 0 2-15,0 0-3 0,-59 1 34 16,59-1-42-16,-36 3 12 0,36-3-11 0,0 0 4 16,-51 3-10-16,51-3 8 0,0 0-7 0,-46 0 12 15,46 0-7-15,-37-3 7 0,37 3-3 0,-41 0 6 16,41 0-8-16,-43 0 15 0,43 0-13 0,-42 0 1 15,42 0 6-15,-41 0 8 0,41 0-17 16,-31 7 20-16,31-7-16 0,0 0 2 0,-38 0-15 16,38 0 9-16,0 0-10 0,-37 3 4 0,37-3-5 15,0 0 11-15,-37 5-9 0,37-5 15 0,0 0-10 16,-46 6 16-16,46-6-12 0,0 0 12 0,-35 4-8 16,35-4 7-16,0 0-3 0,-52 1-1 0,52-1 73 15,0 0-77-15,-39 3-12 0,39-3 9 16,0 0-3-16,0 0-1 0,0 0-7 0,0 0 10 15,0 0-2-15,0 0 3 0,0 0-2 0,0 0 3 16,-38-3 17-16,38 3-21 0,0 0-3 0,0 0 9 16,0 0-9-16,0 0-7 0,0 0 23 0,-14-26 4 15,14 26-8-15,0 0 12 0,0 0-12 0,-6-35 9 16,6 35-5-16,0 0 22 0,0 0-25 16,9-37 14-16,-9 37-7 0,0 0 2 0,20-30-11 15,-20 30 11-15,0 0-5 0,20-22 7 0,-20 22-4 16,0 0 11-16,0 0-8 0,0 0 2 0,17-23-7 15,-17 23 7-15,0 0-11 0,0 0 5 0,0 0-6 16,0 0 5-16,0 0-8 0,0 0 4 0,0 0-6 16,0 0 8-16,0 0-8 0,0 0 8 0,0 0-2 15,0 0-8-15,0 0 3 0,0 0 10 16,0 0-2-16,-8 27-1 0,8-27 0 0,0 0 9 16,-18 23-9-16,18-23 4 0,0 0-11 0,-20 21 7 15,20-21-5-15,0 0 0 0,-20 24 1 0,20-24 12 16,0 0-7-16,0 0 9 0,-11 27-8 0,11-27 4 15,0 0-5-15,0 0 18 0,11 33-13 0,-11-33 19 16,0 0-13-16,26 20 10 0,-26-20-7 16,26 11 0-16,-26-11-6 0,34 9 10 0,-34-9-9 15,37 10 1-15,-37-10-4 0,36 4 1 0,-36-4-16 16,48 3-8-16,-48-3-24 0,0 0-22 0,0 0-54 16,45-5-37-16,-45 5-251 0,0 0 140 0,21-19 249 15</inkml:trace>
  <inkml:trace contextRef="#ctx0" brushRef="#br0" timeOffset="102866">15188 10130 0 0,'0'0'236'0,"0"0"-34"16,0 0-47-16,0 0-35 0,0 0-11 0,0 0-19 16,0 0-12-16,0 0-23 0,-11 31-7 0,11-31-12 15,0 0-11-15,-23 12-3 0,23-12-3 0,0 0-11 16,0 0 8-16,-32 14-5 0,32-14 8 0,0 0 9 15,0 0-2-15,-37 4-2 0,37-4 8 16,0 0-17-16,0 0 5 0,0 0-4 0,-34-11 10 16,34 11-12-16,0 0 8 0,-20-19-5 0,20 19-5 15,0 0-2-15,0 0 15 0,-17-32-5 0,17 32-1 16,0 0-36-16,0 0 26 0,-6-35 20 0,6 35 15 16,0 0-18-16,0 0 5 0,12-32 2 0,-12 32 5 15,0 0-1-15,0 0-5 0,0 0-1 0,20-23-8 16,-20 23-9-16,0 0 7 0,0 0-11 15,0 0 10-15,39 0-7 0,-39 0 3 0,0 0-1 16,35 6-2-16,-35-6 0 0,31 12-8 0,-31-12 0 16,29 12-5-16,-29-12 11 0,34 17-8 0,-34-17-7 15,29 14 10-15,-29-14-14 0,24 15 12 0,-24-15-8 16,23 15-4-16,-23-15-1 0,0 0 0 0,17 28-1 16,-17-28 69-16,0 0-78 0,0 0 7 15,6 39 2-15,-6-39 2 0,0 0-5 0,-6 33 16 16,6-33-5-16,0 0-6 0,-11 36-7 0,11-36-9 15,0 0-8-15,-18 34 4 0,18-34-17 0,-21 27 18 16,21-27-19-16,-23 21 21 0,23-21-16 0,-31 24 7 16,31-24-5-16,-38 24 8 0,38-24-4 15,-37 20 14-15,37-20 2 0,-40 19 7 0,40-19-11 16,-40 15 19-16,40-15 12 0,-42 14-14 0,42-14 0 16,-35 10 4-16,35-10-10 0,0 0 5 0,-41 7 12 15,41-7 11-15,0 0 2 0,-46 1 6 0,46-1-7 16,0 0 33-16,-49-5-35 0,49 5 16 15,-34-10-13-15,34 10 19 0,-34-13-1 0,34 13-11 16,-31-18 4-16,31 18 12 0,-23-23-1 0,23 23 4 16,-23-27 4-16,23 27 9 0,-20-30-18 0,20 30 14 15,-17-40 12-15,17 40-6 0,-13-41-21 16,13 41-1-16,-10-45 9 0,10 45-3 0,0-53 2 16,0 53 2-16,-10-52 4 0,10 52-17 0,-6-56 7 15,6 56-1-15,-7-58 0 0,7 58 2 0,-3-56-13 16,3 56 11-16,7-55-9 0,-7 55 0 0,-8-48-6 15,8 48 1-15,-3-42 5 0,3 42-6 0,0-39 10 16,0 39-2-16,0-33-8 0,0 33-4 16,0 0 2-16,-3-39-8 0,3 39 0 0,0 0-5 15,0 0 1-15,0 0-9 0,0-35-4 0,0 35-7 16,0 0-27-16,0 0-32 0,0 0-30 0,0 0-26 16,0 0-29-16,0 0-26 0,0 0-20 15,0 0-19-15,0 0-63 0,0 0-105 0,0 0-141 16,0 0 162-16,7 34 166 0</inkml:trace>
  <inkml:trace contextRef="#ctx0" brushRef="#br0" timeOffset="103194">15191 9659 98 0,'0'0'325'15,"0"0"-60"-15,0 0-32 0,0 0-47 0,0 0-35 16,0 0-19-16,0 0-25 0,0 0-17 16,20-18-27-16,-20 18 1 0,0 0-6 0,0 0-5 15,0 0 9-15,0 0-10 0,-13 27-16 0,13-27-11 16,0 0-2-16,-13 23-2 0,13-23-5 0,0 0 2 15,0 0 5-15,-14 25-6 0,14-25-19 16,0 0-30-16,0 0 22 0,0 0-22 0,0 0-16 16,-12 25-26-16,12-25-34 0,0 0-13 0,0 0-18 15,0 0-32-15,0 0-61 0,0 0-215 0,0 0 152 16,0 0 215-16</inkml:trace>
  <inkml:trace contextRef="#ctx0" brushRef="#br0" timeOffset="104569">14051 10499 0 0,'0'0'362'0,"0"0"-49"0,-23-22-42 0,23 22-36 0,0 0-23 16,0 0-28-16,-17-23-44 0,17 23-7 0,0 0-29 15,0 0-11-15,-11-27-9 0,11 27-3 16,0 0-10-16,-3-34 1 0,3 34-8 0,0 0-3 16,-3-39 4-16,3 39-14 0,3-38 1 0,-3 38 9 15,7-38-14-15,-7 38-3 0,10-44 2 0,-10 44-14 16,20-47 3-16,-7 25-16 0,4-4 2 16,0 2 0-16,0 0-12 0,3 1 8 0,0 0-17 15,3 3 0-15,-3-1 9 0,3-4-1 0,-23 25-2 16,34-34-1-16,-34 34-5 0,29-24-2 15,-29 24 1-15,0 0-1 0,24-21 5 0,-24 21-6 16,0 0-3-16,0 0-1 0,0 0-1 0,23-15-12 16,-23 15 0-16,0 0-2 0,0 0 5 0,0 0 8 15,23 18-8-15,-23-18 22 0,0 0-28 0,17 33-14 16,-17-33-2-16,13 27 2 0,-13-27 0 0,17 33 5 16,-17-33 7-16,-7 36-13 0,7-36-9 0,-13 40-8 15,13-40 5-15,-20 37 24 0,20-37-27 16,-33 38 15-16,13-16-7 0,-4-2 12 0,-2 0 7 15,-2-4-3-15,2 0-2 0,-6 2 15 0,4-4-4 16,-2 0 3-16,-3-3 5 0,3 2 0 0,30-13-2 16,-60 16 5-16,60-16-3 0,-57 14 6 0,57-14 8 15,-51 4-1-15,51-4-2 0,-43 0-3 0,43 0 6 16,0 0 5-16,-49-7-11 0,49 7 33 0,0 0-30 16,-37-15 2-16,37 15-11 0,0 0 3 15,-19-21 1-15,19 21-3 0,0 0-5 0,0 0 21 16,-14-29-6-16,14 29 0 0,0 0 0 0,0 0-4 15,0 0 12-15,0 0 0 0,0 0-13 0,0 0-10 16,0 0 14-16,0 0 2 0,-11-26-4 0,11 26 4 16,0 0-11-16,0 0 12 0,0 0-20 15,0 0 18-15,0 0-12 0,0 0 9 0,0 0-5 16,0 0 15-16,11 33-26 0,-11-33 19 0,0 0-15 16,-6 33 3-16,6-33-18 0,0 0 16 0,-14 37 2 15,14-37-10-15,-20 28 11 0,20-28 0 0,-34 28-13 16,34-28 6-16,-26 29-4 0,26-29-9 0,-31 25-9 15,31-25 12-15,-37 22-4 0,37-22 8 16,-32 18-10-16,32-18 7 0,-30 17 8 0,30-17 7 16,-40 8-7-16,40-8 17 0,0 0-22 0,-34 6 8 15,34-6 15-15,0 0 20 0,0 0-2 0,-43-6 20 16,43 6-14-16,0 0-10 0,-26-15-6 0,26 15 16 16,0 0-17-16,-20-28 5 0,20 28-43 15,-14-22 55-15,14 22-10 0,-11-26 4 0,11 26-12 16,-9-31 10-16,9 31-4 0,-11-35-11 0,11 35-2 15,-9-38 13-15,9 38 13 0,-11-39-21 0,11 39-1 16,-9-36-6-16,9 36 3 0,-14-33 10 16,14 33-15-16,-12-29 3 0,12 29-1 0,-18-27 3 15,18 27 7-15,-26-18-1 0,26 18-11 0,-33-12-13 16,33 12 16-16,-41-6 9 0,41 6-5 0,-43 0-19 16,43 0 32-16,-46 7-14 0,46-7 2 0,-48 14 1 15,48-14 0-15,-49 15-11 0,49-15 7 0,-44 25-5 16,44-25-2-16,-43 27-3 0,43-27-12 15,-37 30 26-15,17-10-31 0,20-20 13 0,-37 34-17 16,37-34 4-16,-29 36-13 0,29-36 18 0,-28 34-21 16,28-34 6-16,-26 31 2 0,26-31 64 0,-20 28-71 15,20-28 7-15,0 0 6 0,-10 29 11 0,10-29-21 16,0 0 38-16,0 0-6 0,0 0 19 0,16 24-8 16,-16-24 13-16,0 0-19 0,40-3 13 0,-40 3 1 15,37-7 10-15,-37 7-12 0,45-11 9 16,-45 11-16-16,52-14 1 0,-24 4 2 0,1-1-1 15,1-1-3-15,-30 12 2 0,57-14 4 0,-57 14-3 16,46-13-14-16,-46 13-4 0,28-10-26 0,-28 10 1 16,0 0-26-16,0 0-16 0,38-1-31 0,-38 1-17 15,0 0-85-15,0 0-121 0,0 0 109 0,25 19 74 16</inkml:trace>
  <inkml:trace contextRef="#ctx0" brushRef="#br0" timeOffset="104897">13908 10709 0 0,'35'-7'218'0,"-35"7"96"0,0 0-61 16,0 0-50-16,0 0-57 0,0 0-20 15,0 0-21-15,0 0-26 0,0 0-7 0,0 0-20 16,0 0-11-16,0 0-2 0,0 0-13 0,-18 21-2 16,18-21-1-16,0 0-22 0,-42 11 7 0,42-11 6 15,0 0-10-15,-43 9 15 0,43-9-39 0,0 0 5 16,-43 0-32-16,43 0-13 0,0 0-29 15,-37 4-19-15,37-4-41 0,0 0-38 0,-36-4-242 16,36 4 149-16,0 0 224 0</inkml:trace>
  <inkml:trace contextRef="#ctx0" brushRef="#br0" timeOffset="105303">14130 9799 0 0,'0'0'349'15,"-13"-32"-64"-15,13 32-41 0,0 0-45 0,0 0-22 16,0 0-28-16,0 0-12 0,0 0-15 0,0 0-28 16,-43 7 0-16,43-7-27 0,0 0-5 15,0 0-19-15,-20 15 33 0,20-15-45 0,0 0 2 16,0 0-8-16,0 0 6 0,0 0-8 0,0 0 7 16,-17 21-22-16,17-21 23 0,0 0-14 15,0 0-1-15,0 0-8 0,0 0 1 0,0 0 22 16,0 0-32-16,0 0 2 0,0 0-11 0,0 0-11 15,0 0-18-15,0 0-17 0,0 0-31 0,0 0 3 16,0 0-77-16,0 0-49 0,0 0-45 16,0 0-289-16,0 0 166 0,0 0 159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25-09-27T17:42:12.095"/>
    </inkml:context>
    <inkml:brush xml:id="br0">
      <inkml:brushProperty name="width" value="0.21167" units="cm"/>
      <inkml:brushProperty name="height" value="0.21167" units="cm"/>
      <inkml:brushProperty name="fitToCurve" value="1"/>
    </inkml:brush>
    <inkml:context xml:id="ctx1">
      <inkml:inkSource xml:id="inkSrc2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1" timeString="2025-09-27T17:42:23.751"/>
    </inkml:context>
  </inkml:definitions>
  <inkml:trace contextRef="#ctx0" brushRef="#br0">504 225 0,'147'-37'0,"-110"37"16,73-37-16,-36 0 16,0 37-16,36 0 15,-73 0-15,0 0 16,0 0-16,73 0 16,-73 0-16,0-36 15,-1-1-15,1 37 16,0 0-16,0 0 15,36 0 1,-36 0-16,0 0 16,37 0-16,-1 0 15,38 0-15,-1 0 16,-36 0-16,36 0 16,1 0-16,-1 0 15,-36 0-15,36 0 16,-36 0-16,36 0 15,1 0-15,-1 0 16,1 0-16,36 0 16,0 37-16,-73-37 15,73 73-15,-37-36 16,-36-37-16,36 37 16,1 0-16,73 73 15,-74-110 1,38 37-16,-38-37 15,0 0-15,-36 0 16,36 74-16,1-38 16,-74-36-16,73 0 15,-36 37-15,36-37 16,1 111-16,-1-111 16,37 0-16,-73 36 15,73 75-15,-36-111 16,36 0-16,-37 37 15,-36 36-15,36-73 16,1 74-16,73 0 16,-37-74-16,0 73 15,37-36-15,-110 0 16,0-37-16,36 37 16,-36-1-16,-1-36 15,38 0-15,-38 74 16,1-37-16,0-37 15,36 37-15,37 36 16,-110-73-16,37 0 16,36 37-16,1 0 15,-38 0 1,38 0-16,-1-1 16,-36 1-16,36-37 15,1 37-15,-1 0 16,-36 0-16,73-37 15,-73 0-15,-38 73 16,112-36-16,-112-37 16,38 37-16,-37 36 15,73-73-15,-73 37 16,37 0-16,-1-37 16,-36 37-1,0 0-15,37-37 16,-1 37-16,38-1 15,-38 38 1,38 0-16,-38-1 16,38 1-16,-38-37 15,75 73-15,-75-73 16,75 110-16,-112-110 16,148 147-16,-147-147 15,0 0-15,37 36 16,-38 1-16,38-37 15,-74-1-15,37 1 16,-37 0 0,0 0-16,37 0 15,-1 0-15,-36-1 16,0 1-16,37 74 16,-37-38-1,0-36 1,0 37-16,0-38 15,0 1-15,0 74 16,0-38-16,0-36 16,0 0-16,0 37 15,0-38-15,0 75 16,0-38 0,0-36-16,0 0 15,0 0 1,0 37-1,0-38-15,0 1 16,0 37 0,0-37-1,0-1-15,0 38 16,0 0 0,0-1-1,0 38-15,0-1 16,0 37-16,0-36 15,0 36-15,0 37 16,0-37-16,0 1 16,0 36-16,0-74 15,0 37-15,0-73 16,0 73-16,0-36 16,-37 36-16,37-37 15,-36-36-15,36 36 16,0-36-16,-37-37 15,37 0 1,-37-1-16,37 1 31,-37 0-31,37 0 16,0 0 0,-37-1-1,37 1 1,0 0-16,-36 37 15,36-1-15,0 1 16,0 0 0,0-1-16,0-36 15,0 73-15,0 1 16,0-1-16,0 38 16,0-1-16,0 0 15,0-36-15,0 36 16,0 0-16,0 74 15,0-111-15,0 38 16,0-38-16,0 37 16,0-36-16,0-38 15,0 1-15,0 0 16,0-38-16,0 1 16,0 0-16,36 0 15,-36 36 16,0-36-15,0 37 0,0-1-16,0 38 15,0-1-15,0-36 16,0 0-16,0 36 16,0-36-16,0 36 15,37 1-15,-37-1 16,0-36-1,37-1-15,-37 38 16,37-1-16,-37 1 16,0-38-16,0 1 15,0-1 1,0 38-16,73-38 16,-73-36-16,37 0 15,-37 0-15,0 36 16,0-36-16,0 37 15,0 0-15,37 36 16,37 37 0,-74-110-16,0 73 15,37-36-15,-37 0 16,36-1 0,-36 38-1,37-111-15,0 73 16,-37-36-1</inkml:trace>
  <inkml:trace contextRef="#ctx0" brushRef="#br0" timeOffset="1360">12063 13919 0,'0'37'94,"0"-1"-78,0 38-1,37-37-15,-1 36 16,-36 1-16,74-37 15,-74 0-15,0 36 32,0-36-17,37-37-15,-37 37 47,0 0-16,37-37-31,-37 37 16</inkml:trace>
  <inkml:trace contextRef="#ctx1" brushRef="#br0">5210 1572 0 0,'0'0'46'0,"0"0"192"0,0 0-48 0,0 0-15 15,0 0-36-15,0 0 42 0,0 0-90 16,0 0-2-16,0 0-12 0,0 0 3 0,0 0-11 16,0 0 1-16,0 0-10 0,0 0 1 0,0 0-16 15,0 0 14-15,0 0 7 0,0 0-42 0,0 0 34 16,0 0 32-16,-16-21-34 0,16 21 27 15,0 0-31-15,0 0 6 0,0 0-27 0,0 0 15 16,0 0-9-16,0 0-6 0,0 0 1 0,0 0-54 16,0 0 53-16,0 0-13 0,0 0-3 15,0 0 7-15,0 0-17 0,0 0 15 0,0 0-9 16,0 0 5-16,0 0-27 0,0 0 19 0,0 0-9 16,0 0 9-16,0 0-3 0,0 0-14 0,0 0 42 15,0 0-33-15,0 0-3 0,0 0 2 16,0 0-1-16,0 0-4 0,22 25 15 0,-22-25-8 15,20 25-17-15,-20-25 18 0,0 0-18 0,23 30 28 16,-23-30-52-16,20 24 46 0,-20-24-16 0,26 22 11 16,-26-22 8-16,30 22-3 0,-30-22-12 0,30 25 3 15,-30-25-9-15,36 24-1 0,-36-24-12 16,22 22 7-16,-22-22-10 0,18 18 3 0,-18-18-8 16,0 0 8-16,20 21 5 0,-20-21-5 0,0 0 7 15,0 0 9-15,0 0 58 0,0 0-66 16,0 0-9-16,-1 35 21 0,1-35-38 0,0 0 38 15,0 0-20-15,-28 18 6 0,28-18-3 0,0 0-9 16,0 0 6-16,-40 5 4 0,40-5-8 16,0 0 9-16,0 0 8 0,-40-11 6 0,40 11-7 15,0 0 19-15,-40-18-18 0,40 18 8 0,-26-15-12 16,26 15 22-16,-24-17-11 0,24 17 26 16,-26-18 38-16,26 18-57 0,-23-22-10 0,23 22 16 15,-20-20-3-15,20 20 1 0,-20-18-8 0,20 18 12 16,0 0-7-16,-20-23-7 0,20 23 4 0,0 0 9 15,0 0-42-15,0 0 46 0,-22-22-11 0,22 22 2 16,0 0 1-16,0 0-4 0,0 0-2 0,0 0 7 16,0 0-8-16,0 0 7 0,0 0-9 15,0 0 11-15,0 0-18 0,0 0 27 0,0 0-13 16,0 0 7-16,11 32-12 0,-11-32 4 0,0 0 5 16,6 30 3-16,-6-30 9 0,14 25-21 15,-14-25-18-15,12 27 23 0,-12-27-8 0,0 0 10 16,17 33-2-16,-17-33-2 0,0 0-21 0,11 32 14 15,-11-32-10-15,0 0 67 0,6 30-47 16,-6-30-38-16,0 0 4 0,0 0 4 0,0 0-7 16,-3 34 22-16,3-34-10 0,0 0 4 0,0 0 7 15,-23 20 2-15,23-20-4 0,0 0-25 0,0 0 41 16,0 0 2-16,-37 2-12 0,37-2 5 16,0 0 6-16,0 0 3 0,-34-13-14 0,34 13 16 15,0 0-8-15,-20-19 24 0,20 19-30 0,0 0 14 16,-23-22 7-16,23 22-2 0,0 0-1 0,-27-27 5 15,27 27-18-15,0 0 15 0,-19-19 1 16,19 19-3-16,0 0 62 0,0 0-81 0,0 0-9 16,0 0 25-16,0 0-16 0,-13-24 6 0,13 24-19 15,0 0 17-15,0 0-14 0,0 0 21 16,0 0-18-16,0 0 13 0,0 0-51 0,0 0 74 16,7 29-18-16,-7-29 6 0,0 0 20 0,16 30-13 15,-16-30-15-15,13 22 5 0,-13-22-18 0,20 24 18 16,-20-24-6-16,17 28 1 0,-17-28-11 15,17 26 14-15,-17-26-11 0,15 27 6 0,-15-27-16 16,17 29 16-16,-17-29 3 0,14 26-2 0,-14-26-18 16,11 25 15-16,-11-25 7 0,9 28 0 0,-9-28-9 15,0 0 7-15,6 37 5 0,-6-37-14 0,0 0-12 16,0 38 8-16,0-38 4 0,0 0 5 16,-9 32-9-16,9-32 4 0,0 0 8 0,-17 25-5 15,17-25-10-15,-24 18 13 0,24-18-11 0,-26 15 8 16,26-15-4-16,-39 16 3 0,39-16-9 15,-37 9 65-15,37-9-73 0,-44 6 14 0,44-6 0 16,-46-2 9-16,46 2 1 0,-45-4-10 0,45 4 11 16,-43-7 16-16,43 7-4 0,-43-10 7 15,43 10 0-15,-40-16-26 0,40 16 45 0,-36-22-2 16,36 22 0-16,-40-23 4 0,40 23-4 0,-33-25-11 16,33 25-4-16,-27-27 9 0,27 27-16 0,-23-27 0 15,23 27-3-15,-14-26-27 0,14 26 20 16,-14-28 7-16,14 28-6 0,0 0-11 0,-11-35-21 15,11 35-10-15,0 0-6 0,-3-33-16 0,3 33-27 16,0 0-23-16,0 0-18 0,5-31-28 0,-5 31-28 16,0 0-29-16,0 0-31 0,0 0-253 0,0 0 157 15,0 0 190-15</inkml:trace>
  <inkml:trace contextRef="#ctx1" brushRef="#br0" timeOffset="359">3962 2075 0 0,'0'0'210'0,"0"0"129"0,0 0-66 0,0 0-45 15,0 0-41-15,0 0-6 0,0 0-38 16,0 0 3-16,-8-28-43 0,8 28-12 0,0 0-20 16,0 0-16-16,0 0-18 0,0 0-3 0,0 0-6 15,-37 14-3-15,37-14-6 0,0 0-6 16,-36 15-23-16,36-15 32 0,0 0-8 0,-40 14 16 16,40-14 43-16,-34 8-64 0,34-8-3 0,-34 9-3 15,34-9-9-15,-35 7 13 0,35-7-11 16,0 0-20-16,-37 5-29 0,37-5-20 0,0 0-29 15,0 0-37-15,0 0-41 0,0 0-16 0,0 0-25 16,0 0-62-16,0 0-134 0,0 0 142 0,0 0 238 16</inkml:trace>
  <inkml:trace contextRef="#ctx1" brushRef="#br0" timeOffset="593">4160 2337 29 0,'34'16'394'16,"-34"-16"-93"-16,0 0-67 0,0 0-39 16,0 0-37-16,0 0-2 0,0 0-20 0,0 0-25 15,-17 27-26-15,17-27 1 0,-26 12-35 0,26-12-46 16,-32 17 29-16,32-17-1 0,-31 16-6 0,31-16 53 16,-35 14-85-16,35-14 24 0,-31 13-22 0,31-13-20 15,0 0-24-15,-42 11-11 0,42-11-35 16,0 0-28-16,-40 7-29 0,40-7-19 0,0 0-46 15,-36-11 8-15,36 11-207 0,-29-14 143 0,29 14 240 16</inkml:trace>
  <inkml:trace contextRef="#ctx1" brushRef="#br0" timeOffset="1406">2699 2139 0 0,'0'0'208'0,"-37"-24"69"0,37 24-31 0,-29-23-31 16,29 23-31-16,-20-21-3 0,20 21-7 0,0 0-1 15,-18-27-18-15,18 27-22 0,0 0-15 16,0 0-25-16,-8-29 0 0,8 29-24 0,0 0 3 15,0 0-27-15,0 0 10 0,17-35-35 0,-17 35 7 16,24-13-10-16,-24 13 2 0,37-10-9 16,-37 10 4-16,43-4-18 0,-43 4 19 0,46-4-21 15,-46 4 17-15,42 5-5 0,-42-5-8 0,38 11-2 16,-38-11 9-16,38 15-3 0,-38-15-2 16,34 18-11-16,-34-18 16 0,26 19-18 0,-26-19 12 15,20 30 1-15,-20-30 4 0,12 29-78 0,-12-29 83 16,8 32-3-16,-8-32 3 0,-1 38-2 0,1-38 2 15,-7 37-10-15,7-37 5 0,-7 40-9 16,7-40 4-16,-8 39 20 0,8-39-5 0,-4 39-21 16,4-39 8-16,-2 40-2 0,2-40-8 0,5 39-4 15,-5-39 12-15,12 36-8 0,-12-36 20 0,20 36-10 16,-20-36 2-16,24 30-15 0,-24-30 18 0,31 32-22 16,-31-32 0-16,32 27-15 0,-32-27 24 15,37 23-34-15,-37-23 12 0,37 18 9 0,-37-18 0 16,34 9-11-16,-34-9 13 0,30 7-7 0,-30-7 17 15,0 0-12-15,39 2 18 0,-39-2-7 16,0 0-36-16,0 0 51 0,26-17 7 0,-26 17 0 16,0 0 52-16,0 0-55 0,0 0 8 0,-3-42-16 15,3 42 1-15,-14-25 0 0,14 25 7 16,-18-24-14-16,18 24 7 0,-20-18-10 0,20 18 13 16,0 0 43-16,-22-19-61 0,22 19 0 0,0 0 8 15,0 0-7-15,0 0 11 0,0 0 0 0,0 0 4 16,0 0-4-16,0 0 5 0,0 0-10 0,-26 22 12 15,26-22-5-15,0 0 17 0,0 0-16 16,14 35 9-16,-14-35-12 0,20 29 14 0,-20-29-7 16,24 30 1-16,-24-30-2 0,31 39 7 0,-14-17-8 15,-2-2 8-15,-15-20-21 0,29 44 15 16,-29-44-12-16,22 45 21 0,-22-45-19 0,17 46 15 16,-17-46-17-16,14 46 15 0,-14-46-8 0,9 42-2 15,-9-42-9-15,4 37 18 0,-4-37-9 16,2 38 5-16,-2-38-10 0,-2 36 3 0,2-36-4 15,-6 30-8-15,6-30-12 0,-10 29 9 0,10-29-28 16,-17 28-6-16,17-28-12 0,-23 25-1 16,23-25-11-16,-28 22-6 0,28-22-29 0,-35 21-12 15,35-21-25-15,-40 12-22 0,40-12-40 0,-43 11-77 16,43-11-127-16,-40 7 143 0,40-7 244 0</inkml:trace>
  <inkml:trace contextRef="#ctx1" brushRef="#br0" timeOffset="2375">1959 2448 122 0,'0'0'400'0,"0"0"-57"0,-15-23-71 16,15 23-19-16,0 0-15 0,0 0-13 0,0 0-24 15,0 0-45-15,0 0-28 0,0 0-22 0,0 0-22 16,0 0-6-16,0 0-22 0,0 0 13 15,0 0 6-15,0 0 19 0,0 0-5 0,0 0 9 16,-12 30-10-16,12-30-8 0,0 0-17 0,4 44-5 16,-4-44-16-16,6 40 2 0,-6-40-17 15,10 46 6-15,-10-46-9 0,12 54-12 0,-12-54 6 16,15 54-8-16,-2-26 2 0,-13-28-2 0,24 48 8 16,-12-23-17-16,2-1 6 0,-14-24-7 15,26 40 2-15,-26-40-8 0,25 36 11 0,-25-36-16 16,26 27-9-16,-26-27-30 0,18 20-14 0,-18-20-21 15,0 0-21-15,22 25-26 0,-22-25-14 0,0 0-32 16,0 0-5-16,0 0-21 0,20 25-5 16,-20-25-9-16,0 0-41 0,0 0-12 0,0 0-285 15,0 0 172-15,0 0 152 0</inkml:trace>
  <inkml:trace contextRef="#ctx1" brushRef="#br0" timeOffset="2765">1769 2987 124 0,'0'0'478'15,"0"0"-148"-15,-35-7-85 0,35 7-37 0,0 0-23 16,0 0-38-16,0 0-21 0,0 0-28 0,0 0-13 16,0 0-33-16,-39 11 0 0,39-11-19 0,0 0 5 15,-30 23-14-15,30-23 1 0,-26 15-12 16,26-15 11-16,-28 16-20 0,28-16 7 0,-32 9-9 15,32-9 3-15,0 0-10 0,-46 12 18 0,46-12-17 16,0 0 25-16,-43 0-24 0,43 0 19 0,0 0 3 16,-37-14 14-16,37 14-1 0,0 0 12 15,-23-29-4-15,23 29 3 0,-15-21-12 0,15 21 8 16,-13-34 1-16,13 34-8 0,-14-42-12 16,14 42 16-16,-7-51-11 0,7 51-4 0,-13-56-12 15,9 26 18-15,-2 0-5 0,6 30 9 0,-8-52-2 16,8 52-19-16,-3-45 7 0,3 45 7 15,-5-35-8-15,5 35-2 0,0 0-25 0,-3-42-18 16,3 42-25-16,0 0-7 0,0 0-37 0,0 0-12 16,0 0-29-16,2-36-25 0,-2 36-34 0,0 0-18 15,0 0-36-15,0 0-5 0,0 0-271 0,0 0 166 16,0 0 167-16</inkml:trace>
  <inkml:trace contextRef="#ctx1" brushRef="#br0" timeOffset="3203">942 2912 81 0,'-25'-21'330'0,"25"21"-76"0,0 0-46 16,0 0-31-16,-21-19-39 0,21 19-15 0,0 0-29 15,0 0-10-15,0 0-18 0,0 0-13 0,0 0-21 16,0 0 8-16,-43 8-13 0,43-8 0 16,0 0-5-16,-34 21-1 0,34-21-13 0,-23 20 9 15,23-20-10-15,-23 20 5 0,23-20-4 0,-18 20 4 16,18-20-11-16,0 0 11 0,-19 33-9 15,19-33 1-15,0 0-3 0,-3 33 12 0,3-33-20 16,0 0 18-16,12 28-37 0,-12-28 51 0,20 18-18 16,-20-18 16-16,30 19 15 0,-30-19-20 15,39 15-6-15,-39-15 1 0,48 13-9 0,-48-13 8 16,48 12-10-16,-48-12-8 0,49 10-31 0,-49-10-9 16,44 10-30-16,-44-10 131 0,34 7-210 0,-34-7-7 15,0 0-16-15,35 8-17 0,-35-8-40 0,0 0-158 16,0 0 136-16,0 0 79 0</inkml:trace>
  <inkml:trace contextRef="#ctx1" brushRef="#br0" timeOffset="4046">121 2908 77 0,'0'0'272'0,"0"0"-52"0,-29-11-42 0,29 11-23 16,0 0-38-16,0 0-8 0,0 0-23 0,0 0-1 15,-37 11-18-15,37-11-11 0,0 0-12 0,-19 28-4 16,19-28-17-16,-10 25 8 0,10-25-22 16,-14 26 11-16,14-26-13 0,-9 31 5 0,9-31-15 15,0 0 11-15,-6 44-15 0,6-44 7 0,0 0-6 16,12 40 10-16,-12-40-7 0,0 0 1 0,18 34-3 16,-18-34 7-16,17 23-4 0,-17-23 7 0,26 16-7 15,-26-16 8-15,34 16-13 0,-34-16 11 16,41 12-4-16,-41-12 9 0,46 14-1 0,-46-14-10 15,53 17 0-15,-53-17 4 0,55 16-3 0,-55-16 5 16,51 16-9-16,-51-16-2 0,46 16 2 16,-46-16 1-16,39 14-2 0,-39-14-4 0,28 17-7 15,-28-17 14-15,23 15-1 0,-23-15 10 0,0 0-9 16,23 24-4-16,-23-24-1 0,0 0 7 0,0 0-1 16,9 34 2-16,-9-34-14 0,0 0-19 15,0 0 16-15,-12 39-5 0,12-39-8 0,0 0-8 16,-29 20-10-16,29-20 4 0,-23 14 5 0,23-14 3 15,0 0 9-15,-42 10 21 0,42-10-5 16,0 0-2-16,-41-6 22 0,41 6 16 0,-32-9-3 16,32 9 3-16,0 0 2 0,-29-24 16 0,29 24-7 15,0 0 18-15,-14-26-6 0,14 26 5 16,0 0-2-16,0 0-7 0,0 0-8 0,-2-36-7 16,2 36-10-16,0 0-4 0,0 0-1 0,23-18-8 15,-23 18-7-15,0 0 9 0,0 0-18 0,43-6 22 16,-43 6-7-16,0 0 4 0,29 10-10 0,-29-10 7 15,0 0-28-15,23 23 14 0,-23-23 13 0,19 23 1 16,-19-23 0-16,8 29 17 0,-8-29-17 16,15 33 13-16,-15-33-17 0,9 39 6 0,-9-39-9 15,5 44 6-15,-5-44-5 0,1 42 4 0,-1-42-7 16,0 43-6-16,0-43-45 0,3 42 50 16,-3-42-9-16,3 35 4 0,-3-35-3 0,13 31 1 15,-13-31-7-15,15 32 4 0,-15-32 5 0,26 21 12 16,-26-21-17-16,35 18 18 0,-35-18-8 0,45 18 10 15,-45-18-12-15,52 11 22 0,-52-11-17 16,63 8 10-16,-63-8-7 0,67 6 15 0,-28-9 3 16,-2 3 4-16,1 4-9 0,0-8 8 0,-1 0-3 15,-1 1 0-15,-36 3 31 0,64-10-49 0,-64 10-12 16,58-11-15-16,-58 11-22 0,49-12-12 16,-49 12-32-16,42-13-35 0,-42 13-198 0,40-23-128 15,-40 23 152-15,30-28 209 0</inkml:trace>
  <inkml:trace contextRef="#ctx1" brushRef="#br0" timeOffset="5250">7166 2564 122 0,'0'0'345'0,"0"0"-78"0,0 0-42 0,0 0-45 16,0 0-4-16,0 0-39 0,0 0-17 0,0 0-26 16,0 0-6-16,0 0-27 0,0 0-7 0,0 0-28 15,0 0 62-15,0 0-71 0,0 0 1 16,0 0-15-16,0 0 22 0,0 0 8 0,0 0 24 15,0 0-19-15,0 0-3 0,0 0-14 0,3 45 8 16,-3-45-4-16,6 33 6 0,-6-33-8 0,5 40 4 16,-5-40-8-16,6 43 4 0,-6-43 33 0,6 46-67 15,-6-46 7-15,6 48 6 0,-6-48-18 16,2 50 16-16,-2-50-4 0,-2 47-2 0,2-47-21 16,-3 43 14-16,3-43-19 0,-9 39 4 0,9-39 7 15,-7 32 8-15,7-32-12 0,-16 29 30 16,16-29-21-16,-24 26-6 0,24-26 0 0,-33 22 15 15,33-22-9-15,-39 16 14 0,39-16-19 0,-37 9 14 16,37-9 2-16,-43 4 1 0,43-4 53 16,0 0-43-16,-51-2-15 0,51 2 0 0,-34-9 4 15,34 9 2-15,-29-11-11 0,29 11 14 0,-24-12-3 16,24 12 6-16,0 0-17 0,-36-22 4 16,36 22-23-16,0 0 40 0,-24-14-2 0,24 14 14 15,0 0-13-15,0 0 6 0,0 0-11 0,0 0 4 16,0 0-10-16,-26-14 11 0,26 14-6 0,0 0 0 15,0 0 8-15,0 0 2 0,-17 21-9 0,17-21 9 16,0 0-15-16,-20 32 6 0,20-32 1 0,-17 25 8 16,17-25-24-16,-12 30 16 0,12-30-32 15,-14 33 42-15,14-33-20 0,-11 28 24 0,11-28-24 16,-12 29 17-16,12-29-9 0,-8 30 6 0,8-30-10 16,0 0 20-16,-9 40-26 0,9-40 25 15,0 0-33-15,-11 37 19 0,11-37 2 0,0 0 11 16,-14 32-32-16,14-32-2 0,0 0-14 0,-9 30-3 15,9-30-29-15,0 0-36 0,0 0 16 16,0 0-35-16,0 0-16 0,0 0-17 0,0 0-42 16,0 0-276-16,0 0 156 0,0 0 201 0</inkml:trace>
  <inkml:trace contextRef="#ctx1" brushRef="#br0" timeOffset="6828">5782 3125 0 0,'0'0'364'0,"-6"-32"-81"15,6 32-22-15,0 0-56 0,0 0-10 0,0 0-3 16,-8-33-23-16,8 33-23 0,0 0-10 16,0 0-34-16,0 0-15 0,0 0-32 0,0 0 4 15,0 0-19-15,0 0-38 0,0 0 25 0,0 0-5 16,0 0-6-16,0 0 45 0,0 0-58 0,0 0 5 15,0 0-8-15,0 0 15 0,0 0-7 16,0 0 18-16,0 0-49 0,0 0 46 0,0 0-1 16,0 0-1-16,0 0 0 0,0 0 9 0,0 0-24 15,0 0 7-15,0 0-6 0,0 0 12 0,0 0-12 16,0 0 0-16,0 0-11 0,0 0 9 16,0 0 1-16,0 0 1 0,0 0-8 0,0 0 4 15,0 0-11-15,0 0 19 0,0 0-19 0,0 0 13 16,0 0-14-16,0 0 15 0,0 0-8 15,0 0 11-15,0 0 0 0,0 0-1 0,0 0-10 16,0 0 8-16,0 0 2 0,0 0 2 0,0 0-18 16,0 0 3-16,0 0 4 0,0 0 5 15,0 0-11-15,0 0 8 0,0 0 2 0,0 0 1 16,0 0-3-16,0 0 9 0,0 0-10 0,0 0 6 16,0 0 2-16,0 0 1 0,0 0-13 0,0 0 22 15,0 0-14-15,0 0-27 0,0 0 48 16,0 0-3-16,0 0-13 0,0 0 18 0,0 0-17 15,20 18 4-15,-20-18-6 0,0 0-2 0,0 0-12 16,17 24 15-16,-17-24-52 0,0 0 65 0,0 0-24 16,17 28 24-16,-17-28-31 0,0 0 7 0,17 26 9 15,-17-26-9-15,0 0 9 0,17 25-5 16,-17-25 2-16,0 0-3 0,14 29 4 0,-14-29-3 16,0 0 2-16,12 25-12 0,-12-25 2 0,0 0 1 15,0 0-9-15,11 33 8 0,-11-33-21 16,0 0 2-16,0 0 10 0,0 0-6 0,6 37 6 15,-6-37 4-15,0 0-6 0,0 0-11 0,-11 27-3 16,11-27 19-16,0 0-1 0,0 0-7 16,-23 18 3-16,23-18-2 0,0 0 5 0,0 0 10 15,-32 9-8-15,32-9 19 0,0 0-24 0,0 0 12 16,0 0-5-16,-34-9 20 0,34 9-10 0,0 0-1 16,-17-18-15-16,17 18 27 0,0 0-16 15,-17-25 7-15,17 25-11 0,0 0 13 0,-17-26-19 16,17 26 18-16,0 0-8 0,-15-24 7 0,15 24-4 15,0 0 5-15,0 0-9 0,0 0 16 0,-22-22 3 16,22 22 11-16,0 0-39 0,0 0 11 0,0 0-9 16,0 0 18-16,0 0-10 0,0 0 10 15,0 0-17-15,0 0 10 0,0 0-1 0,0 0 3 16,0 0 25-16,0 0-32 0,0 0-23 0,22 22 39 16,-22-22-9-16,0 0 8 0,12 31-11 15,-12-31-12-15,0 0 14 0,11 40-1 0,-11-40-8 16,0 0-18-16,3 47 10 0,-3-47-30 0,-9 31 20 15,9-31-24-15,-8 31 9 0,8-31-1 0,-14 26 17 16,14-26-26-16,0 0 24 0,-26 30 15 0,26-30-10 16,0 0-4-16,-30 18 9 0,30-18 2 0,0 0 14 15,0 0-14-15,-43 1 8 0,43-1 0 16,0 0 16-16,-30-15-10 0,30 15 20 0,0 0-10 16,-27-21 6-16,27 21-8 0,0 0 7 0,-16-26-6 15,16 26-2-15,0 0 7 0,-15-28 7 16,15 28-7-16,0 0 0 0,0 0 6 0,-15-29 25 15,15 29-47-15,0 0 44 0,0 0-25 0,0 0 15 16,0 0-14-16,0 0 13 0,0 0-27 16,0 0 5-16,0 0 4 0,0 0-5 0,0 0-3 15,0 0 12-15,0 0-10 0,0 0 6 0,30 14-11 16,-30-14 16-16,16 23-17 0,-16-23 16 0,20 24-30 16,-20-24 34-16,17 32-21 0,-17-32 59 0,20 32-67 15,-20-32 10-15,16 34-5 0,-16-34 4 16,20 35-9-16,-20-35 11 0,14 33 1 0,-14-33 9 15,14 28-20-15,-14-28 14 0,15 32 9 0,-15-32-48 16,14 25 39-16,-14-25-10 0,0 0-2 16,9 33 0-16,-9-33 5 0,0 0 2 0,-12 33-15 15,12-33 25-15,-28 20-18 0,28-20 9 0,-39 18-64 16,39-18 84-16,-46 11-13 0,46-11 6 16,-48 8-12-16,48-8 17 0,-49 1-12 0,49-1 18 15,-54-1-5-15,54 1 13 0,-43-7-10 0,43 7 10 16,-44-12-8-16,44 12 6 0,-40-18-13 15,40 18 17-15,-32-20-13 0,32 20 9 0,-31-23-11 16,31 23 7-16,-26-25-13 0,26 25 15 0,-20-21-20 16,20 21 5-16,-14-29 1 0,14 29-3 0,-11-28-16 15,11 28 25-15,-9-30-46 0,9 30 8 0,0 0-16 16,-3-36-5-16,3 36-24 0,0 0-9 16,0 0-20-16,0 0-17 0,0 0-25 0,-5-38-35 15,5 38-24-15,0 0-23 0,0 0-15 0,0 0-266 16,0 0 158-16,-24 17 186 0</inkml:trace>
  <inkml:trace contextRef="#ctx1" brushRef="#br0" timeOffset="7219">4745 3943 0 0,'0'0'307'0,"0"0"25"0,26-22-50 16,-26 22-62-16,0 0-29 0,0 0-10 15,0 0-20-15,0 0-26 0,0 0-30 0,0 0-6 16,0 0-31-16,0 0-9 0,-29-10-22 0,29 10 2 16,0 0-5-16,-43 17 5 0,43-17-17 0,-34 10-3 15,34-10 1-15,-34 11 9 0,34-11-8 16,-40 11-1-16,40-11-2 0,-40 8-1 0,40-8-9 16,-40 11 1-16,40-11-4 0,-33 14 1 0,33-14-14 15,0 0-8-15,-40 9-32 0,40-9-5 0,0 0-42 16,0 0-21-16,0 0-33 0,-36 9-31 0,36-9 2 15,0 0-67-15,0 0-277 0,0 0 164 16,0 0 170-16</inkml:trace>
  <inkml:trace contextRef="#ctx1" brushRef="#br0" timeOffset="7484">4858 4108 66 0,'37'3'372'0,"-37"-3"-80"0,0 0-47 16,31 7-62-16,-31-7-4 0,0 0-20 0,0 0-32 16,0 0-12-16,0 0-37 0,-25 23-1 0,25-23-20 15,-29 14 4-15,29-14-26 0,-31 15-5 16,31-15-16-16,-32 20 10 0,32-20-23 0,-35 15 13 16,35-15 32-16,-32 15-48 0,32-15 1 0,-30 13 8 15,30-13-13-15,-24 11 6 0,24-11-6 16,0 0-21-16,-35 15-31 0,35-15-26 0,0 0-44 15,0 0-28-15,0 0-33 0,0 0-36 0,0 0-267 16,0 0 158-16,0 0 187 0</inkml:trace>
  <inkml:trace contextRef="#ctx1" brushRef="#br0" timeOffset="8672">3397 4193 0 0,'0'0'233'16,"0"0"35"-16,0 0-57 0,0 0-18 0,0 0-38 15,2-32-16-15,-2 32-15 0,0 0-7 16,0 0-34-16,0 0 5 0,0 0-5 0,0 0-18 16,0 0 2-16,0 0 13 0,0 0 3 0,0 0-16 15,0 0-23-15,0 0 6 0,0 0 0 16,-37-7-10-16,37 7-77 0,0 0 75 0,-43 7-15 16,43-7 0-16,-35 7-4 0,35-7-4 0,-34 12-6 15,34-12 5-15,-37 18-22 0,37-18 23 0,-32 22 0 16,32-22-6-16,-29 21-14 0,29-21 10 0,-26 24-10 15,26-24 22-15,-20 22-23 0,20-22 12 16,-16 25-1-16,16-25 1 0,0 0-12 0,-12 39 16 16,12-39-17-16,0 0 11 0,2 37-8 0,-2-37 17 15,10 28-23-15,-10-28 16 0,26 28-10 0,-26-28 12 16,36 30-19-16,-36-30 22 0,49 25-12 16,-18-14 7-16,1 1-6 0,1 1 7 0,1-5-5 15,5 5 7-15,-3-5-6 0,3 0 26 0,-2 1-3 16,3-2 13-16,-5-2-10 0,-3 1 5 15,-32-6-13-15,60 7 14 0,-60-7-14 0,47 7 3 16,-47-7-2-16,34 8-16 0,-34-8 12 0,0 0-3 16,34 4-9-16,-34-4 8 0,0 0-16 0,0 0 4 15,0 0-29-15,0 0-15 0,0 0-41 16,0 0-34-16,0 0-60 0,0 0-37 0,40-4-69 16,-40 4-68-16,0 0-196 0,0 0 166 0,18-31 157 15</inkml:trace>
  <inkml:trace contextRef="#ctx1" brushRef="#br0" timeOffset="10468">7386 3354 0 0,'0'0'159'16,"0"0"15"-16,0 0-37 0,0 0-14 15,-33-8 3-15,33 8-8 0,0 0 26 0,0 0-65 16,0 0 0-16,0 0-10 0,0 0-2 0,0 0-4 16,0 0-13-16,0 0-3 0,0 0-9 0,0 0 5 15,0 0 8-15,0 0-1 0,0 0-10 16,0 0 10-16,0 0-18 0,0 0 16 0,0 0-13 16,0 0 5-16,-16 22-11 0,16-22 8 0,0 0-1 15,0 0 8-15,0 0-16 0,0 0 11 0,-5 38-54 16,5-38 52-16,0 0-10 0,0 0-1 15,-3 41-6-15,3-41 11 0,0 0-5 0,0 39 7 16,0-39-14-16,0 0 4 0,3 43 9 0,-3-43-20 16,0 0-3-16,2 50 7 0,-2-50-8 15,0 39 10-15,0-39-8 0,3 37-4 0,-3-37-16 16,3 40 17-16,-3-40 0 0,3 38 1 0,-3-38-9 16,3 38 2-16,-3-38-7 0,3 35 4 0,-3-35 2 15,3 33 8-15,-3-33-8 0,0 0 4 16,1 47 3-16,-1-47 0 0,-13 31 32 0,13-31-47 15,0 0-12-15,6 42 12 0,-6-42 0 0,0 0 13 16,0 38-10-16,0-38 9 0,0 0-8 16,-3 32-3-16,3-32-5 0,0 0 15 0,-3 32-70 15,3-32 87-15,0 0-14 0,0 0-1 0,-11 36-4 16,11-36 5-16,0 0-4 0,0 0 18 0,-9 32-31 16,9-32 11-16,0 0 4 0,0 0 3 0,-8 30-14 15,8-30 6-15,0 0-9 0,-15 27 16 16,15-27-16-16,0 0 18 0,-25 30-3 0,25-30 8 15,-20 21-16-15,20-21 2 0,-26 22-1 0,26-22 2 16,-28 17-7-16,28-17 14 0,-29 25-12 16,29-25-5-16,-29 24 11 0,29-24 3 0,-27 23-9 15,27-23 9-15,-27 22-23 0,27-22 24 0,-24 21-2 16,24-21 1-16,-26 18-8 0,26-18 11 0,-23 22-17 16,23-22 13-16,-26 21-3 0,26-21 7 15,-28 22-13-15,28-22 47 0,-37 21-51 0,37-21 18 16,-37 23-16-16,37-23 14 0,-35 24-13 0,35-24-7 15,-34 23 7-15,34-23 9 0,-30 18-7 0,30-18 15 16,-29 20-12-16,29-20-1 0,-31 18-2 0,31-18 10 16,-29 18-14-16,29-18-1 0,-31 21 10 15,31-21 6-15,-34 17-20 0,34-17 14 0,-34 19-9 16,34-19 19-16,-32 21-61 0,32-21 74 0,-30 19-17 16,30-19 2-16,-33 17-5 0,33-17 7 15,-27 14-11-15,27-14 7 0,-31 18-12 0,31-18 21 16,-29 19-5-16,29-19-4 0,-31 22-14 0,31-22 13 15,-32 19-14-15,32-19 15 0,-28 17-71 16,28-17 83-16,-26 15-17 0,26-15 0 0,-27 17-7 16,27-17 4-16,-27 15-11 0,27-15 1 0,-26 13-3 15,26-13 5-15,-26 12-9 0,26-12 8 0,0 0 0 16,-35 18 2-16,35-18 10 0,0 0 7 0,-29 14-31 16,29-14 15-16,0 0-5 0,0 0 10 0,0 0-3 15,0 0 13-15,-29 14-8 0,29-14 0 16,0 0 3-16,0 0-2 0,0 0-47 0,0 0 56 15,-11-28-14-15,11 28 5 0,0 0-10 0,0 0 16 16,0-43-8-16,0 43 8 0,0 0-3 16,3-44 6-16,-3 44-1 0,3-32-45 0,-3 32 42 15,3-37 23-15,-3 37-23 0,0-36 14 0,0 36-1 16,0 0 12-16,-3-46-6 0,3 46 4 16,0 0-15-16,-6-35-3 0,6 35 0 0,0 0-35 15,0 0 31-15,0 0-1 0,0 0 5 0,-11-27-2 16,11 27-7-16,0 0 4 0,0 0-4 15,0 0 6-15,0 0-4 0,0 0 5 0,0 0 11 16,-35 13-21-16,35-13-21 0,0 0 30 0,-28 18-1 16,28-18-3-16,-20 17-1 0,20-17 3 0,-20 22 4 15,20-22-5-15,-23 27-3 0,23-27 3 0,-17 23-6 16,17-23 9-16,-16 24-10 0,16-24 1 16,0 0 39-16,-17 33-42 0,17-33 3 0,0 0 0 15,-17 31-16-15,17-31 27 0,0 0-19 0,0 0 20 16,0 37-16-16,0-37 15 0,0 0-1 15,0 0-2-15,8 29-2 0,-8-29 6 0,0 0-13 16,13 21 8-16,-13-21 38 0,0 0-45 0,33 16-6 16,-33-16 7-16,30 10-5 0,-30-10 5 15,40 7-9-15,-40-7 14 0,52 4-7 0,-52-4 4 16,57 4-4-16,-57-4 8 0,54 0-7 0,-54 0 11 16,44 4-11-16,-44-4 3 0,43 2-10 15,-43-2 12-15,0 0-15 0,40 1 3 0,-40-1-23 16,0 0-14-16,0 0-27 0,0 0-21 0,37 4-30 15,-37-4-40-15,0 0-33 0,0 0-82 0,0 0-258 16,0 0 165-16,0 0 163 0</inkml:trace>
  <inkml:trace contextRef="#ctx1" brushRef="#br0" timeOffset="11549">5096 5048 0 0,'-1'-32'401'0,"1"32"-102"16,0 0-29-16,0 0-52 0,-10-28-6 0,10 28-23 15,0 0-22-15,0 0-23 0,0 0-12 16,0 0-56-16,0 0-3 0,0 0-13 0,0 0 2 16,0 0 1-16,0 0-11 0,0 0-14 0,0 0 3 15,0 0-7-15,0 0 8 0,0 0-13 16,0 0 16-16,-46 4-24 0,46-4 7 0,-20 18-3 16,20-18 2-16,-21 21-13 0,21-21 3 0,-23 28-7 15,23-28 5-15,-17 26-5 0,17-26-2 0,-15 26-11 16,15-26-2-16,0 0 0 0,-5 37-8 0,5-37-18 15,0 0 34-15,20 31-8 0,-20-31 6 16,25 20-1-16,-25-20 4 0,35 14-25 0,-35-14 30 16,38 11-6-16,-38-11 4 0,46 11-16 0,-46-11 15 15,51 4-13-15,-51-4 16 0,46 4 1 16,-46-4-7-16,43 3-13 0,-43-3 19 0,43-3-9 16,-43 3 1-16,40 0-6 0,-40 0 9 0,0 0-6 15,41 0 3-15,-41 0-4 0,0 0 3 16,0 0-5-16,37-4 8 0,-37 4-7 0,0 0 2 15,0 0-4-15,0 0 9 0,0 0-6 0,0 0 1 16,0 0-3-16,0 0 3 0,0 0-4 0,0 0 2 16,0 0-3-16,0 0 5 0,0 0-5 0,0 0 3 15,12 28-6-15,-12-28 10 0,0 0 11 16,-23 23-20-16,23-23-22 0,-21 21-35 0,21-21 47 16,-26 22 3-16,26-22-12 0,-33 24 12 0,33-24-14 15,-38 22 20-15,38-22-13 0,-40 21 29 0,40-21-11 16,-46 22 2-16,46-22-3 0,-46 20 6 0,46-20-8 15,-51 18-3-15,51-18 1 0,-43 12 10 16,43-12 5-16,-47 10-7 0,47-10-13 0,-46 8 17 16,46-8 3-16,-46 4 2 0,46-4-11 0,-45-4 4 15,45 4 5-15,-41-3-8 0,41 3-7 16,-35-8 15-16,35 8-11 0,-30-8 11 0,30 8-12 16,-29-11 49-16,29 11-92 0,-27-14 54 0,27 14-22 15,-26-15 14-15,26 15 1 0,-27-17 7 16,27 17-17-16,-21-17 12 0,21 17-7 0,0 0 8 15,0 0 15-15,-31-12-20 0,31 12-4 0,0 0 16 16,0 0-16-16,0 0 8 0,0 0-13 0,0 0 23 16,0 0-18-16,0 0 17 0,0 0-10 0,0 0 13 15,0 0-25-15,0 0 36 0,0 0-17 0,0 0 20 16,22 19-13-16,-22-19 16 0,0 0-11 16,29 29-2-16,-29-29-14 0,20 21 15 0,-20-21 27 15,20 22-35-15,-20-22-7 0,17 25-2 0,-17-25-3 16,17 21 7-16,-17-21-8 0,0 0 12 0,20 31-10 15,-20-31 3-15,0 0 2 0,13 30 1 0,-13-30-71 16,0 0 79-16,0 0-12 0,0 0 15 16,-3 37-24-16,3-37 14 0,0 0-23 0,-23 24-16 15,23-24-18-15,-27 12-19 0,27-12-33 0,-34 17-20 16,34-17-30-16,-37 4-41 0,37-4-29 16,0 0-78-16,-51-7-165 0,51 7 155 0,0 0 201 15</inkml:trace>
  <inkml:trace contextRef="#ctx1" brushRef="#br0" timeOffset="11893">4071 5551 0 0,'-34'-14'347'0,"34"14"-70"0,0 0-43 15,0 0-31-15,0 0-29 0,0 0-28 16,0 0-18-16,0 0 0 0,0 0-9 0,0 0-4 16,0 0-15-16,0 0-2 0,0 0-10 0,0 0-30 15,0 0-1-15,34 19 5 0,-34-19-31 16,28 17 10-16,-28-17-9 0,29 14 0 0,-29-14-13 16,24 14 3-16,-24-14-17 0,25 16 7 0,-25-16-4 15,0 0 0-15,27 25 0 0,-27-25-14 16,0 0 6-16,17 24 6 0,-17-24 7 0,0 0-10 15,0 0-11-15,6 35 16 0,-6-35-8 0,0 0-5 16,0 0-9-16,-15 30-10 0,15-30-29 0,0 0-25 16,-31 17-28-16,31-17-35 0,-27 11-22 0,27-11-48 15,-29 8-44-15,29-8-308 0,0 0 175 0,-36 7 148 16</inkml:trace>
  <inkml:trace contextRef="#ctx1" brushRef="#br0" timeOffset="13439">3321 5756 0 0,'0'0'320'0,"0"0"-20"0,0 0-36 0,0-35-53 16,0 35-5-16,0 0-30 0,0 0-28 0,0 0-83 15,0 0 42-15,0 0-19 0,0 0-27 0,0 0-2 16,0 0-20-16,0 0 2 0,0 0-2 16,0 0-2-16,0 0 21 0,0 0-10 0,0 0 2 15,0 0-2-15,-36 17-18 0,36-17 9 0,0 0-23 16,-24 29 25-16,24-29-26 0,-16 24-12 15,16-24 2-15,-12 28-5 0,12-28 3 0,-12 29-36 16,12-29 10-16,0 0-12 0,-3 36-1 0,3-36-5 16,0 0 20-16,7 37-20 0,-7-37 12 15,19 19 5-15,-19-19 13 0,24 17-16 0,-24-17 10 16,42 9-8-16,-42-9 17 0,43 7-7 0,-43-7 15 16,49 3-7-16,-49-3 1 0,47 2 16 0,-47-2-1 15,42-2-7-15,-42 2 12 0,0 0 3 16,47-3-17-16,-47 3 10 0,0 0-7 0,0 0 0 15,0 0-1-15,0 0 9 0,0 0-21 0,40 0 13 16,-40 0 2-16,0 0-13 0,0 0 5 0,0 0-3 16,0 0-4-16,0 0 18 0,6 34-26 15,-6-34 20-15,0 0-21 0,0 0 2 0,-7 39-6 16,7-39 7-16,-14 23-54 0,14-23 57 0,-20 24-20 16,20-24 7-16,-28 26-14 0,28-26 3 15,-30 27-9-15,30-27 4 0,-33 22-4 0,33-22 6 16,-41 22 0-16,41-22-15 0,-31 15 17 0,31-15 13 15,-32 13-3-15,32-13 11 0,0 0-8 16,-43 12 9-16,43-12-13 0,0 0 17 0,-44 0-13 16,44 0 12-16,0 0-5 0,-37-5 8 0,37 5-9 15,0 0 11-15,-29-13-12 0,29 13 15 0,0 0-9 16,0 0 18-16,-23-14-9 0,23 14 10 16,0 0-5-16,0 0 3 0,0 0-5 0,0 0 9 15,0 0-9-15,0 0 14 0,0 0-23 0,0 0 20 16,0 0-3-16,0 0 7 0,0 0-7 0,0 0 10 15,0 0-26-15,12 27 29 0,-12-27-10 0,0 0 10 16,0 0 3-16,3 36-7 0,-3-36-14 16,0 0 7-16,-5 37-8 0,5-37 11 0,0 0-7 15,-15 39 4-15,15-39-10 0,-18 25 10 0,18-25-10 16,-20 29 6-16,20-29-9 0,-26 26 6 16,26-26-12-16,-28 21 3 0,28-21-3 0,-29 21 10 15,29-21-7-15,-31 15-9 0,31-15 9 0,-31 13 16 16,31-13-13-16,-32 9 11 0,32-9-4 15,-34 6 10-15,34-6-1 0,-35 5 7 0,35-5-1 16,0 0 10-16,-54-2 2 0,54 2 15 0,-33-9-12 16,33 9 15-16,-34-12-14 0,34 12 16 0,-29-21-11 15,29 21 15-15,-26-28-5 0,26 28-2 0,-28-28-1 16,28 28 7-16,-23-40-2 0,23 40-4 16,-23-42-9-16,23 42 20 0,-20-45-10 0,20 45 8 15,-18-50-20-15,18 50 11 0,-20-50 5 0,9 23-1 16,2 0-6-16,-2 1 12 0,-1-1-13 0,12 27 8 15,-22-48-9-15,22 48 0 0,-18-45-2 16,18 45 14-16,-17-33-11 0,17 33 3 0,-12-26-14 16,12 26-97-16,0 0 104 0,-13-27-2 0,13 27-32 15,0 0-4-15,0 0-37 0,0 0-20 16,0 0-22-16,0 0-30 0,0 0-47 0,0 0-26 16,0 0-37-16,0 0-43 0,0 0-62 0,0 0-257 15,0 0 183-15,0 0 137 0</inkml:trace>
  <inkml:trace contextRef="#ctx1" brushRef="#br0" timeOffset="13721">2826 5924 0 0,'0'0'227'15,"0"0"65"-15,0 0-36 0,0 0-30 0,0 0-24 16,42 4-10-16,-42-4-5 0,0 0-33 0,0 0-3 16,0 0-27-16,23 19 2 0,-23-19-27 0,0 0 5 15,0 0-30-15,18 24-6 0,-18-24-14 0,0 0-14 16,0 0-7-16,0 0 0 0,13 29-11 16,-13-29-13-16,0 0-4 0,0 0 8 0,0 0-26 15,7 29-5-15,-7-29-38 0,0 0-8 0,0 0-25 16,0 0-40-16,0 0-31 0,14 26-31 15,-14-26-56-15,0 0-53 0,0 0-230 0,0 0 164 16,0 0 165-16</inkml:trace>
  <inkml:trace contextRef="#ctx1" brushRef="#br0" timeOffset="14830">2222 7030 0 0,'0'0'451'0,"0"0"-73"16,0 0-68-16,0 0-60 0,9-30-24 0,-9 30-19 15,0 0 5-15,0 0-99 0,-3-34-30 0,3 34-6 16,0 0-9-16,-5-34-21 0,5 34-11 0,0 0 17 16,-12-45-8-16,12 45 15 0,-9-37-1 15,9 37 4-15,-11-42-5 0,11 42 16 0,-14-50-10 16,14 50 10-16,-12-51-6 0,12 51 0 0,-8-56-17 16,8 56-3-16,-4-58-15 0,4 58 5 0,0-58-18 15,0 58-13-15,3-53 6 0,-3 53 6 0,9-45-13 16,-9 45 5-16,11-37-12 0,-11 37 3 15,17-30-12-15,-17 30 0 0,0 0-9 0,21-26 5 16,-21 26 2-16,0 0 9 0,26-12-10 0,-26 12 14 16,0 0-12-16,0 0 5 0,34 16-5 15,-34-16 5-15,0 0-11 0,21 30 6 0,-21-30-12 16,13 31 5-16,-13-31-8 0,13 36 0 0,-13-36-6 16,7 40-8-16,-7-40-22 0,1 42 5 15,-1-42-6-15,-3 43 8 0,3-43-7 0,-11 44 12 16,11-44-8-16,-23 44 12 0,8-24-11 0,-5 2 20 15,-1-3-18-15,-1-1 17 0,1-1-6 0,-4-3 11 16,25-14-7-16,-46 25 11 0,46-25 13 0,-48 15-5 16,48-15-4-16,-39 8 5 0,39-8-22 15,0 0 21-15,-56-4 1 0,56 4 3 0,-26-11 2 16,26 11-1-16,-26-18-6 0,26 18 25 0,-21-25-21 16,21 25 16-16,-16-24-8 0,16 24 20 15,0 0-71-15,-18-27 83 0,18 27-10 0,0 0 7 16,0 0-4-16,0 0-4 0,-12-25-4 0,12 25-2 15,0 0 1-15,0 0 2 0,0 0-17 0,0 0 23 16,0 0-22-16,0 0 12 0,0 0-10 16,0 0 11-16,0 0-4 0,0 0-2 0,12 32-8 15,-12-32 14-15,0 0 2 0,6 30-6 0,-6-30-13 16,0 0-2-16,0 0-8 0,0 46 5 0,0-46-20 16,-8 29-10-16,8-29-12 0,-12 25 14 15,12-25-12-15,-18 24 11 0,18-24-10 0,-17 22 16 16,17-22-2-16,-23 17 17 0,23-17-11 0,0 0 18 15,-34 21-2-15,34-21 14 0,0 0-5 0,-37 13 17 16,37-13-9-16,0 0 19 0,-38 5-1 0,38-5 7 16,0 0-19-16,-29-9 14 0,29 9-12 15,0 0 3-15,0 0-9 0,-25-16 13 0,25 16-6 16,0 0 9-16,0 0-7 0,0 0 8 0,0 0-16 16,0 0 9-16,0 0 38 0,0 0-47 15,0 0 13-15,0 0-4 0,0 0 3 0,0 0 1 16,0 0-11-16,-28 13 20 0,28-13-3 0,0 0 1 15,0 0-2-15,2 36 8 0,-2-36-47 16,0 0 75-16,8 40 0 0,-8-40 6 0,4 36-3 16,-4-36-14-16,6 46 4 0,-6-46-9 0,13 53 14 15,-13-53-23-15,7 54-8 0,-7-54-21 0,8 56 11 16,-8-56-1-16,6 52-4 0,-6-52-8 0,-1 55 3 16,1-55 0-16,-8 53-14 0,8-53-4 0,-14 53-18 15,2-23 42-15,-7 2-62 0,-1-1-49 16,-3-1-54-16,0-1-62 0,-6 2-56 0,0-5-256 15,-5 1 165-15,1 0 164 0</inkml:trace>
  <inkml:trace contextRef="#ctx1" brushRef="#br0" timeOffset="16445">587 7081 83 0,'0'0'409'0,"0"0"-78"0,0 0-56 15,-15-21-49-15,15 21-33 0,0 0-29 0,0 0-23 16,0 0-22-16,0 0 0 0,0 0-55 16,0 0 0-16,0 0 8 0,0 0 10 0,0 0-1 15,11 32-12-15,-11-32-12 0,0 0 9 0,18 32-2 16,-18-32 4-16,19 25 2 0,-19-25-15 0,21 28-5 16,-21-28-10-16,23 28-11 0,-23-28 3 0,28 31-7 15,-28-31-13-15,26 25-3 0,-26-25 1 16,21 27-3-16,-21-27-3 0,22 30-5 0,-22-30-1 15,14 23-11-15,-14-23-4 0,0 0-10 0,10 31-3 16,-10-31 12-16,0 0 5 0,0 0 0 0,-3 32-13 16,3-32 2-16,0 0-1 0,-23 21-6 15,23-21-5-15,0 0-12 0,-43 13-3 0,43-13 6 16,0 0-9-16,-46 5-13 0,46-5 9 16,0 0 9-16,-37-6 20 0,37 6-6 0,0 0-5 0,-30-14 5 0,30 14 44 15,0 0-43-15,-25-19 5 0,25 19 10 0,0 0-13 16,-20-29 20-16,20 29 11 0,0 0 2 15,-20-27 2-15,20 27 3 0,0 0 7 0,0 0-5 16,-15-23 2-16,15 23 10 0,0 0-12 0,0 0 2 16,0 0-2-16,0 0 54 0,0 0-65 15,0 0 2-15,0 0-7 0,0 0 3 0,0 0 5 16,0 0-3-16,0 0 1 0,0 0 11 0,29 14-8 16,-29-14 4-16,0 0-10 0,22 24 7 15,-22-24 5-15,0 0 0 0,10 30-12 0,-10-30 16 16,0 0-19-16,14 30 6 0,-14-30 3 0,0 0-13 15,3 33-4-15,-3-33-4 0,0 0 10 0,-6 30-15 16,6-30 1-16,0 0 3 0,-25 30-49 0,25-30 51 16,0 0 4-16,-38 17-1 0,38-17 5 0,0 0 41 15,-43 8-59-15,43-8 6 0,0 0 4 16,-40-4-8-16,40 4 4 0,0 0 2 0,0 0 8 16,-40-11-12-16,40 11 15 0,0 0-1 0,-23-21 1 15,23 21 6-15,0 0 6 0,-23-18-2 16,23 18 2-16,0 0 4 0,-29-12 1 0,29 12 6 15,0 0 3-15,0 0 2 0,0 0-14 0,0 0 3 16,-27-10 7-16,27 10-2 0,0 0 11 16,0 0 5-16,0 0-4 0,0 0 0 0,0 0-9 15,16 25 0-15,-16-25 12 0,0 0 2 0,25 28 22 16,-25-28-54-16,21 23 25 0,-21-23-19 0,20 28 7 16,-20-28 7-16,22 31 4 0,-22-31-18 0,26 30 14 15,-26-30 5-15,23 35-15 0,-23-35 7 16,28 33 16-16,-28-33-33 0,24 34 23 0,-24-34-28 15,26 32 21-15,-26-32 22 0,26 35-33 0,-26-35-10 16,22 32 14-16,-22-32-7 0,15 32-1 16,-15-32-8-16,19 27 16 0,-19-27-18 0,13 32 17 15,-13-32-8-15,11 30 6 0,-11-30-8 0,6 30 10 16,-6-30-7-16,0 0 1 0,6 43-6 16,-6-43-56-16,0 0 47 0,-4 35-8 0,4-35-14 15,0 0 7-15,-16 37-9 0,16-37-3 0,-15 21-2 16,15-21 8-16,-26 22 6 0,26-22 11 0,-34 18-18 15,34-18 12-15,-38 18-2 0,38-18 10 0,-38 15-13 16,38-15 22-16,-39 7 4 0,39-7 7 16,-37 4-13-16,37-4 9 0,0 0 10 0,-47-4-2 15,47 4-15-15,-32-8 11 0,32 8-9 0,-27-14 6 16,27 14 0-16,-30-18 2 0,30 18-8 0,-31-22 12 16,31 22-12-16,-34-20 11 0,34 20-7 15,-30-25 9-15,30 25-11 0,-30-23 21 0,30 23-3 16,-23-26-2-16,23 26-11 0,-21-31 10 0,21 31 47 15,-18-27-51-15,18 27 5 0,-13-27 16 16,13 27-18-16,-14-25 14 0,14 25-12 0,0 0 11 16,-13-30-7-16,13 30 6 0,0 0-2 0,-13-24-2 15,13 24-10-15,0 0-5 0,0 0 1 0,0 0 5 16,-15-24-15-16,15 24 33 0,0 0-75 16,0 0-10-16,0 0-34 0,0 0-25 0,0 0-33 15,0 0-50-15,0 0-87 0,0 0-183 0,-14-23 155 16,14 23 200-16</inkml:trace>
  <inkml:trace contextRef="#ctx1" brushRef="#br0" timeOffset="23042">9582 6276 0 0,'0'0'200'0,"0"0"23"16,0 0-50-16,-8-30-9 0,8 30-24 15,0 0-4-15,0 0-22 0,0 0-4 0,0 0-20 16,0 0 4-16,-11-32-15 0,11 32-3 0,0 0 5 16,0 0-25-16,0 0-7 0,0 0 4 15,0 0-7-15,0 0 6 0,0 0-15 0,0 0 7 16,0 0-10-16,0 0 7 0,0 0-15 0,0 0 8 15,0 0 0-15,0 0 6 0,0 0-11 16,0 0 0-16,0 0-8 0,0 0 8 0,0 0-13 16,0 0 8-16,0 0-19 0,0 0 10 0,0 0-6 15,0 0 17-15,0 0-19 0,0 0-8 16,0 0-4-16,0 0 9 0,0 0 3 0,0 0 0 16,0 0-9-16,0 0 4 0,8 35-3 0,-8-35 1 15,0 0 28-15,14 38-29 0,-14-38 8 0,9 30-6 16,-9-30-12-16,15 32 4 0,-15-32 8 15,13 36 1-15,-13-36-1 0,12 34-1 0,-12-34-5 16,14 33 35-16,-14-33-60 0,6 30 25 0,-6-30-8 16,0 0 9-16,12 35-8 0,-12-35 13 0,0 0-21 15,0 0 16-15,-1 43 0 0,1-43-3 0,0 0-9 16,-19 34-23-16,19-34 35 0,-20 20 8 16,20-20-5-16,-23 18 6 0,23-18-13 0,-23 18 7 15,23-18-13-15,0 0 4 0,-38 18-1 0,38-18 4 16,0 0-5-16,-39 15 10 0,39-15-12 15,0 0 9-15,-46 6-1 0,46-6 0 0,0 0-2 16,-44 4 16-16,44-4-15 0,0 0 17 0,-46-4 7 16,46 4-15-16,0 0-11 0,-43-14 9 0,43 14-2 15,0 0 15-15,-34-18 29 0,34 18-54 0,0 0 0 16,-29-25 10-16,29 25-3 0,0 0 9 16,-25-23-25-16,25 23 23 0,0 0-8 0,-21-24 5 15,21 24-4-15,0 0 6 0,-25-21-6 0,25 21 5 16,0 0-16-16,-27-18 14 0,27 18-5 0,0 0 12 15,-23-14-7-15,23 14 5 0,0 0-9 16,0 0 5-16,0 0-5 0,0 0 7 0,0 0 3 16,0 0 5-16,-32 7-12 0,32-7 12 0,0 0-17 15,-17 25 17-15,17-25-7 0,-11 25 7 16,11-25-13-16,-12 32 10 0,12-32-4 0,-11 34 1 16,11-34 3-16,-11 36 4 0,11-36-4 0,-4 35-53 15,4-35 61-15,-2 38-3 0,2-38-5 0,2 33-1 16,-2-33 12-16,0 0-10 0,3 47-3 15,-3-47-2-15,0 0 8 0,3 40-16 0,-3-40 8 16,0 0-1-16,0 0 7 0,3 38-12 0,-3-38 14 16,0 0-2-16,0 0-14 0,0 0-5 0,0 0-21 15,-6 32-14-15,6-32-21 0,0 0-24 16,0 0-41-16,0 0-43 0,0 0-38 0,0 0-364 16,0 0 182-16,-19-22 138 0</inkml:trace>
  <inkml:trace contextRef="#ctx1" brushRef="#br0" timeOffset="23542">8178 6560 62 0,'-2'-39'357'0,"2"39"-80"0,0 0-30 15,0 0-49-15,-3-33-18 0,3 33-17 0,0 0-42 16,0 0-6-16,0 0 7 0,0 0 0 0,0 0-10 16,0 0-5-16,0 0-15 0,34 21 1 15,-34-21-18-15,20 33 18 0,-20-33-10 0,27 34 2 16,-27-34-16-16,29 38 3 0,-12-16-15 0,0 0-4 16,0 0-1-16,0 2-7 0,-2 1-1 0,-1-2-5 15,6 1-11-15,-6 1 0 0,0 0-10 0,-2-1 0 16,2 1-3-16,0 2 2 0,-5-2-3 15,-9-25-11-15,17 50 7 0,-17-50-7 0,6 50 8 16,-6-50-14-16,3 51 3 0,-3-51-19 0,-3 50-17 16,3-50-17-16,-6 46-22 0,6-46-22 0,-11 40-22 15,11-40-41-15,-11 36-25 0,11-36-31 16,-15 30-36-16,15-30-63 0,-17 22-346 0,17-22 227 16,-23 19 86-16</inkml:trace>
  <inkml:trace contextRef="#ctx1" brushRef="#br0" timeOffset="24870">7036 6872 0 0,'0'0'159'0,"-9"-39"115"0,9 39-44 0,0 0-30 15,-14-25-27-15,14 25-13 0,0 0-12 0,0 0-17 16,0 0-17-16,-17-26-20 0,17 26-11 0,0 0-10 16,0 0-44-16,0 0 19 0,-23-17 4 15,23 17 1-15,0 0 13 0,0 0-29 0,-34-8-7 16,34 8-11-16,0 0 17 0,0 0-14 0,-49 2 3 16,49-2 5-16,-34 6 7 0,34-6-15 0,-40 8-14 15,40-8 14-15,-36 13-13 0,36-13-3 0,-43 11-1 16,43-11 2-16,-37 15-5 0,37-15-2 15,-40 21-1-15,40-21-3 0,-42 17 7 0,42-17 2 16,-43 22 13-16,43-22-2 0,-39 25-9 0,39-25-4 16,-40 30 3-16,40-30 9 0,-37 32 2 15,37-32-10-15,-37 36 8 0,37-36-10 0,-29 37 8 16,29-37 0-16,-25 41-7 0,25-41 10 0,-20 45-11 16,20-45 0-16,-12 53 2 0,12-53 1 0,-8 53-3 15,8-53 2-15,-6 51-3 0,6-51 0 16,0 54-7-16,0-54 12 0,0 50-15 0,0-50 13 15,3 46-4-15,-3-46-1 0,8 40 0 0,-8-40 5 16,15 39-6-16,-15-39 2 0,17 29-11 0,-17-29 21 16,28 28-8-16,-28-28 3 0,26 30-13 15,-26-30 0-15,31 29 6 0,-31-29 1 0,26 34-7 16,-26-34-4-16,30 32 9 0,-30-32 3 0,30 38-3 16,-30-38 4-16,30 33-2 0,-30-33 5 15,29 32-6-15,-29-32 2 0,37 28-16 0,-37-28 7 16,37 22 0-16,-37-22-1 0,40 13 2 0,-40-13-3 15,44 11 3-15,-44-11 0 0,50 1 5 0,-50-1-12 16,50-1 14-16,-50 1-4 0,49-6 4 0,-49 6-4 16,48-14 6-16,-48 14-8 0,55-16 1 15,-27 9 3-15,-28 7 3 0,57-24 16 0,-31 11-134 16,-2 0 136-16,2-5 10 0,-3 4-10 0,0-4 9 16,2 4 17-16,-25 14-20 0,35-33 0 0,-35 33 2 15,34-33-8-15,-34 33 29 0,34-31-33 16,-34 31-3-16,32-29-3 0,-32 29 8 0,24-29-11 15,-24 29 7-15,30-31-2 0,-30 31 2 0,24-30-9 16,-24 30 5-16,23-32 0 0,-23 32 3 16,26-39 4-16,-26 39 7 0,17-40 0 0,-17 40 10 15,17-47-18-15,-17 47 11 0,17-50-1 0,-17 50-4 16,6-51 0-16,-6 51 5 0,8-53-12 0,-8 53 6 16,1-54-6-16,-1 54 1 0,0-49-9 0,0 49-23 15,-6-47 24-15,6 47-3 0,-9-48-4 16,9 48-4-16,-17-43-4 0,17 43-1 0,-28-40-2 15,28 40-4-15,-35-40-6 0,18 20 2 0,-3 2-4 16,-3 0 1-16,3 0-7 0,20 18 18 0,-37-28-13 16,37 28 8-16,-33-25-4 0,33 25 10 15,-31-19-12-15,31 19 43 0,0 0-64 0,-32-20-3 16,32 20-16-16,0 0-10 0,-31-9 3 0,31 9-10 16,0 0-5-16,0 0 2 0,-46 0-14 15,46 0 0-15,0 0 2 0,0 0-57 0,-40 2 58 16,40-2-2-16,0 0-20 0,0 0-6 0,0 0-19 15,0 0-5-15,-41-1-31 0,41 1-59 0,0 0-172 16,0 0 140-16,0 0 249 0</inkml:trace>
  <inkml:trace contextRef="#ctx1" brushRef="#br0" timeOffset="25449">7383 6575 0 0,'0'0'279'16,"10"-33"-22"-16,-10 33-49 0,0 0 59 0,7-32-105 16,-7 32-16-16,0 0-20 0,0 0-23 15,0 0-11-15,0 0-25 0,0 0-18 0,0 0 7 16,0 0-5-16,0 0 16 0,0 0 1 0,0 0 54 16,0 0-75-16,-17 32 8 0,17-32 5 0,-13 38 13 15,13-38-6-15,-18 48-5 0,6-19 1 0,4-2 6 16,-4 3-5-16,1 3-11 0,2 0-8 15,-2 5-119-15,2-3 134 0,1 3-1 0,-7 1-15 16,1 4 1-16,3 0-11 0,-4 4 7 0,1 1-7 16,0-2-11-16,0-3-6 0,-2 2 3 0,-3-4-7 15,8 2 7-15,-5-4-9 0,-1-2-1 16,-3 2-9-16,6-4 4 0,-1 1-5 0,-2-1 10 16,3-1-10-16,0-2 0 0,-1-1-1 0,1-1 9 15,3 0-8-15,-9-3 0 0,20-27 4 16,-17 54-8-16,5-29 6 0,12-25 3 0,-17 47 0 15,17-47 0-15,-17 43-5 0,17-43-4 0,-17 39 6 16,17-39-7-16,-13 33-7 0,13-33 0 16,-10 29-6-16,10-29-10 0,0 0 3 0,-10 37-9 15,10-37-31-15,0 0 21 0,0 0 0 0,-13 25-11 16,13-25-14-16,0 0-5 0,0 0-27 0,0 0 2 16,0 0-13-16,0 0-8 0,0 0-21 0,0 0-29 15,0 0-36-15,0 0-49 0,0 0-295 0,0 0 168 16,0 0 157-16</inkml:trace>
  <inkml:trace contextRef="#ctx1" brushRef="#br0" timeOffset="26214">5629 7142 74 0,'-11'-26'267'0,"11"26"-48"0,0 0-40 0,0 0-19 16,0 0-26-16,0 0-9 0,0 0-4 0,0 0-13 15,0 0-10-15,-39 2 9 0,39-2-5 0,0 0-11 16,-23 21-22-16,23-21 21 0,-15 25-13 15,15-25 4-15,-18 31-6 0,18-31 2 0,-22 37-7 16,22-37 0-16,-18 43-7 0,18-43-1 0,-14 50-12 16,14-50-37-16,-11 52 47 0,11-52-13 15,-6 59 3-15,6-59-10 0,3 61-12 0,-3-61 1 16,6 60-17-16,-1-27 14 0,1-1-11 0,0 2 6 16,0-1-11-16,5-2 0 0,-3 1-3 15,-2-1-1-15,8-1 20 0,-2-1-25 0,2 0 0 16,-2 0 7-16,2-1 0 0,3-2-3 0,-3-1 2 15,2-1-6-15,1 2 3 0,3-3-4 16,-1-1 0-16,2 1 5 0,2-4-16 0,-3-1 20 16,3-1-3-16,2-2-1 0,1 2 3 0,-26-17-3 15,49 23-8-15,-25-12 5 0,-24-11-8 0,54 17-4 16,-54-17-9-16,46 13-60 0,-46-13 42 0,37 8-9 16,-37-8-21-16,0 0-15 0,46 7 36 0,-46-7-76 15,0 0-17-15,0 0-14 0,31 7-41 16,-31-7-72-16,0 0-114 0,0 0-138 0,26-15 162 15,-26 15 173-15</inkml:trace>
  <inkml:trace contextRef="#ctx1" brushRef="#br0" timeOffset="26839">4918 7852 0 0,'43'0'345'0,"-43"0"0"0,0 0-48 16,0 0-55-16,0 0-31 0,38-2-40 0,-38 2-19 15,0 0-28-15,0 0-15 0,0 0-26 0,0 0-12 16,0 0-5-16,0 0 5 0,0 0-18 15,-10 35 5-15,10-35 1 0,-17 21 3 0,17-21-9 16,-28 22-12-16,28-22 11 0,-32 21-4 0,32-21 7 16,-42 21-3-16,42-21-16 0,-42 22 5 0,42-22 2 15,-43 18-13-15,43-18 2 0,-37 17-6 16,37-17 18-16,-36 13-34 0,36-13 2 0,-27 9 1 16,27-9-11-16,0 0-9 0,-36 14-29 0,36-14 2 15,0 0-94-15,0 0-42 0,0 0-48 0,-27 12-34 16,27-12-51-16,0 0-86 0,0 0-194 0,0 0 185 15,-17 26 134-15</inkml:trace>
  <inkml:trace contextRef="#ctx1" brushRef="#br0" timeOffset="27120">5128 8359 218 0,'0'0'361'16,"0"0"-14"-16,0 0-88 0,29 15-58 0,-29-15 6 16,0 0-15-16,0 0-31 0,0 0-22 0,-15 30-27 15,15-30-16-15,-26 18-20 0,26-18-1 0,-25 20-17 16,25-20 6-16,-35 18-11 0,35-18-10 16,-31 16-5-16,31-16-4 0,-33 17-4 0,33-17-4 15,-31 13-5-15,31-13-6 0,-29 11-10 0,29-11 10 16,-34 11-30-16,34-11-20 0,-32 8-31 0,32-8-36 15,-35 7-44-15,35-7-40 0,0 0-31 0,-46 6-83 16,46-6-91-16,0 0-129 0,-43 2 163 16,43-2 173-16</inkml:trace>
  <inkml:trace contextRef="#ctx1" brushRef="#br0" timeOffset="28667">3786 8930 238 0,'0'0'384'0,"0"0"-90"0,0 0-47 16,-25-13-8-16,25 13-23 0,0 0-7 0,0 0-34 15,-15-22-37-15,15 22-24 0,0 0-15 0,0 0-17 16,-13-25-6-16,13 25-25 0,0 0-7 16,-15-23 9-16,15 23-2 0,-14-21-8 0,14 21 1 15,-12-25 5-15,12 25 3 0,-14-32-9 0,14 32-3 16,-11-36-4-16,11 36 0 0,-7-40-13 0,7 40 8 16,-5-47-13-16,5 47-2 0,-1-54-2 0,1 54-27 15,0-54 25-15,0 54 1 0,1-57-10 16,-1 57 7-16,6-55 0 0,-6 55-9 0,9-52 4 15,-9 52 2-15,14-48-5 0,-14 48-7 0,12-42 12 16,-12 42-9-16,11-32-5 0,-11 32 1 0,11-28 8 16,-11 28-8-16,17-22-4 0,-17 22 1 15,21-15 1-15,-21 15-17 0,0 0 23 0,39-15 4 16,-39 15 0-16,0 0-2 0,46 0-5 0,-46 0 7 16,0 0-3-16,44 12-3 0,-44-12-2 15,31 18 1-15,-31-18 2 0,28 22 1 0,-28-22-4 16,24 27 8-16,-24-27 18 0,19 32-31 0,-19-32 6 15,12 33-8-15,-12-33 12 0,6 36-3 16,-6-36 1-16,-5 41-11 0,5-41 8 0,-6 44 3 16,6-44-8-16,-26 48-5 0,12-27-27 0,-4 4 34 15,-1-2-16-15,0-1 16 0,-4-1-8 0,-2 0-10 16,0 0 3-16,-2-3-1 0,1-3-10 16,-3 1 10-16,1-1-15 0,28-15 7 0,-49 18-12 15,49-18 13-15,-49 14-1 0,49-14-1 0,-43 12-14 16,43-12-2-16,-40 0 7 0,40 0 4 0,-34-3 1 15,34 3 5-15,0 0 12 0,-38-17 0 16,38 17 6-16,0 0 8 0,-28-16-7 0,28 16 6 16,0 0-12-16,0 0 18 0,0 0-18 0,0 0 9 15,0 0 2-15,-26-10-4 0,26 10 11 0,0 0 0 16,0 0-6-16,0 0 8 0,0 0 5 16,-9 32-10-16,9-32-3 0,0 0 10 0,0 0-7 15,-5 38 6-15,5-38-5 0,0 0 12 0,-14 37-11 16,14-37 0-16,-9 30-30 0,9-30 39 0,-21 31-6 15,21-31-2-15,-28 32-10 0,28-32-1 0,-37 29-1 16,37-29 9-16,-40 32 3 0,40-32-2 16,-41 25-4-16,41-25 20 0,-40 21-12 0,40-21-8 15,-40 15 1-15,40-15 1 0,-34 14 3 0,34-14-5 16,0 0-1-16,-44 7-5 0,44-7 3 0,0 0 6 16,-46-2-11-16,46 2-9 0,0 0 7 0,-42-16 11 15,42 16-4-15,-27-18 3 0,27 18 6 16,-25-27 1-16,25 27 3 0,-21-22 5 0,21 22-2 15,-14-31-6-15,14 31 6 0,-8-30-2 0,8 30-3 16,-3-38 0-16,3 38 3 0,5-38-3 16,-5 38-4-16,9-35 6 0,-9 35 0 0,15-38 6 15,-15 38-3-15,17-31 5 0,-17 31-5 0,16-22 3 16,-16 22 4-16,0 0 0 0,0 0 0 16,35-8 1-16,-35 8 0 0,0 0 12 0,0 0 8 15,41 13-16-15,-41-13 3 0,23 20-14 0,-23-20 8 16,20 28-6-16,-20-28-3 0,16 29-1 0,-16-29 4 15,13 34-1-15,-13-34-6 0,5 30 7 16,-5-30-9-16,0 0 23 0,-5 45 16 0,5-45-13 16,-9 28-4-16,9-28 6 0,-15 26-4 0,15-26-2 15,-26 25 1-15,26-25 1 0,-34 29-5 0,34-29 5 16,-38 29-15-16,38-29 0 0,-37 29 2 0,37-29 2 16,-39 30-9-16,39-30-8 0,-35 25 10 15,35-25-6-15,-31 27 7 0,31-27-1 0,-27 23 15 16,27-23-20-16,-26 21 2 0,26-21 4 0,-22 22-3 15,22-22 34-15,-17 20-41 0,17-20 14 16,0 0-4-16,-18 34 17 0,18-34-12 0,0 0-1 16,-12 35-14-16,12-35 12 0,0 0-7 0,-3 42 5 15,3-42-9-15,0 0 8 0,1 43 2 16,-1-43-4-16,3 37-7 0,-3-37 12 0,2 38-16 16,-2-38 11-16,1 40-10 0,-1-40 8 0,2 41-4 15,-2-41 9-15,0 42-35 0,0-42 42 0,0 39-17 16,0-39 13-16,0 40-10 0,0-40 5 0,-3 32-17 15,3-32 13-15,-5 36-27 0,5-36 3 16,-9 36-11-16,9-36-10 0,-14 36-19 0,14-36-13 16,-14 32-9-16,14-32-5 0,-18 31-16 0,18-31-32 15,-20 27-21-15,20-27-49 0,-25 21-84 0,25-21-191 16,-30 15 157-16,30-15 192 0</inkml:trace>
  <inkml:trace contextRef="#ctx1" brushRef="#br0" timeOffset="29089">2524 8287 224 0,'0'0'356'0,"0"0"-53"0,0 0-67 16,0 0-21-16,-8-32-48 0,8 32 2 15,0 0-30-15,0 0-17 0,0 0-24 0,0 0-7 16,0 0-1-16,0 0-10 0,0 0-11 0,-13 26-4 16,13-26-29-16,0 0 8 0,0 0-21 0,-8 35 15 15,8-35-25-15,0 0 15 0,0 0-12 0,-6 33-1 16,6-33 2-16,0 0-19 0,0 0 18 16,0 0-15-16,0 0 8 0,0 0 13 0,-5 30-25 15,5-30-33-15,0 0-31 0,0 0-44 0,0 0-38 16,0 0-67-16,0 0-110 0,0 0-343 15,0 0 230-15,0 0 82 0</inkml:trace>
  <inkml:trace contextRef="#ctx1" brushRef="#br0" timeOffset="51058">7769 8903 0 0,'-26'-13'301'0,"26"13"-58"16,0 0-45-16,0 0 0 0,0 0-58 16,0 0-13-16,0 0-13 0,0 0-17 0,0 0-9 15,0 0-16-15,0 0-2 0,0 0-18 0,0 0-8 16,0 0 4-16,0 0-3 0,0 0-6 16,0 0-1-16,0 0 9 0,0 0-8 0,0 0-18 15,0 0-34-15,-10-32 48 0,10 32-16 0,0 0 9 16,0 0-5-16,0 0 2 0,4-41 6 15,-4 41-5-15,0 0 9 0,12-28-14 0,-12 28-5 16,0 0-2-16,31-25-1 0,-31 25 0 0,32-15-9 16,-32 15-10-16,39-14 11 0,-39 14-1 0,46-9 4 15,-46 9-10-15,46-6 10 0,-46 6-9 16,43-5 3-16,-43 5-2 0,0 0 1 0,50 3 3 16,-50-3 2-16,0 0-10 0,34 4-6 0,-34-4 5 15,0 0 5-15,0 0 1 0,26 17 4 0,-26-17 28 16,0 0-28-16,0 0 2 0,9 38-3 0,-9-38 11 15,0 0 40-15,-4 43-52 0,4-43 6 16,-8 32-11-16,8-32 14 0,-8 36-1 0,8-36 5 16,-9 38 12-16,9-38-15 0,-3 37-8 0,3-37 0 15,0 38 0-15,0-38-2 0,3 37 19 16,-3-37-17-16,9 40-4 0,-9-40 3 0,11 35-3 16,-11-35-6-16,14 41 29 0,-14-41-25 0,17 36 3 15,-17-36-13-15,20 39 5 0,-20-39 2 16,17 36-4-16,-17-36 11 0,18 38-11 0,-18-38 6 15,19 33 1-15,-19-33-3 0,18 31 0 0,-18-31-60 16,21 26 62-16,-21-26-5 0,30 22-5 0,-30-22-2 16,33 16-13-16,-33-16-39 0,40 9 63 0,-40-9-2 15,40 4-2-15,-40-4 1 0,37-1-3 0,-37 1 3 16,32-6 14-16,-32 6-11 0,0 0-2 16,37-18 10-16,-37 18 6 0,0 0 6 0,25-23-3 15,-25 23-7-15,0 0 11 0,20-29-17 0,-20 29 7 16,0 0-13-16,10-34 10 0,-10 34 10 0,0 0-1 15,0 0-10-15,6-37-3 0,-6 37 8 16,0 0-7-16,0 0 1 0,-7-34 16 0,7 34-37 16,0 0 9-16,0 0 6 0,-23-26-8 0,23 26 2 15,0 0 11-15,0 0 0 0,-34-12 1 16,34 12 0-16,0 0-4 0,0 0 4 0,0 0-11 16,-38 5 39-16,38-5-41 0,0 0 7 0,-16 24 7 15,16-24 24-15,0 0-13 0,-12 39-8 16,12-39 4-16,6 30 1 0,-6-30 5 0,5 38-7 15,-5-38 9-15,12 40-7 0,-12-40-2 0,14 44-8 16,-14-44 13-16,26 43-9 0,-26-43-5 0,26 44 14 16,-8-22-7-16,-2 0 2 0,1 1 2 0,0-2-3 15,-1-1 3-15,1 4-8 0,0-3 7 0,-1 0 3 16,-16-21-7-16,27 43 4 0,-27-43-37 16,23 39 47-16,-23-39-8 0,17 40 0 0,-17-40 1 15,23 39-5-15,-23-39 7 0,11 37-6 16,-11-37-2-16,12 36-1 0,-12-36-7 0,14 33 6 15,-14-33-2-15,14 36-1 0,-14-36-4 0,9 36 16 16,-9-36-23-16,11 32 6 0,-11-32 1 0,10 32-3 16,-10-32 2-16,10 29-6 0,-10-29 8 15,3 31-4-15,-3-31 8 0,0 0-7 0,0 42 6 16,0-42-5-16,0 0 11 0,6 40-6 0,-6-40-3 16,0 0-3-16,3 37 1 0,-3-37 9 15,0 0-11-15,-5 37 3 0,5-37 7 0,0 0-9 16,-20 31-4-16,20-31 9 0,-18 25 7 0,18-25-11 15,-26 19-3-15,26-19 0 0,-29 21 6 0,29-21-4 16,-37 19 11-16,37-19-9 0,-37 17-12 0,37-17-10 16,-40 15-9-16,40-15-17 0,-31 14-10 15,31-14-8-15,0 0-25 0,-36 13-15 0,36-13-11 16,0 0-38-16,0 0-53 0,0 0-58 0,-33-13-342 16,33 13 199-16,0 0 118 0</inkml:trace>
  <inkml:trace contextRef="#ctx1" brushRef="#br0" timeOffset="52370">5082 9764 0 0,'0'0'224'0,"6"-34"83"0,-6 34-61 0,0 0-51 16,0 0-47-16,0 0-25 0,0 0-20 16,0 0-25-16,0 0-15 0,0 0-14 0,0 0-10 15,0 0-11-15,0 0 2 0,0 0-5 0,-36 11-6 16,36-11 5-16,-23 19 1 0,23-19 8 0,-30 24 0 16,30-24 2-16,-32 25-1 0,32-25-11 0,-29 26 7 15,29-26-2-15,-31 29-16 0,31-29 2 16,-21 26 4-16,21-26-8 0,-16 28 52 0,16-28-77 15,-9 28 1-15,9-28-7 0,0 0 2 0,5 36-6 16,-5-36 8-16,0 0 39 0,23 29-41 0,-23-29-2 16,29 15 5-16,-29-15 4 0,34 17 2 0,-34-17 6 15,46 11-2-15,-46-11 18 0,54 12-1 16,-54-12 1-16,47 16 7 0,-47-16-3 0,49 15-5 16,-49-15 10-16,54 18 6 0,-54-18-11 0,46 21 2 15,-46-21 21-15,51 22-24 0,-51-22-15 16,43 26-1-16,-43-26 1 0,41 27-2 0,-41-27 8 15,38 26-6-15,-38-26 0 0,34 29-11 0,-34-29 13 16,23 25-2-16,-23-25 6 0,20 29-9 16,-20-29 11-16,11 32-4 0,-11-32 4 0,6 36-3 15,-6-36-3-15,5 32 9 0,-5-32-10 0,-5 33-1 16,5-33 0-16,-12 32-4 0,12-32 52 0,-17 29-74 16,17-29 12-16,-22 29-11 0,22-29-1 15,-29 19-3-15,29-19 2 0,-27 15 9 0,27-15-6 16,0 0 4-16,-43 7 2 0,43-7-3 0,0 0-1 15,-46-9 9-15,46 9-1 0,-28-13 4 0,28 13-3 16,-23-18 8-16,23 18 2 0,-20-19 2 16,20 19 1-16,-14-25-4 0,14 25 4 0,0 0 4 15,-9-32 4-15,9 32 1 0,0 0-1 0,0 0 14 16,0-40-2-16,0 40 15 0,0 0-6 16,0 0-11-16,17-25 3 0,-17 25-5 0,0 0-11 0,0 0 5 15,0 0 6-15,37-4 9 0,-37 4 4 16,0 0 3-16,40 17-8 0,-40-17-5 0,29 22 9 15,-29-22-1-15,30 26 0 0,-30-26-46 0,25 36 55 16,-25-36-13-16,20 41 3 0,-20-41-10 16,12 46-22-16,-12-46 14 0,6 51 7 0,-6-51-1 15,5 56-10-15,-5-56 4 0,3 57 4 0,-3-57-10 16,3 63 8-16,-3-63-14 0,-5 59 2 0,5-59 13 16,11 57-17-16,-11-57 1 0,11 56 1 15,-11-56 3-15,14 53-3 0,-2-26 9 0,-1-1-12 16,4-1 4-16,2 0 7 0,-3-1-28 0,6-2 22 15,3 1-3-15,-3-5 49 0,4-1-64 0,5-2 0 16,-1-3 18-16,7-1-14 0,-4-3 16 0,3-3-7 16,-34-5 23-16,70 8-9 0,-70-8 14 0,73-1 0 15,-73 1 14-15,70-5-10 0,-33-2 8 16,-3-1-9-16,3 3 7 0,-2-6-13 0,2 4 4 16,0-5-5-16,-1-1-3 0,1-2-19 0,3 1 14 15,-3-1-7-15,-3 1-1 0,1-1-30 16,-4 1-12-16,-4 0-11 0,-1 1-21 0,-3 1-31 15,-23 12 1-15,40-25-52 0,-40 25-44 0,28-25-73 16,-28 25-331-16,18-26 196 0,-18 26 123 16</inkml:trace>
  <inkml:trace contextRef="#ctx1" brushRef="#br0" timeOffset="54307">7516 10500 0 0,'0'0'247'0,"-11"-25"-10"0,11 25-48 0,0 0-23 15,-15-32-24-15,15 32-19 0,0 0-13 0,0 0-13 16,0 0-8-16,0 0-10 0,-14-22-15 0,14 22-16 16,0 0-1-16,0 0 1 0,0 0-8 15,0 0 6-15,0 0 54 0,0 0-59 0,0 0 4 16,0 0-14-16,0 0 30 0,0 0-12 0,0 0 6 15,0 0 7-15,9 29-1 0,-9-29-10 16,11 25-1-16,-11-25-4 0,20 28-5 0,-20-28-11 16,23 40 2-16,-23-40-2 0,25 41-7 0,-13-18 25 15,5 2-45-15,3 0-2 0,-6-2 6 16,1 1-6-16,2-1-13 0,-6 1 12 0,5 1-2 16,-16-25 6-16,24 45-19 0,-24-45 21 0,19 45-13 15,-19-45 12-15,23 41-5 0,-23-41 7 0,17 36-6 16,-17-36 10-16,14 35-14 0,-14-35 7 0,17 36-5 15,-17-36 11-15,15 35-11 0,-15-35-3 16,11 42 5-16,-11-42 0 0,11 34-15 0,-11-34 18 16,6 38-8-16,-6-38 1 0,8 35 10 0,-8-35-45 15,0 0 35-15,6 44 25 0,-6-44-26 0,0 0 14 16,6 44-4-16,-6-44-6 0,0 0-25 16,0 38 32-16,0-38-11 0,0 0 8 0,3 35-13 15,-3-35 24-15,0 0-35 0,0 0 31 0,-3 46-4 16,3-46-2-16,0 0 24 0,-3 40-34 15,3-40 0-15,0 0 4 0,-14 38-8 0,14-38 11 16,0 0-3-16,-11 36 10 0,11-36-18 0,0 0 6 16,-15 35-4-16,15-35 14 0,0 0-15 0,-17 36 9 15,17-36-4-15,0 0 8 0,-20 33-5 16,20-33 9-16,-17 21-1 0,17-21-8 0,-17 22 0 16,17-22-1-16,-23 22 1 0,23-22 1 0,-23 18 19 15,23-18-18-15,-23 20-10 0,23-20 7 0,-27 19-2 16,27-19-1-16,-23 18 3 0,23-18 3 0,-31 16-12 15,31-16 4-15,-29 16-8 0,29-16 15 16,-34 22 4-16,34-22 2 0,-26 8-12 0,26-8 1 16,-28 11 1-16,28-11-12 0,0 0 7 0,-35 13 6 15,35-13-16-15,0 0 9 0,0 0-9 0,-37 7 3 16,37-7-3-16,0 0 0 0,0 0 0 16,0 0 8-16,0 0-3 0,-40 0-7 0,40 0-8 15,0 0 7-15,0 0-17 0,0 0 41 0,-27-23-23 16,27 23-3-16,0 0 3 0,-11-26 20 15,11 26-9-15,0 0-5 0,-15-37 12 0,15 37 8 16,-5-28-12-16,5 28 4 0,-9-33 21 0,9 33-24 16,-11-33 6-16,11 33 2 0,-15-35 9 15,15 35 18-15,-11-28-3 0,11 28 48 0,0 0-51 16,-17-31-3-16,17 31-7 0,0 0-4 0,0 0 4 16,0 0-2-16,0 0-2 0,-9-30-6 0,9 30-7 15,0 0 7-15,0 0-5 0,0 0-11 16,0 0 14-16,0 0-9 0,0 0 8 0,0 0-8 15,-14 36 5-15,14-36 1 0,0 0 9 0,-17 35-9 16,17-35 2-16,-11 29 2 0,11-29 4 0,-12 31-14 16,12-31 8-16,-11 31-5 0,11-31 7 0,-9 31 0 15,9-31 1-15,0 0-10 0,-10 41 12 16,10-41-5-16,0 0 0 0,-7 36-7 0,7-36 9 16,0 0-4-16,0 0 5 0,3 41-6 0,-3-41 4 15,0 0 2-15,17 23-6 0,-17-23-8 16,0 0 12-16,26 23-2 0,-26-23 0 0,28 9-5 15,-28-9 7-15,0 0-2 0,57 3-5 0,-57-3 2 16,46 4-6-16,-46-4-8 0,44 2-7 16,-44-2-10-16,43-2 1 0,-43 2-2 0,37-5-11 15,-37 5-6-15,0 0-7 0,49-9-18 0,-49 9-35 16,0 0-46-16,37-12-46 0,-37 12-104 0,0 0-196 16,0 0 159-16,0 0 181 0</inkml:trace>
  <inkml:trace contextRef="#ctx1" brushRef="#br0" timeOffset="54995">6292 11649 0 0,'0'0'188'0,"0"0"106"0,0 0-43 0,0 0-29 16,0 0-23-16,0 0-6 0,0 0-24 0,0 0-14 15,0 0-17-15,19 35-22 0,-19-35-23 16,17 33-10-16,-17-33-12 0,22 40-1 0,-22-40-11 16,26 43-2-16,-26-43-15 0,26 43 2 0,-26-43-6 15,25 40-4-15,-10-17 6 0,-15-23-3 0,23 43-5 16,-23-43-6-16,21 43 7 0,-21-43-23 0,20 41 16 15,-20-41-21-15,17 34 8 0,-17-34-1 16,16 37-1-16,-16-37-5 0,10 37 5 0,-10-37-1 16,10 32 0-16,-10-32-19 0,1 32 12 0,-1-32-1 15,0 0 0-15,-5 40-14 0,5-40 21 16,0 0-2-16,-13 39-3 0,13-39-10 0,-19 28 4 16,19-28-10-16,-21 23 16 0,21-23-12 0,-23 19-3 15,23-19-16-15,-23 20-9 0,23-20-16 16,-20 16-60-16,20-16 30 0,0 0 6 0,-29 16-22 15,29-16-15-15,0 0-31 0,0 0-51 0,0 0-49 16,0 0-64-16,-37-16-179 0,37 16 157 0,0 0 192 16</inkml:trace>
  <inkml:trace contextRef="#ctx1" brushRef="#br0" timeOffset="55307">6137 11915 0 0,'0'0'176'0,"0"0"118"0,0 0-49 16,0 0-9-16,0 0-29 0,9-32-9 16,-9 32-19-16,0 0-20 0,29 12-26 0,-29-12-11 15,24 14-7-15,-24-14-19 0,27 19 8 0,-27-19-17 16,27 18 16-16,-27-18-27 0,29 19-8 15,-29-19-12-15,26 20-18 0,-26-20-6 0,28 25-4 16,-28-25-10-16,23 25 1 0,-23-25-2 0,20 24-2 16,-20-24-15-16,20 24-26 0,-20-24-38 15,17 27-12-15,-17-27-39 0,17 21-39 0,-17-21-30 16,0 0-26-16,17 28-63 0,-17-28-56 0,0 0-191 16,0 0 163-16,0 0 171 0</inkml:trace>
  <inkml:trace contextRef="#ctx1" brushRef="#br0" timeOffset="56424">5926 12141 49 0,'0'0'458'16,"0"0"-98"-16,-33-19-77 0,33 19-40 15,0 0-18-15,0 0-25 0,0 0-46 0,0 0-20 16,0 0-35-16,0 0 26 0,0 0-86 0,0 0 49 16,-23 18-30-16,23-18 0 0,0 0-11 0,0 0-2 15,12 34-14-15,-12-34 4 0,0 0-22 16,11 27 11-16,-11-27-19 0,0 0 6 0,6 28-7 16,-6-28 9-16,0 0-11 0,0 0 8 0,3 37-4 15,-3-37-35-15,0 0 27 0,-9 36 15 16,9-36-16-16,-17 22 18 0,17-22-11 0,-17 20 4 15,17-20-19-15,-23 18 3 0,23-18 3 0,0 0-10 16,-31 15-6-16,31-15 4 0,0 0-5 0,-37 4 4 16,37-4-9-16,0 0 4 0,-34-11 35 0,34 11-47 15,0 0-11-15,-26-25 13 0,26 25-6 0,-13-25 1 16,13 25 38-16,-13-32-25 0,13 32-6 16,-10-32 24-16,10 32-3 0,-10-27 10 0,10 27 9 15,0 0-8-15,-17-35 5 0,17 35 1 0,0 0-4 16,-16-24-6-16,16 24 1 0,0 0 0 15,0 0-10-15,-30-7 16 0,30 7-6 0,0 0 6 16,0 0-6-16,-33 6 2 0,33-6-4 0,0 0 8 16,-31 16-2-16,31-16 31 0,0 0-20 0,-29 27-17 15,29-27 3-15,-17 22-4 0,17-22-4 16,-20 22 4-16,20-22 3 0,0 0 9 0,-14 36-17 16,14-36 6-16,0 0-2 0,0 0 5 0,3 39-11 15,-3-39-3-15,0 0 11 0,20 25 8 0,-20-25-28 16,26 14 12-16,-26-14 16 0,36 11 1 0,-36-11-5 15,0 0-4-15,52 11 35 0,-52-11-37 16,43 7-1-16,-43-7 0 0,40 0 4 0,-40 0 18 16,0 0-18-16,50 6-8 0,-50-6 4 0,0 0 13 15,40 7-6-15,-40-7 6 0,0 0-1 16,0 0 0-16,34 12-5 0,-34-12-7 0,0 0-1 16,0 0 2-16,26 25 7 0,-26-25 5 0,0 0-6 15,0 0-12-15,-3 36 7 0,3-36-2 16,0 0-34-16,-6 32 34 0,6-32-10 0,0 0 2 15,-17 29-18-15,17-29-38 0,0 0 34 0,-17 22 12 16,17-22-12-16,0 0 15 0,-23 15-18 16,23-15 9-16,0 0-12 0,0 0-10 0,0 0-12 15,0 0 26-15,0 0-16 0,-37-9 13 0,37 9 12 16,0 0 5-16,-17-28 3 0,17 28 40 0,0 0-69 16,-14-38 50-16,14 38 0 0,0 0 8 0,-12-37-2 15,12 37 7-15,0 0-3 0,0 0 18 16,-7-36-9-16,7 36 9 0,0 0-7 0,0 0-4 15,0 0-13-15,0 0 12 0,0 0-15 0,0 0 5 16,0 0 11-16,0 0-8 0,0 0 4 0,0 0-1 16,0 0 2-16,-37 16 7 0,37-16-12 0,0 0 2 15,-20 28-1-15,20-28 4 0,0 0-14 16,-20 31 10-16,20-31-2 0,-19 21 3 0,19-21-17 16,0 0 14-16,-21 30-9 0,21-30 12 0,0 0 2 15,-23 31-16-15,23-31-6 0,-26 15 15 16,26-15-8-16,-23 14 3 0,23-14-5 0,-37 11 5 15,37-11-28-15,-31 11 36 0,31-11-14 0,-37 4 12 16,37-4 1-16,0 0 5 0,-49-4-13 0,49 4 11 16,-33-11-3-16,33 11 9 0,-28-17 2 15,28 17 9-15,-32-23 8 0,32 23 3 0,-28-32-1 16,28 32 17-16,-29-43-5 0,15 19 12 0,0-2-25 16,8-3 13-16,-11 1-11 0,2-3 10 0,1 1 2 15,0-2 11-15,4 2-21 0,0-2 10 0,-3 4-3 16,13 28 10-16,-17-47 10 0,17 47-18 15,-17-32-18-15,17 32-1 0,0 0-9 0,-14-36 5 16,14 36-18-16,0 0-1 0,0 0-6 0,-15-24-10 16,15 24-31-1,0 0-19-15,0 0-33 0,0 0-15 16,0 0-45-16,0 0-15 0,0 0-40 0,0 0-54 0,0 0-87 16,0 0-209-16,0 0 172 0,0 0 150 0</inkml:trace>
  <inkml:trace contextRef="#ctx1" brushRef="#br0" timeOffset="56705">5652 11878 116 0,'0'0'334'0,"0"0"-62"16,30-13-32-16,-30 13-60 0,0 0-19 0,0 0-20 16,0 0-12-16,0 0-20 0,0 0-13 0,0 0-14 15,37 7-13-15,-37-7-9 0,0 0-7 16,0 0-21-16,0 0-3 0,0 0-10 0,9 27 2 16,-9-27-10-16,0 0-6 0,0 0-31 0,0 0-20 15,0 0-14-15,0 0-25 0,0 0-24 16,0 0-24-16,0 0-55 0,0 0-101 0,0 0-180 15,0 0 154-15,0 0 203 0</inkml:trace>
  <inkml:trace contextRef="#ctx1" brushRef="#br0" timeOffset="58112">4548 12550 0 0,'0'0'343'0,"0"0"-85"15,0 0-33-15,0 0-56 0,0 0-25 0,0 0-41 16,0 0-9-16,0 0-33 0,0 0 5 0,0 0-23 16,0 0 7-16,0 0-12 0,0 0 0 15,0 0-18-15,0 0 4 0,0 0 5 0,0 0 0 16,0 0-8-16,-23 18 9 0,23-18-26 0,0 0 27 16,-26 15-21-16,26-15-2 0,0 0 34 0,-34 16-41 15,34-16-7-15,0 0 17 0,0 0-27 16,-41 7 0-16,41-7-13 0,0 0 0 0,0 0-8 15,0 0 12-15,-37-6-4 0,37 6 13 0,0 0-13 16,-15-22 11-16,15 22-15 0,0 0 23 0,-9-32-7 16,9 32 12-16,0 0-5 0,3-36 15 15,-3 36-4-15,0 0 10 0,9-31-5 0,-9 31 22 16,0 0-28-16,0 0 12 0,11-25-14 0,-11 25 12 16,0 0-15-16,0 0 14 0,0 0-10 15,0 0 25-15,0 0-7 0,46 2 8 0,-46-2-9 16,0 0-5-16,24 15-1 0,-24-15 1 0,0 0 0 15,35 22 12-15,-35-22-13 0,20 19 11 0,-20-19-36 16,17 19 32-16,-17-19-7 0,20 19 5 0,-20-19-23 16,0 0 6-16,17 32 4 0,-17-32 17 15,0 0-13-15,11 31-3 0,-11-31 0 0,0 0-6 16,3 34-5-16,-3-34 13 0,0 0-5 0,-5 32-6 16,5-32-15-16,0 0 9 0,-10 34-5 0,10-34 8 15,0 0-13-15,-20 34 5 0,20-34-1 0,-25 24 0 16,25-24-1-16,-25 24 14 0,25-24-9 15,-32 20 14-15,32-20-7 0,-30 23 2 0,30-23-4 16,-37 17 9-16,37-17 0 0,-37 18-8 0,37-18 8 16,-35 14 16-16,35-14-23 0,-33 7 15 15,33-7-2-15,-32 8 11 0,32-8-9 0,0 0 10 16,-44-3-2-16,44 3 8 0,0 0-15 0,-40-11 11 16,40 11-2-16,-26-15 10 0,26 15-12 15,-26-21 6-15,26 21 6 0,-23-31 4 0,23 31 1 16,-25-34 8-16,25 34 4 0,-21-42-3 0,21 42 0 15,-22-48 12-15,8 20-12 0,-1 2 21 0,0-4 4 16,-1-1-3-16,-4-1-18 0,0 3 19 16,0-5-15-16,-1 7 22 0,-2-5-23 0,3 3 2 15,1-1-10-15,-4 5 4 0,7 1-6 0,16 24-4 16,-25-40-5-16,25 40-8 0,-20-29-9 0,20 29 8 16,-17-20-19-16,17 20 1 0,0 0-16 0,0 0-6 15,0 0-17-15,-15-25 1 0,15 25-19 0,0 0 2 16,0 0-32-16,0 0-10 0,0 0-26 15,0 0-19-15,0 0-19 0,0 0-11 0,0 0-84 16,0 0 14-16,0 0-93 0,34-4-135 0,-34 4 155 16,0 0 202-16</inkml:trace>
  <inkml:trace contextRef="#ctx1" brushRef="#br0" timeOffset="58362">4197 12072 0 0,'0'0'313'15,"0"0"-27"-15,29-16-40 0,-29 16-45 0,0 0-20 16,0 0-22-16,0 0-1 0,0 0-17 0,0 0-16 16,0 0 0-16,0 0-33 0,0 0-6 0,35 10-36 15,-35-10 5-15,0 0-22 0,0 0 11 0,0 0-27 16,0 0 8-16,0 0-35 0,0 0-5 15,0 0-30-15,0 0-26 0,20 17-26 0,-20-17-40 16,0 0-36-16,0 0-47 0,0 0-109 0,17 25-145 16,-17-25 156-16,0 0 197 0</inkml:trace>
  <inkml:trace contextRef="#ctx1" brushRef="#br0" timeOffset="59596">3313 13129 210 0,'0'0'377'0,"0"0"-62"15,0 0-75-15,0 0-31 0,-3-37-28 0,3 37-16 16,0 0-46-16,0 0-11 0,0 0 13 16,0 0-56-16,-2-43-23 0,2 43 23 0,0 0-8 15,0 0 24-15,0-46-4 0,0 46-6 0,0 0-16 16,-1-52 7-16,1 52-10 0,-3-43 5 0,3 43-7 16,-2-45-40-16,2 45 21 0,0-55 2 15,0 55-8-15,2-53-5 0,-2 53-11 0,7-61 11 16,-1 32-37-16,1-1 22 0,-7 30-3 0,13-52 4 15,-13 52-9-15,14-37 8 0,-14 37-17 16,12-31-4-16,-12 31 9 0,0 0 5 0,16-29-13 16,-16 29 9-16,0 0-6 0,0 0 3 0,23-15-1 15,-23 15 8-15,0 0-3 0,0 0 5 0,32 10-18 16,-32-10 24-16,20 20-21 0,-20-20 13 16,18 24-2-16,-18-24 1 0,16 35-61 0,-16-35 69 15,15 39-15-15,-15-39 7 0,8 39 1 0,-8-39 13 16,0 43-30-16,0-43-30 0,0 40 27 0,0-40 4 15,-8 35-8-15,8-35-1 0,-8 34-12 16,8-34 20-16,-18 31-9 0,18-31 10 0,-21 31-16 16,21-31 49-16,-27 25-51 0,27-25 7 0,-29 19-22 15,29-19 23-15,-32 16-20 0,32-16 21 0,-31 7-29 16,31-7 19-16,0 0-14 0,-52 0 20 0,52 0 55 16,-29-13-65-16,29 13-6 0,-24-15 20 15,24 15-5-15,-25-21 11 0,25 21-4 0,0 0 54 16,-23-28-55-16,23 28 14 0,0 0 2 0,0 0 10 15,-23-22-2-15,23 22-2 0,0 0-1 16,0 0 6-16,0 0-1 0,0 0 8 0,0 0-2 16,0 0-4-16,0 0 2 0,0 0 18 0,0 0-10 15,0 0 10-15,0 0-6 0,-3 42 10 16,3-42-22-16,0 0 14 0,0 0-11 0,3 34 9 16,-3-34-10-16,0 0 2 0,-8 34-3 0,8-34 7 15,0 0-17-15,-17 33 14 0,17-33-16 0,-15 25 9 16,15-25-3-16,-17 21 6 0,17-21-8 0,-21 19 8 15,21-19-5-15,0 0 3 0,-30 21-4 16,30-21 0-16,0 0-7 0,-30 17-2 0,30-17 13 16,0 0 4-16,-25 12-24 0,25-12 19 0,0 0-4 15,0 0-13-15,-35-12 3 0,35 12 15 0,0 0-15 16,-25-25 16-16,25 25-21 0,-16-24 22 16,16 24-9-16,-14-26 11 0,14 26 50 0,-16-35-84 15,16 35-2-15,-10-37 26 0,10 37-7 0,-8-32 10 16,8 32-10-16,-14-25 21 0,14 25-4 0,-15-24-2 15,15 24-1-15,-20-19 4 0,20 19-4 0,-25-14 6 16,25 14-40-16,0 0 50 0,-43-10-15 16,43 10 0-16,0 0 2 0,-53 2 6 0,53-2-6 15,-39 11-10-15,39-11 10 0,-41 15 6 0,41-15-17 16,-39 19 8-16,39-19-3 0,-38 22-2 0,38-22 3 16,-35 30 6-16,35-30-8 0,-34 30 2 15,34-30-5-15,-28 31 18 0,28-31-21 0,-27 36 11 16,27-36-10-16,-20 35-6 0,20-35-2 0,-20 30 4 15,20-30-9-15,-14 28 2 0,14-28-14 0,-11 26 5 16,11-26-4-16,0 0 2 0,-4 32-15 16,4-32 12-16,0 0-5 0,0 0 16 0,18 23-10 15,-18-23 21-15,0 0-16 0,0 0 19 0,46 2-7 16,-46-2 10-16,39-10-5 0,-39 10 4 0,42-22-7 16,-11 11-1-16,1 1-18 0,5-6 13 0,8-1-14 15,-8 2 0-15,-2 2 30 0,-6 4-41 0,2 0-19 16,-31 9-10-16,46-11-20 0,-46 11-19 15,0 0-41-15,41-9-56 0,-41 9-136 0,0 0 112 16,0 0 74-16</inkml:trace>
  <inkml:trace contextRef="#ctx1" brushRef="#br0" timeOffset="59893">3448 13282 104 0,'0'0'370'0,"0"0"-78"15,0 0-57-15,0 0-53 0,0 0-34 0,0 0-23 16,29 15-40-16,-29-15-3 0,0 0-31 15,-29 22-20-15,29-22-26 0,-23 25 2 0,23-25-21 16,-28 16-7-16,28-16-17 0,0 0-6 0,-30 12-24 16,30-12-17-16,0 0-28 0,0 0-48 0,-37-3-292 15,37 3 151-15,0 0 211 0</inkml:trace>
  <inkml:trace contextRef="#ctx1" brushRef="#br0" timeOffset="60393">3253 12145 163 0,'0'0'401'0,"12"-25"-84"0,-12 25-70 16,0 0-28-16,0 0-30 0,0 0-15 15,0 0-35-15,0 0-21 0,0 0-84 0,0 0 64 16,0 0-17-16,0 0-1 0,0 0-14 0,0 0 3 16,0 38-4-16,0-38-8 0,0 0-25 0,0 0 8 15,-1 36-10-15,1-36-3 0,0 0 2 0,0 0-8 16,0 0-17-16,-3 35 15 0,3-35-19 15,0 0 10-15,0 0-11 0,0 0-1 0,0 0-24 16,0 0-14-16,0 0-33 0,0 0-38 0,0 0-36 16,0 0-22-16,0 0-66 0,0 0-72 0,0 0-294 15,0 0 194-15,0 0 124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25-09-27T14:48:44.365"/>
    </inkml:context>
    <inkml:brush xml:id="br0">
      <inkml:brushProperty name="width" value="0.05" units="cm"/>
      <inkml:brushProperty name="height" value="0.05" units="cm"/>
      <inkml:brushProperty name="fitToCurve" value="1"/>
    </inkml:brush>
  </inkml:definitions>
  <inkml:trace contextRef="#ctx0" brushRef="#br0">0 0 0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5-09-27T14:49:32.540"/>
    </inkml:context>
    <inkml:brush xml:id="br0">
      <inkml:brushProperty name="width" value="0.21167" units="cm"/>
      <inkml:brushProperty name="height" value="0.21167" units="cm"/>
      <inkml:brushProperty name="color" value="#FF0000"/>
      <inkml:brushProperty name="fitToCurve" value="1"/>
    </inkml:brush>
  </inkml:definitions>
  <inkml:trace contextRef="#ctx0" brushRef="#br0">3869 11 0 0,'0'0'52'0,"0"0"108"0,0 0-38 0,0 0 2 16,0 0-8-16,-31-11-10 0,31 11-11 0,0 0-1 15,0 0-16-15,0 0-14 0,0 0 7 16,0 0-29-16,0 0 19 0,0 0 4 0,0 0-15 16,0 0-13-16,0 0 10 0,0 0-18 0,0 0 3 15,0 0-8-15,0 0 7 0,0 0-14 0,0 0 13 16,0 0-8-16,0 0 43 0,0 0-46 15,0 0 7-15,0 0 7 0,0 0 5 0,0 0-9 16,0 0 12-16,29 11-16 0,-29-11 13 0,0 0 17 16,0 0-26-16,45 2-13 0,-45-2 18 0,0 0-13 15,43 6-15-15,-43-6 0 0,0 0 6 0,52 6-5 16,-52-6 13-16,41 3 0 0,-41-3-11 16,43 4-12-16,-43-4 22 0,40 5-29 0,-40-5 29 15,40 2-15-15,-40-2 4 0,35 4-1 0,-35-4-12 16,0 0 26-16,45 2-2 0,-45-2-12 15,0 0 10-15,0 0 3 0,40 1-11 0,-40-1-5 16,0 0 9-16,0 0-10 0,0 0 11 0,0 0-2 16,0 0-31-16,38 2 25 0,-38-2-5 0,0 0-1 15,0 0 18-15,0 0 29 0,0 0-41 16,0 0-6-16,40 2-4 0,-40-2 13 0,0 0 15 16,0 0-21-16,0 0 1 0,0 0-18 0,0 0 16 15,37 6-4-15,-37-6 45 0,0 0-43 0,0 0 6 16,0 0-1-16,0 0-1 0,0 0-13 0,0 0 17 15,0 0-10-15,0 0 11 0,0 0-6 16,0 0 2-16,0 0 10 0,0 0-9 0,0 0-6 16,0 0 9-16,0 0-11 0,0 0 8 0,0 0-7 15,0 0 1-15,0 0 6 0,0 0 3 16,0 0-14-16,0 0 14 0,0 0-37 0,0 0 41 16,0 0-2-16,0 0-2 0,0 0 42 0,0 0-61 15,0 0 8-15,0 0-5 0,0 0 5 16,0 0-9-16,0 0 2 0,0 0-25 0,0 0 32 15,0 0 9-15,0 0-5 0,0 0 6 0,0 0-13 16,0 0 12-16,0 0-7 0,14 23 4 0,-14-23-10 16,0 0 14-16,0 0-7 0,0 0 6 15,0 0-9-15,0 0 11 0,-5 34-16 0,5-34 11 16,0 0-12-16,0 0 7 0,0 0-6 0,1 41 19 16,-1-41-14-16,0 0 12 0,0 0-15 0,2 44 17 15,-2-44-2-15,0 0-10 0,2 38-35 16,-2-38 54-16,0 0-14 0,-2 39 25 0,2-39-23 15,0 0 2-15,8 40-1 0,-8-40 0 0,0 0-1 16,6 37-5-16,-6-37-4 0,0 0 11 16,4 43-25-16,-4-43 23 0,0 0-9 0,5 39 24 15,-5-39-19-15,0 0 5 0,3 38 2 0,-3-38-7 16,0 0-3-16,3 41 2 0,-3-41-1 16,0 0 7-16,5 33-5 0,-5-33-2 0,0 0-5 15,1 35-7-15,-1-35 17 0,0 0 0 0,0 0 2 16,3 41-4-16,-3-41 1 0,0 0 4 0,0 0-12 15,3 41 12-15,-3-41-5 0,0 0-1 0,0 0 2 16,3 37 2-16,-3-37-10 0,0 0 3 0,0 0 3 16,-1 39 0-16,1-39-6 0,0 0 2 15,0 0 4-15,3 34-2 0,-3-34-3 0,0 0 4 16,0 0-2-16,0 0 6 0,3 35 3 0,-3-35 0 16,0 0-6-16,0 0-11 0,0 0 7 15,0 0-4-15,0 0 22 0,0 0-23 0,0 0 1 16,0 0 1-16,3 32-3 0,-3-32 8 0,0 0-8 15,0 0 4-15,0 0-1 0,0 0-3 16,0 0 17-16,0 0-8 0,0 0-2 0,0 0-20 16,0 0 27-16,0 0-8 0,0 0-28 0,0 0-25 15,0 0 6-15,0 0-77 0,0 0-36 16,0 0-33-16,0 0-69 0,0 0-42 0,0 0-255 16,0 0 172-16,0 0 150 0</inkml:trace>
  <inkml:trace contextRef="#ctx0" brushRef="#br0" timeOffset="1015">3411 572 0 0,'28'-19'135'0,"-28"19"78"0,0 0-47 15,0 0-10-15,0 0-25 0,0 0-2 0,0 0-40 16,0 0-1-16,0 0-23 0,0 0 0 0,0 0-33 16,0 0 10-16,15-21-7 0,-15 21 5 15,0 0 4-15,0 0 1 0,0 0-7 0,0 0 9 16,0 0-14-16,0 0 12 0,0 0-6 0,0 0-2 15,0 0-3-15,0 0 3 0,0 0-7 0,0 0 2 16,0 0-9-16,0 0 11 0,-43 4-4 16,43-4 3-16,0 0-2 0,-35 9-3 0,35-9-6 15,-32 7 14-15,32-7-12 0,-34 7-4 0,34-7-9 16,-35 7 2-16,35-7-5 0,-37 8 13 0,37-8-7 16,-34 7-9-16,34-7 2 0,0 0 16 0,-46 7-22 15,46-7 15-15,0 0-8 0,-34 8-5 16,34-8-3-16,0 0 6 0,0 0 4 0,0 0-10 15,-40 4-2-15,40-4 9 0,0 0-31 0,0 0 29 16,0 0-2-16,0 0 2 0,0 0-1 16,-33 7-18-16,33-7-14 0,0 0-10 0,0 0-11 15,0 0-15-15,0 0-19 0,0 0-16 0,0 0-23 16,0 0-19-16,0 0-26 0,0 0-16 16,0 0-56-16,0 0-177 0,0 0 145 0,0 0 240 15</inkml:trace>
  <inkml:trace contextRef="#ctx0" brushRef="#br0" timeOffset="1500">3505 761 0 0,'0'0'116'0,"0"0"130"16,0 0-43-16,0 0-30 0,0 0-9 0,0 0-36 16,0 0-5-16,0 0-36 0,0 0 1 0,0 0-32 15,37 0-2-15,-37 0-16 0,0 0-10 0,0 0-13 16,0 0 15-16,0 0-9 0,0 0 20 0,0 0 80 16,0 0-97-16,0 0-1 0,0 0 20 15,-37 12-15-15,37-12 14 0,0 0-24 0,-29 9-11 16,29-9 21-16,0 0 8 0,-39 9-12 0,39-9 10 15,0 0-7-15,-40 7-1 0,40-7-12 16,0 0 16-16,-41 8-16 0,41-8 14 0,0 0 28 16,-44 7-43-16,44-7 2 0,0 0-3 0,-54 4-8 15,54-4 16-15,0 0-9 0,-35 6 15 16,35-6-17-16,0 0 18 0,0 0-6 0,-45 4-7 16,45-4 7-16,0 0-1 0,0 0-3 0,0 0-1 15,-40 6-23-15,40-6 14 0,0 0-7 0,0 0 2 16,0 0 5-16,0 0 0 0,0 0-14 0,0 0 7 15,0 0-1-15,0 0 5 0,0 0-13 16,0 0 21-16,0 0-3 0,0 0-10 0,0 0-7 16,0 0 8-16,0 0-18 0,-34 3-8 0,34-3-28 15,0 0-36-15,0 0-25 0,0 0-22 0,0 0-66 16,0 0-15-16,0 0-44 0,0 0-252 16,0 0 160-16,0 0 177 0</inkml:trace>
  <inkml:trace contextRef="#ctx0" brushRef="#br0" timeOffset="3077">2368 589 0 0,'0'0'199'0,"0"0"-14"16,0 0-43-16,0 0-7 0,0 0-18 15,0 0 2-15,0 0-32 0,0 0-4 0,0 0-27 16,6-29 13-16,-6 29-12 0,0 0 4 0,0 0-10 16,0 0 9-16,0 0-5 0,0 0 8 15,0 0-10-15,0 0 8 0,0 0-12 0,0 0 5 16,0 0-6-16,0 0-2 0,0 0-5 0,0 0 7 16,0 0 23-16,0 0-30 0,0 0-32 0,0 0 10 15,-26-14 3-15,26 14 6 0,0 0-33 16,0 0 10-16,0 0 6 0,0 0-12 0,-37 3 2 15,37-3 16-15,0 0-14 0,0 0 11 0,-37 8-5 16,37-8 15-16,0 0-19 0,0 0 5 0,-37 11-6 16,37-11 18-16,0 0-22 0,-26 14 10 0,26-14-10 15,0 0 44-15,0 0-47 0,-30 18 4 16,30-18 1-16,0 0-3 0,0 0-12 0,-27 18 13 16,27-18-4-16,0 0-1 0,0 0 3 0,-20 20 13 15,20-20-16-15,0 0 20 0,0 0-23 16,0 0 11-16,-10 29-2 0,10-29 52 0,0 0-47 15,0 0-9-15,0 0-13 0,0 0 21 0,6 37-6 16,-6-37 10-16,0 0-3 0,0 0 1 0,17 32-7 16,-17-32 11-16,0 0-6 0,20 20 2 15,-20-20-9-15,0 0 9 0,26 28-3 0,-26-28-4 16,18 18-2-16,-18-18 12 0,23 16-8 0,-23-16 4 16,26 18-5-16,-26-18 7 0,28 25-8 0,-28-25 9 15,29 18-13-15,-29-18 8 0,34 14 2 0,-34-14 0 16,32 16-10-16,-32-16 9 0,32 14-4 15,-32-14 3-15,29 11-9 0,-29-11 16 0,34 14-9 16,-34-14-10-16,26 11 10 0,-26-11 6 0,0 0-6 16,37 13-2-16,-37-13-5 0,0 0 9 15,31 8-5-15,-31-8 1 0,0 0-4 0,0 0 0 16,0 0 6-16,0 0 5 0,0 0-7 0,0 0-7 16,0 0 0-16,32 7 10 0,-32-7-8 15,0 0 7-15,0 0-5 0,0 0 0 0,0 0 3 16,0 0-25-16,0 0-6 0,0 0-8 0,0 0-27 15,0 0-28-15,0 0-40 0,0 0-32 0,0 0-33 16,23 15-26-16,-23-15-62 0,0 0-166 0,0 0 153 16,0 0 211-16</inkml:trace>
  <inkml:trace contextRef="#ctx0" brushRef="#br0" timeOffset="3734">1653 716 97 0,'0'0'265'0,"0"0"-50"16,0 0-35-16,0 0-11 0,0 0-35 0,0 0-15 15,0 0-23-15,0 0-20 0,0 0-10 0,0 0-18 16,0 0-5-16,0 0 9 0,0 0-13 15,0 0 7-15,-39 7-5 0,39-7 2 0,0 0-8 16,0 0 6-16,-30 13-13 0,30-13 11 0,0 0-11 16,-34 13 1-16,34-13-17 0,0 0 22 0,-46 8-28 15,46-8 18-15,-40 8-21 0,40-8 10 0,-34 3-3 16,34-3-7-16,0 0 5 0,-47 7-6 16,47-7-3-16,0 0 3 0,0 0 9 0,-39 9-11 15,39-9 22-15,0 0-26 0,0 0-2 0,0 0 4 16,0 0-4-16,0 0 5 0,0 0 47 0,0 0-65 15,0 0 15-15,0 0-12 0,43 8 13 16,-43-8-5-16,0 0 5 0,52 0-11 0,-52 0 15 16,0 0-6-16,54 0-3 0,-54 0 12 0,0 0 0 15,41 0 13-15,-41 0-15 0,0 0 7 16,0 0 5-16,0 0 12 0,37-6 1 0,-37 6-8 16,0 0-5-16,0 0 2 0,0 0 13 0,0 0 22 15,0 0-48-15,0 0-6 0,0 0 3 0,0 0-7 16,0 0 12-16,-38 2-7 0,38-2 8 15,0 0-11-15,0 0 8 0,-43 0 2 0,43 0-24 16,0 0-17-16,0 0-24 0,-37 3-14 0,37-3-37 16,0 0-43-16,0 0 4 0,0 0-30 0,-37-1-59 15,37 1-235-15,0 0 156 0,0 0 197 0</inkml:trace>
  <inkml:trace contextRef="#ctx0" brushRef="#br0" timeOffset="5390">790 553 0 0,'0'0'249'0,"0"0"-11"0,-20-28-35 16,20 28-15-16,0 0-23 0,0 0-12 16,-23-22 0-16,23 22-22 0,0 0-23 0,0 0-16 15,0 0-92-15,0 0 101 0,0 0-12 0,0 0-17 16,0 0 12-16,0 0-39 0,0 0-13 0,0 0-5 16,0 0-3-16,0 0-3 0,0 0 7 0,0 0-19 15,0 0-85-15,0 0 117 0,0 0-4 16,0 0 5-16,0 0 26 0,0 0-42 0,0 0-7 15,16 35-1-15,-16-35-2 0,0 0-5 0,19 32-3 16,-19-32 0-16,14 25 1 0,-14-25-3 16,17 26-4-16,-17-26-3 0,17 28-1 0,-17-28 16 15,17 25-2-15,-17-25-15 0,20 28 9 0,-20-28 3 16,17 27-2-16,-17-27 3 0,15 25-9 16,-15-25-2-16,14 21 10 0,-14-21-13 0,0 0-1 15,20 33-5-15,-20-33-4 0,0 0-2 0,11 28-9 16,-11-28-3-16,0 0 6 0,0 0 9 0,6 32-8 15,-6-32 1-15,0 0-5 0,0 0 4 0,0 0 7 16,-9 34-13-16,9-34 16 0,0 0-18 16,0 0 12-16,-28 17-2 0,28-17 21 0,0 0-9 15,0 0-26-15,-43 4 32 0,43-4 5 0,0 0-8 16,-31-5 15-16,31 5-22 0,0 0 17 0,-35-14-11 16,35 14 6-16,0 0 0 0,-31-18 5 15,31 18-4-15,0 0 3 0,-27-25 2 0,27 25-8 16,0 0 46-16,-23-30-33 0,23 30-18 0,0 0 27 15,-13-33-21-15,13 33 0 0,0 0 6 16,-13-37-7-16,13 37 13 0,0 0 0 0,-10-30 0 16,10 30 3-16,0 0 36 0,0 0-59 0,0 0 13 15,-10-29-16-15,10 29 19 0,0 0-10 0,0 0 11 16,0 0-4-16,0 0-10 0,0 0 5 16,0 0-1-16,0 0-16 0,0 0-16 0,0 0 42 15,0 0 2-15,0 0-3 0,0 0 6 0,0 0-20 16,26 16 0-16,-26-16 18 0,0 0-4 0,17 21-6 15,-17-21 3-15,0 0-6 0,20 33-10 16,-20-33 11-16,0 0-6 0,13 34 3 0,-13-34 42 16,0 0-50-16,11 37-6 0,-11-37 3 0,0 0 0 15,6 37-10-15,-6-37 8 0,0 0-17 16,0 0 17-16,-3 42-7 0,3-42 6 0,0 0-16 16,-8 26 5-16,8-26 11 0,0 0 9 0,-19 20-13 15,19-20-40-15,0 0 53 0,0 0 7 0,-33 11-3 16,33-11-7-16,0 0-4 0,0 0 15 15,-41 0-7-15,41 0 8 0,0 0-5 0,-32-11 11 16,32 11-14-16,0 0-33 0,-34-20 44 0,34 20 4 16,0 0-8-16,-26-19-27 0,26 19 41 0,0 0-7 15,-25-25-7-15,25 25 11 0,0 0-3 0,-20-27-1 16,20 27-6-16,0 0 5 0,-20-27 6 16,20 27 5-16,0 0-1 0,-17-21-11 0,17 21 23 15,0 0-4-15,0 0-10 0,0 0 5 0,0 0-4 16,-16-24 2-16,16 24-11 0,0 0 3 15,0 0-1-15,0 0-10 0,0 0 9 0,0 0-3 16,0 0 3-16,0 0-9 0,0 0-7 0,0 0 13 16,0 0-4-16,0 0-2 0,0 0 10 15,13 24 61-15,-13-24-76 0,0 0-1 0,20 25 5 16,-20-25 13-16,14 23-9 0,-14-23-2 0,17 25 14 16,-17-25-23-16,20 31 11 0,-20-31 1 0,14 29 3 15,-14-29 48-15,17 31-55 0,-17-31-17 0,12 30 21 16,-12-30-13-16,17 33 14 0,-17-33-18 15,14 32 23-15,-14-32-21 0,12 31 29 0,-12-31-18 16,14 30 4-16,-14-30-38 0,14 28 46 0,-14-28-9 16,13 25 13-16,-13-25 19 0,10 29-41 0,-10-29 1 15,0 0 0-15,10 32-4 0,-10-32 8 16,0 0-3-16,0 0 3 0,20 36-1 0,-20-36 2 16,0 0-5-16,0 0-5 0,-17 33 10 0,17-33 2 15,0 0-3-15,-23 24 1 0,23-24 1 16,0 0 7-16,-30 23-4 0,30-23 0 0,0 0-7 15,-34 16 5-15,34-16-51 0,0 0 57 0,-40 13 0 16,40-13-1-16,0 0 1 0,-54 3-6 16,54-3 0-16,0 0 7 0,-52-1-1 0,52 1 1 15,-40-4-3-15,40 4 3 0,-41-4 2 0,41 4 0 16,-43-9 2-16,43 9 6 0,-37-14 40 0,37 14-53 16,-40-12-9-16,40 12 3 0,-37-17-3 0,37 17 13 15,-32-17-15-15,32 17 14 0,-31-19-6 16,31 19 6-16,-30-21-10 0,30 21 8 0,-26-28-2 15,26 28-2-15,-27-29 1 0,27 29 13 0,-24-36-4 16,24 36 12-16,-20-33-8 0,20 33 16 16,-15-40-1-16,15 40-1 0,-25-33 24 0,25 33-32 15,-3-33-8-15,3 33 5 0,-3-34-16 0,3 34 17 16,0 0-10-16,-3-41 0 0,3 41-10 16,0 0 5-16,6-38-5 0,-6 38-2 0,0 0-46 15,6-30 66-15,-6 30-13 0,0 0-1 0,0 0 13 16,0 0-14-16,0 0 1 0,0-35-6 0,0 35 1 15,0 0 5-15,0 0-4 0,0 0-4 0,0 0 10 16,0 0-13-16,0 0 8 0,0 0 19 16,0 0-55-16,0 0 18 0,0 0-26 0,0 0 4 15,0 0-13-15,0 0 7 0,0 0-34 0,0 0 2 16,0 0-21-16,0 0-25 0,0 0-28 0,0 0-26 16,0 0-6-16,0 0-44 0,0 0-252 15,0 0 155-15,0 0 195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5-09-27T17:36:51.771"/>
    </inkml:context>
    <inkml:brush xml:id="br0">
      <inkml:brushProperty name="width" value="0.21167" units="cm"/>
      <inkml:brushProperty name="height" value="0.21167" units="cm"/>
      <inkml:brushProperty name="color" value="#C00000"/>
      <inkml:brushProperty name="fitToCurve" value="1"/>
    </inkml:brush>
  </inkml:definitions>
  <inkml:trace contextRef="#ctx0" brushRef="#br0">1473 31 0 0,'0'0'131'0,"0"0"122"0,-23-17-60 0,23 17-26 0,0 0-11 16,0 0-11-16,0 0-26 0,0 0 1 15,-25-14-11-15,25 14-11 0,0 0-11 0,0 0-12 16,0 0 1-16,0 0-10 0,0 0 0 0,0 0-10 16,0 0-10-16,0 0 6 0,0 0-11 15,0 0-20-15,0 0 9 0,0 0 17 0,0 0 6 16,0 0-24-16,0 0 18 0,0 0-13 0,5 44-5 15,-5-44 8-15,0 0 6 0,3 40-5 16,-3-40-3-16,1 35-2 0,-1-35-8 0,5 34 14 16,-5-34-14-16,5 36-3 0,-5-36 10 0,7 38-23 15,-7-38-1-15,6 42 0 0,-6-42 1 16,8 40 3-16,-8-40-9 0,6 37-6 0,-6-37 3 16,6 43 5-16,-6-43 0 0,6 41 8 0,-6-41-36 15,8 45 32-15,-8-45-3 0,8 46-5 0,-8-46 35 16,6 45-34-16,-6-45-17 0,6 45 14 0,-6-45 7 15,5 43-7-15,-5-43-1 0,4 44 6 0,-4-44-6 16,5 38 7-16,-5-38-7 0,3 39 2 16,-3-39-29-16,6 35 35 0,-6-35-6 0,3 32 4 15,-3-32-10-15,0 0-10 0,2 47 23 0,-2-47-5 16,0 0 7-16,-2 46-2 0,2-46-7 16,0 0-5-16,-7 38 12 0,7-38-12 0,0 0 10 15,-14 38 4-15,14-38-26 0,0 0 18 0,-13 33-13 16,13-33 24-16,0 0-10 0,-16 26 1 15,16-26-11-15,0 0 1 0,-13 27 4 0,13-27-1 16,0 0-1-16,-18 22 0 0,18-22 0 0,0 0-1 16,0 0-2-16,-23 18-5 0,23-18 10 0,0 0 5 15,0 0-8-15,0 0 1 0,0 0 17 16,-34 10-11-16,34-10-5 0,0 0 4 0,0 0-12 16,-31-9 17-16,31 9-12 0,0 0 12 0,0 0 0 15,-26-19-9-15,26 19 6 0,-29-15 1 0,29 15 37 16,0 0-48-16,-14-33-1 0,14 33 11 0,0 0-4 15,-18-32 11-15,18 32 6 0,0 0 3 16,-18-32-5-16,18 32 1 0,0 0-3 0,-19-25 1 16,19 25-4-16,0 0 13 0,0 0-3 0,0 0-8 15,-15-22 8-15,15 22-12 0,0 0-5 16,0 0-1-16,0 0-7 0,0 0-7 0,0 0 10 16,0 0 1-16,0 0 1 0,0 0 2 0,0 0-12 15,0 0 14-15,0 0-7 0,0 0 1 0,4 33 11 16,-4-33-3-16,0 0 3 0,2 37-1 15,-2-37-17-15,0 0 15 0,1 47 10 0,-1-47-5 16,2 41-17-16,-2-41 4 0,3 37 9 0,-3-37 2 16,3 42-20-16,-3-42 13 0,2 42-2 0,-2-42 4 15,1 34 3-15,-1-34-5 0,5 47 10 16,-5-47-9-16,-2 46-5 0,2-46 8 0,0 45 1 16,0-45-8-16,-1 45 8 0,1-45 13 0,-5 46-26 15,5-46 5-15,-8 40 2 0,8-40-1 16,-16 44 6-16,16-44 2 0,-14 42-2 0,14-42-1 15,-14 38-4-15,14-38-1 0,-15 33-5 0,15-33-30 16,-20 37-2-16,20-37-23 0,-19 29-36 16,19-29-16-16,-21 28-50 0,21-28-11 0,-34 23-9 15,34-23-28-15,-34 17-51 0,34-17-57 0,-41 7-148 16,41-7 153-16,-45 5 203 0</inkml:trace>
  <inkml:trace contextRef="#ctx0" brushRef="#br0" timeOffset="531">1071 630 0 0,'0'0'253'0,"0"0"7"15,0 0-49-15,-19-20-13 0,19 20-43 0,0 0-12 16,0 0-9-16,0 0-13 0,0 0-12 16,0 0-4-16,0 0-18 0,0 0 0 0,0 0-21 15,-14-23 1-15,14 23-10 0,0 0-5 0,0 0-25 16,0 0 37-16,0 0-50 0,0 0 14 0,0 0 8 15,0 0 2-15,0 0 0 0,0 0-12 0,0 0-14 16,0 0 9-16,0 0-7 0,-12 29-1 16,12-29-3-16,0 0-8 0,0 0 9 0,0 0-9 15,0 0-19-15,0 0-13 0,0 0-24 0,0 0-34 16,5 32-36-16,-5-32-26 0,0 0-51 16,0 0-7-16,0 0-63 0,0 0-227 0,0 0 159 15,0 0 185-15</inkml:trace>
  <inkml:trace contextRef="#ctx0" brushRef="#br0" timeOffset="1344">310 895 45 0,'0'0'300'0,"-5"-32"-61"0,5 32-31 0,0 0-16 16,0 0-35-16,0 0-5 0,0 0-25 0,0 0-11 15,0 0 14-15,0 0-18 0,0 0-24 0,0 0-1 16,0 0-17-16,0 0-4 0,0 0-21 16,0 0 2-16,0 0-14 0,0 0 9 0,0 0-14 15,0 0-8-15,0 0 0 0,0 0 15 0,0 0-15 16,0 0 5-16,0 0-10 0,-17 25 10 15,17-25-21-15,0 0 4 0,-15 25-1 0,15-25-3 16,0 0-30-16,-25 22 33 0,25-22-17 0,0 0 11 16,-21 15-6-16,21-15-3 0,0 0-7 15,0 0 13-15,0 0-12 0,0 0 14 0,-26 14-2 16,26-14 13-16,0 0-12 0,0 0 4 0,0 0-9 16,0 0 4-16,-27-21-18 0,27 21 18 15,0 0-13-15,0 0 23 0,-13-30-17 0,13 30 10 16,0 0-38-16,0 0 36 0,-5-40-12 0,5 40 17 15,0 0-11-15,0 0 6 0,8-32-4 0,-8 32 6 16,0 0-5-16,0 0-12 0,0 0 21 0,0 0-14 16,0 0 11-16,20-21-8 0,-20 21-4 15,0 0 18-15,0 0 25 0,44 11-37 0,-44-11-7 16,31 14 10-16,-31-14-5 0,31 17 4 0,-31-17 0 16,39 23 4-16,-39-23-5 0,34 25 23 15,-34-25-13-15,32 29 5 0,-32-29-2 0,27 31 12 16,-27-31-31-16,23 33 15 0,-23-33 1 0,18 35 5 15,-18-35-9-15,15 35 8 0,-15-35-9 16,11 34 9-16,-11-34-2 0,6 37-39 0,-6-37 46 16,2 36 7-16,-2-36-7 0,-3 38 3 0,3-38-1 15,-11 37-1-15,11-37 2 0,-12 36-7 0,12-36-8 16,-19 39 4-16,19-39-1 0,-23 40-8 0,23-40 12 16,-24 39-15-16,24-39 15 0,-30 43-78 15,30-43 69-15,-33 39-19 0,11-21-7 0,2 1-7 16,-1-1-10-16,-1 4-15 0,-2-6-11 0,1-1-17 15,-5-1-19-15,28-14-40 0,-49 25-22 0,49-25-34 16,-51 19-11-16,51-19-76 0,-44 13-131 16,44-13 142-16,-38 9 238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5-09-27T14:49:42.305"/>
    </inkml:context>
    <inkml:brush xml:id="br0">
      <inkml:brushProperty name="width" value="0.21167" units="cm"/>
      <inkml:brushProperty name="height" value="0.21167" units="cm"/>
      <inkml:brushProperty name="color" value="#FF0000"/>
      <inkml:brushProperty name="fitToCurve" value="1"/>
    </inkml:brush>
  </inkml:definitions>
  <inkml:trace contextRef="#ctx0" brushRef="#br0">4474 734 0 0,'0'0'200'15,"0"0"23"-15,-20-33-40 0,20 33-29 0,0 0 8 16,-16-35-36-16,16 35-1 0,0 0 17 16,-7-35-28-16,7 35-24 0,0 0 3 0,-3-40-15 15,3 40 5-15,0 0-6 0,-5-35 9 0,5 35-7 16,0 0 0-16,-3-41-12 0,3 41 4 15,0 0-4-15,2-45 1 0,-2 45-20 0,1-34 14 16,-1 34-16-16,5-36 12 0,-5 36-18 0,9-39 2 16,-9 39-11-16,11-37 3 0,-11 37-10 0,15-43-4 15,-15 43-23-15,23-38 23 0,-23 38-11 16,28-39 7-16,-28 39-9 0,29-34 6 0,-29 34-7 16,27-36 8-16,-27 36-6 0,30-30 8 0,-30 30-14 15,30-27 6-15,-30 27-7 0,23-21 16 0,-23 21-21 16,28-23 6-16,-28 23-45 0,0 0 53 15,28-19 4-15,-28 19-16 0,0 0 5 0,0 0 0 16,26-14-3-16,-26 14-6 0,0 0 9 0,0 0-10 16,0 0 1-16,0 0 0 0,36 7 4 15,-36-7 4-15,0 0-8 0,17 26 9 0,-17-26-6 16,17 25 6-16,-17-25-6 0,13 32 5 0,-13-32 0 16,7 34-3-16,-7-34-15 0,3 35 8 0,-3-35-5 15,0 37 9-15,0-37 3 0,-7 36-27 16,7-36 4-16,-17 38 9 0,17-38 0 0,-26 36 4 15,26-36-3-15,-31 44 7 0,31-44-5 0,-40 29 12 16,17-15-12-16,-3 3 10 0,1-4-8 0,-1 2 1 16,0-3 1-16,2 3-1 0,24-15-15 0,-46 21 9 15,46-21 4-15,-45 19-4 0,45-19 5 16,-38 13 11-16,38-13-21 0,-34 15 3 0,34-15-4 16,0 0 14-16,-34 5-3 0,34-5 8 0,0 0-6 15,0 0-20-15,-43-8 19 0,43 8 5 16,0 0 3-16,-27-15 8 0,27 15-30 0,0 0 28 15,-26-24-3-15,26 24 8 0,0 0-11 0,-19-19 6 16,19 19 2-16,0 0-4 0,0 0 0 16,-17-20 10-16,17 20-7 0,0 0 1 0,0 0-1 15,0 0 3-15,0 0 1 0,0 0-16 0,0 0 0 16,0 0 1-16,0 0 1 0,0 0 15 0,0 0-11 16,0 0-3-16,0 0 0 0,0 0 4 0,0 0-9 15,0 0 8-15,8 34-3 0,-8-34 4 16,0 0-7-16,1 32 11 0,-1-32-13 0,0 0 11 15,3 37 2-15,-3-37 4 0,0 0-4 0,-4 40-5 16,4-40-4-16,0 0 2 0,-5 45-19 0,5-45 29 16,-7 26-12-16,7-26 5 0,-13 28 1 15,13-28-7-15,-10 28-38 0,10-28 43 0,-14 27-9 16,14-27-1-16,-19 26 47 0,19-26-59 0,-21 26 1 16,21-26 10-16,-28 23-6 0,28-23 14 15,-26 14-20-15,26-14 13 0,-29 18 5 0,29-18 23 16,-29 11-27-16,29-11 5 0,-31 9 2 0,31-9 2 15,0 0 4-15,-38 6 16 0,38-6-20 0,0 0 14 16,0 0 11-16,-45-3 0 0,45 3-2 16,0 0 13-16,-27-14-14 0,27 14 4 0,0 0-11 15,-20-22 26-15,20 22-16 0,0 0 10 0,-23-28-5 16,23 28-2-16,-11-25-5 0,11 25-4 0,-12-31 4 16,12 31 3-16,-11-34-6 0,11 34 1 15,-6-37-10-15,6 37 11 0,-6-37-10 0,6 37 9 16,0-39-10-16,0 39 6 0,-5-35-10 0,5 35 10 15,0 0-13-15,0-39 4 0,0 39-1 16,0 0-4-16,0 0-8 0,0-37 1 0,0 37-52 16,0 0 37-16,0 0-33 0,0 0 5 0,0 0-40 15,8-34-24-15,-8 34-22 0,0 0-32 16,0 0-16-16,0 0-46 0,0 0-20 0,0 0-46 16,0 0-217-16,0 0 162 0,0 0 176 0</inkml:trace>
  <inkml:trace contextRef="#ctx0" brushRef="#br0" timeOffset="609">3516 831 0 0,'0'0'406'0,"0"0"-90"0,0 0-42 0,0 0-44 16,0 0-38-16,0 0-14 0,0 0-26 0,0 0-31 15,0 0-29-15,0 0-2 0,0 0 13 16,0 0-81-16,-14-25 3 0,14 25-3 0,0 0-18 16,0 0 10-16,0 0-7 0,0 0 3 0,0 0-12 15,-32 13 10-15,32-13-8 0,0 0 3 16,-37 12-8-16,37-12 18 0,0 0-14 0,-46 4 11 16,46-4 24-16,0 0-25 0,-44 3-8 0,44-3 1 15,0 0-8-15,0 0 12 0,-43 5-17 16,43-5 22-16,0 0-22 0,0 0 20 0,0 0-16 15,0 0 7-15,0 0-34 0,0 0 54 0,0 0-17 16,0 0 1-16,0 0-5 0,0 0-8 0,0 0 1 16,0 0-7-16,21-23 7 0,-21 23-1 0,28-10 0 15,-28 10 14-15,32-11-18 0,-32 11 23 16,0 0-7-16,35-15 1 0,-35 15-16 0,0 0 21 16,0 0-13-16,28-10 10 0,-28 10 5 0,0 0 44 15,0 0-73-15,0 0 12 0,0 0-5 16,0 0 13-16,0 0-14 0,0 0 7 0,0 0-1 15,0 0 5-15,0 0 8 0,0 0 2 0,-31 9-6 16,31-9 0-16,0 0-10 0,-35 14 7 16,35-14 0-16,0 0 10 0,-37 13-60 0,37-13-11 15,0 0-41-15,0 0-23 0,0 0-45 0,-34 9-17 16,34-9-52-16,0 0-272 0,0 0 160 0,0 0 177 16</inkml:trace>
  <inkml:trace contextRef="#ctx0" brushRef="#br0" timeOffset="1921">2460 243 87 0,'0'0'306'0,"-21"-19"-60"0,21 19-26 0,0 0-33 16,0 0 6-16,0 0-42 0,0 0-13 0,0 0-5 15,0 0-7-15,0 0-19 0,0 0-15 0,0 0-10 16,0 0-21-16,0 0-1 0,0 0-3 16,-20-18-4-16,20 18 1 0,0 0-14 0,0 0-1 15,0 0-4-15,11 26-3 0,-11-26-8 0,0 0-6 16,17 34-1-16,-17-34-4 0,16 33 5 15,-16-33-8-15,14 35-4 0,-14-35-8 0,16 38 12 16,-16-38-5-16,12 35-2 0,-12-35-1 0,14 36 6 16,-14-36-8-16,13 31 5 0,-13-31-1 0,7 31-15 15,-7-31-5-15,0 0 2 0,4 39-15 16,-4-39 10-16,0 0-13 0,0 0 10 0,2 40 26 16,-2-40-32-16,0 0-5 0,0 0 1 0,0 0-4 15,-13 27 9-15,13-27 9 0,0 0-7 0,0 0 4 16,0 0 3-16,-32 12 1 0,32-12 18 0,0 0-17 15,0 0-1-15,0 0 2 0,-38-7 3 16,38 7-5-16,0 0 4 0,0 0-5 0,-23-21 13 16,23 21-7-16,0 0-2 0,-20-19 14 0,20 19 7 15,0 0-4-15,0 0 8 0,-19-18-3 16,19 18 2-16,0 0-9 0,0 0 14 0,0 0-9 16,0 0-6-16,0 0 17 0,0 0-14 0,0 0-5 15,0 0-2-15,0 0 4 0,0 0 37 16,0 0-32-16,0 0-10 0,0 0 0 0,0 0-3 15,31 15 5-15,-31-15 3 0,0 0 4 0,12 26-1 16,-12-26-21-16,0 0 18 0,14 30 0 0,-14-30-7 16,0 0-1-16,0 0-3 0,6 37 7 0,-6-37-2 15,0 0-35-15,0 0 40 0,-7 36 1 16,7-36-2-16,0 0 27 0,0 0-35 0,0 0 14 16,-19 27-14-16,19-27 2 0,0 0 1 0,0 0 15 15,-29 11-20-15,29-11 17 0,0 0-7 16,0 0-3-16,0 0-4 0,-44-3-7 0,44 3 9 15,0 0 20-15,-29-13-12 0,29 13-3 0,0 0-1 16,-33-18 7-16,33 18-10 0,0 0 4 16,-30-20-8-16,30 20 9 0,0 0-8 0,-31-17 15 15,31 17 5-15,0 0 1 0,-20-18-1 0,20 18 1 16,0 0-21-16,0 0 21 0,0 0 8 0,-22-15-3 16,22 15 6-16,0 0 47 0,0 0-61 0,0 0 3 15,0 0 7-15,0 0-20 0,0 0 10 16,0 0-9-16,0 0 13 0,0 0-6 0,0 0-4 15,0 0-11-15,0 0 11 0,0 0 16 0,0 0-22 16,0 0 16-16,0 0 7 0,0 0-7 0,19 26-4 16,-19-26 0-16,20 19 21 0,-20-19-13 15,27 28 2-15,-27-28-5 0,30 31 7 0,-30-31-5 16,43 34 5-16,-23-15-11 0,-2 1 9 0,3 2-16 16,1-3 11-16,1 2-14 0,0 0 19 15,-2 0-11-15,2 2 26 0,0-2-38 0,-1-1 14 16,-1-1-16-16,2 2 14 0,-3-2-1 0,-20-19-3 15,39 30-9-15,-39-30 12 0,34 31 4 16,-34-31-3-16,32 25-7 0,-32-25 15 0,26 21-14 16,-26-21 4-16,23 18-5 0,-23-18 17 0,20 18-19 15,-20-18 9-15,0 0-7 0,0 0 10 0,23 19-13 16,-23-19 2-16,0 0-5 0,0 0 5 0,0 0-5 16,0 0 8-16,0 0-10 0,21 17-6 0,-21-17-12 15,0 0-17-15,0 0-27 0,0 0-26 16,0 0-27-16,0 0-17 0,0 0-35 0,0 0-51 15,0 0-60-15,0 0-32 0,0 0-148 0,0 0 154 16,-15-22 203-16</inkml:trace>
  <inkml:trace contextRef="#ctx0" brushRef="#br0" timeOffset="2421">1955 950 127 0,'0'0'329'0,"0"0"-62"16,0 0-32-16,0 0-51 0,0 0 30 0,0 0-79 16,0 0-6-16,0 0-28 0,0 0-13 0,0 0-28 15,0 0-11-15,0 0-13 0,0 0-2 0,0 0-1 16,0 0 4-16,-32-10-8 0,32 10 13 0,0 0 15 15,0 0-22-15,-41 11 0 0,41-11-7 16,0 0 11-16,-48 10-2 0,48-10-4 0,-41 7-1 16,41-7 2-16,-42 7-1 0,42-7-14 0,-41 6 5 15,41-6-13-15,-38 5 5 0,38-5-21 16,-37 6 20-16,37-6-11 0,0 0 7 0,-46 3-19 16,46-3-6-16,0 0-42 0,-36 4 11 0,36-4-13 15,0 0-3-15,0 0-37 0,0 0 22 16,-40-4-64-16,40 4-34 0,0 0-36 0,0 0-13 15,0 0-73-15,0 0-144 0,0 0 151 0,-6-30 217 16</inkml:trace>
  <inkml:trace contextRef="#ctx0" brushRef="#br0" timeOffset="2749">2067 1129 0 0,'0'0'255'0,"0"0"127"0,0 0-122 0,0 0-46 15,30 13-27-15,-30-13-14 0,0 0-19 0,0 0-31 16,0 0-24-16,0 0 0 0,0 0-32 0,0 0-1 16,0 0-19-16,0 0 3 0,-22 23-61 0,22-23 78 15,0 0-17-15,-38 11-2 0,38-11 0 16,0 0-9-16,-43 7-7 0,43-7-10 0,0 0-4 15,-49 7 1-15,49-7-11 0,0 0 14 0,-40 5-14 16,40-5 2-16,0 0-13 0,-42 2 5 0,42-2-85 16,0 0 67-16,-40 9-24 0,40-9-17 15,0 0-28-15,-38 4-5 0,38-4-32 0,0 0-34 16,0 0-28-16,-44 0-19 0,44 0-54 0,0 0-223 16,-28-13 155-16,28 13 195 0</inkml:trace>
  <inkml:trace contextRef="#ctx0" brushRef="#br0" timeOffset="3484">1081 1172 0 0,'26'-16'222'0,"-26"16"78"16,0 0-40-16,0 0-61 0,0 0-38 0,0 0-26 15,0 0-15-15,0 0-26 0,0 0-4 0,0 0-27 16,0 0-6-16,0 0-24 0,0 0 3 16,0 0-25-16,0 0 15 0,0 0-8 0,0 0 14 15,0 0-13-15,0 0 10 0,0 0-10 0,0 0 1 16,-37 11-5-16,37-11 6 0,0 0-8 15,-32 12 7-15,32-12-16 0,0 0 11 0,-43 11-5 16,43-11-4-16,-34 7-6 0,34-7 8 0,-35 7-20 16,35-7 26-16,-32 8-6 0,32-8-8 15,-39 3 2-15,39-3-14 0,0 0 14 0,0 0 0 16,-37 6-3-16,37-6-3 0,0 0-3 0,0 0-2 16,0 0-3-16,0 0-8 0,0 0 5 0,0 0-19 15,0 0 2-15,0 0 3 0,0 0 6 0,29-26-5 16,-29 26 16-16,27-11-47 0,-27 11 55 0,36-12 0 15,-36 12 1-15,39-11-2 0,-39 11 17 16,30-9-11-16,-30 9 6 0,28-10 2 0,-28 10 9 16,0 0-6-16,32-7 7 0,-32 7-11 0,0 0 9 15,0 0-8-15,0 0 15 0,0 0-14 16,0 0 1-16,0 0-11 0,0 0 5 0,0 0-4 16,0 0 13-16,0 0-8 0,0 0 1 0,0 0-5 15,-41 9 6-15,41-9 43 0,0 0-51 16,-40 12-8-16,40-12 11 0,0 0-8 0,-43 13 3 15,43-13 2-15,0 0 7 0,-34 14-12 0,34-14 12 16,0 0-17-16,0 0-2 0,-35 11-9 0,35-11-10 16,0 0-40-16,0 0-2 0,0 0-21 15,0 0 14-15,0 0-42 0,-37 3-5 0,37-3-19 16,0 0-18-16,0 0-253 0,-26-10 142 0,26 10 238 16</inkml:trace>
  <inkml:trace contextRef="#ctx0" brushRef="#br0" timeOffset="4046">31 1078 0 0,'0'0'334'0,"0"0"-81"0,0 0-24 15,0 0-36-15,-31-10-19 0,31 10-21 0,0 0 2 16,0 0-18-16,0 0 52 0,0 0-37 0,0 0-47 15,0 0-29-15,0 0 8 0,0 0 12 16,0 0 9-16,0 0-8 0,0 0 13 0,0 0-17 16,14 22-5-16,-14-22-7 0,0 0-11 0,23 25-27 15,-23-25 40-15,20 25-16 0,-20-25 0 0,23 25-22 16,-23-25-4-16,22 30-6 0,-22-30-3 0,24 29-8 16,-24-29 2-16,25 31-10 0,-25-31-31 15,27 33 30-15,-27-33 11 0,25 34-9 0,-25-34-5 16,32 34-1-16,-32-34-3 0,29 35 6 0,-29-35-14 15,33 32 35-15,-33-32-35 0,33 30 3 0,-33-30-5 16,34 26 0-16,-34-26 5 0,29 20-4 16,-29-20-3-16,25 18 2 0,-25-18 4 0,0 0-2 15,29 19 4-15,-29-19-3 0,0 0-2 0,0 0 0 16,0 0 1-16,23 20-4 0,-23-20 10 16,0 0-6-16,0 0-5 0,0 0-1 0,0 0-24 15,0 0-11-15,0 0-22 0,0 0-47 0,0 0 10 16,0 0-29-16,0 0-24 0,0 0-51 0,0 0-29 15,0 0-37-15,0 0-63 0,0 0-379 16,0 0 254-16,0 0 54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5-09-27T14:49:49.851"/>
    </inkml:context>
    <inkml:brush xml:id="br0">
      <inkml:brushProperty name="width" value="0.21167" units="cm"/>
      <inkml:brushProperty name="height" value="0.21167" units="cm"/>
      <inkml:brushProperty name="color" value="#FF0000"/>
      <inkml:brushProperty name="fitToCurve" value="1"/>
    </inkml:brush>
  </inkml:definitions>
  <inkml:trace contextRef="#ctx0" brushRef="#br0">0 0 0 0,'0'0'116'0,"0"0"48"16,0 0-21-16,0 0-37 0,0 0-6 0,0 0-19 15,0 0-4-15,0 0-17 0,0 0-5 0,0 0-14 16,0 0-7-16,0 0-14 0,0 0 16 15,31 9-8-15,-31-9 5 0,0 0-9 0,0 0 3 16,23 19-11-16,-23-19 6 0,0 0-6 0,0 0 7 16,27 21-3-16,-27-21-4 0,0 0-21 15,0 0 29-15,23 17-8 0,-23-17 11 0,0 0-16 16,0 0 8-16,0 0-4 0,0 0 2 0,0 0 2 16,0 0 55-16,14 23-85 0,-14-23 24 15,0 0-15-15,0 0 11 0,0 0-4 0,0 0 6 16,0 0-15-16,0 0 8 0,3 36-1 0,-3-36 12 15,0 0-13-15,0 0 5 0,-7 29-10 0,7-29 9 16,0 0-11-16,0 0 16 0,-13 27-4 0,13-27 3 16,0 0-15-16,0 0 9 0,0 0-13 15,-4 37 14-15,4-37-8 0,0 0 6 0,0 0-9 16,0 0 13-16,10 34-5 0,-10-34 2 0,0 0-5 16,0 0 2-16,20 31-1 0,-20-31 0 15,0 0-2-15,0 0 9 0,14 23-12 0,-14-23 10 16,0 0-5-16,0 0 7 0,0 0 1 0,20 25-5 15,-20-25-9-15,0 0 11 0,0 0-5 16,17 24 7-16,-17-24-10 0,0 0 10 0,18 21-6 16,-18-21 2-16,0 0-1 0,0 0-23 0,20 28 25 15,-20-28-4-15,0 0 1 0,25 20 0 0,-25-20-1 16,0 0 0-16,17 21 2 0,-17-21 6 0,0 0-6 16,0 0-4-16,20 25 2 0,-20-25-2 15,0 0 2-15,0 0 0 0,0 0 0 0,17 27-24 16,-17-27 28-16,0 0 2 0,0 0-4 0,0 0 12 15,6 30 6-15,-6-30-8 0,0 0 7 0,0 0-17 16,-11 34 10-16,11-34 5 0,0 0-8 16,-12 32-9-16,12-32 6 0,0 0-12 0,-11 38 12 15,11-38-10-15,0 0-20 0,-9 38 12 0,9-38 6 16,0 0-13-16,0 0 11 0,0 42-14 16,0-42 13-16,0 0 4 0,0 0 7 0,6 38 10 15,-6-38-6-15,0 0-7 0,0 0 1 0,3 32-7 16,-3-32 10-16,0 0-16 0,0 0 23 15,0 0-15-15,0 0 6 0,0 40-4 0,0-40 0 16,0 0-22-16,0 0 22 0,0 0-8 0,0 0 8 16,-6 31-14-16,6-31 13 0,0 0-7 0,0 0 2 15,0 0 0-15,0 0 10 0,0 0 10 16,-8 38-11-16,8-38-5 0,0 0 2 0,0 0-8 16,0 0 12-16,0 0-5 0,-6 32-6 0,6-32 3 15,0 0 10-15,0 0-22 0,0 34 3 0,0-34-31 16,0 0 31-16,0 0-11 0,3 45 15 15,-3-45 7-15,0 0 8 0,8 34-11 0,-8-34-6 16,0 0-4-16,12 35 11 0,-12-35-10 0,0 0 15 16,8 32-15-16,-8-32 30 0,0 0-3 15,9 35 3-15,-9-35-24 0,0 0 17 0,3 30-20 16,-3-30 20-16,0 0-12 0,0 0 8 0,2 38 1 16,-2-38 9-16,0 0-10 0,0 0 8 0,-5 37-20 15,5-37 2-15,0 0-3 0,-9 31 11 0,9-31-5 16,0 0 6-16,-14 28-6 0,14-28 9 15,0 0-1-15,-11 27-1 0,11-27-11 0,0 0 10 16,0 0-10-16,-6 30 6 0,6-30-9 0,0 0 12 16,0 0-11-16,0 0 12 0,-3 34-6 0,3-34 15 15,0 0-4-15,0 0 0 0,0 0-10 16,9 32 1-16,-9-32-3 0,0 0 11 0,0 0-13 16,0 0 13-16,11 34-5 0,-11-34 1 0,0 0 6 15,11 28 15-15,-11-28-8 0,0 0-3 16,0 0-16-16,15 35 1 0,-15-35-11 0,0 0 12 15,0 0 11-15,8 36-1 0,-8-36-6 0,0 0 1 16,0 0-9-16,3 39 10 0,-3-39-5 0,0 0 12 16,0 0-10-16,0 39-3 0,0-39-3 15,0 0 9-15,0 0-9 0,-6 37 8 0,6-37-6 16,0 0 11-16,0 0-4 0,-8 35 6 0,8-35-11 16,0 0 11-16,0 0-16 0,-9 33 12 0,9-33-11 15,0 0-6-15,0 0 9 0,0 0 10 0,0 0 0 16,-3 38 1-16,3-38-14 0,0 0 13 15,0 0-4-15,0 0 21 0,3 34-5 0,-3-34 6 16,0 0-9-16,0 0-6 0,6 30-9 0,-6-30 7 16,0 0-1-16,0 0-2 0,3 39-10 15,-3-39 21-15,0 0-13 0,11 29-3 0,-11-29-11 16,0 0 1-16,9 36 8 0,-9-36-3 0,0 0 2 16,5 37 6-16,-5-37-5 0,0 0-12 15,3 33 15-15,-3-33 3 0,0 0 0 0,-5 35-3 16,5-35 10-16,0 0-7 0,2 33-3 0,-2-33 10 15,0 0 22-15,-2 38 25 0,2-38-18 0,0 0 1 16,2 42-20-16,-2-42 7 0,6 33-13 16,-6-33 5-16,6 33-17 0,-6-33 9 0,6 34-14 15,-6-34 19-15,0 0-15 0,2 48 7 0,-2-48-3 16,0 0-3-16,6 39 11 0,-6-39-14 0,0 0-7 16,0 0 9-16,0 45-14 0,0-45 15 15,0 0-1-15,0 0 3 0,0 0-5 0,0 0 5 16,-8 34-14-16,8-34 11 0,0 0-28 0,0 0 29 15,0 0-7-15,0 0 10 0,0 0-6 16,0 0 6-16,0 0-8 0,0 0 9 0,0 0-11 16,0 0 5-16,-9 29-3 0,9-29 0 0,0 0-11 15,0 0 21-15,0 0-12 0,0 0 9 0,-14 26-1 16,14-26-1-16,0 0-11 0,0 0 15 16,0 0-5-16,0 0 50 0,0 0-71 0,0 0 15 15,-6 35-1-15,6-35 20 0,0 0 3 0,-11 25 7 16,11-25-19-16,0 0-3 0,-12 32-14 0,12-32 16 15,0 0-8-15,-14 35 1 0,14-35 4 0,-11 30 6 16,11-30-27-16,0 0-5 0,-6 43-3 16,6-43 14-16,0 0 6 0,0 47 2 0,0-47-8 15,0 0 3-15,0 61-16 0,0-61 15 0,0 0-15 16,0 0 15-16,-3 44 5 0,3-44-1 16,0 0 18-16,-9 31 6 0,9-31-22 0,0 0 3 15,-8 29-8-15,8-29 6 0,0 0-7 0,0 0 3 16,-20 21-11-16,20-21 6 0,0 0-20 15,-17 19 24-15,17-19-8 0,0 0 5 0,0 0-8 16,-30 18 5-16,30-18-6 0,0 0 7 0,0 0-16 16,-30 17 12-16,30-17-19 0,0 0 3 0,0 0-13 15,-23 21 3-15,23-21-1 0,0 0 12 0,-10 26 21 16,10-26 24-16,0 0-19 0,1 36-21 16,-1-36-11-16,9 34 11 0,-9-34 11 0,14 38 14 15,-14-38-8-15,17 43 2 0,-17-43 0 0,23 46-1 16,-11-16 2-16,2-6 1 0,3 1 3 0,-3 3 1 15,1-2-5-15,-1 0 4 0,3-1-36 16,-3 0 44-16,0 0-3 0,-14-25 26 0,21 39-35 16,-21-39-5-16,20 31 6 0,-20-31-4 0,0 0 7 15,17 34 6-15,-17-34 7 0,0 0 5 16,0 0 4-16,0 0 5 0,0 0-5 0,11 26 9 16,-11-26-23-16,0 0 17 0,0 0-6 0,0 0-4 15,0 0-2-15,0 0-2 0,0 0 3 0,0 0-8 16,0 0-2-16,0 0 4 0,0 0 0 15,0 0-8-15,9 25 1 0,-9-25-1 0,0 0-3 16,0 0-2-16,0 0-2 0,0 0 3 0,0 0 1 16,11 32 6-16,-11-32-3 0,0 0 1 0,0 0 2 15,16 22-6-15,-16-22 6 0,0 0 3 16,0 0-4-16,24 21-4 0,-24-21 4 0,0 0 13 16,26 28 46-16,-26-28 8 0,27 30-15 0,-27-30-24 15,29 28-6-15,-29-28-3 0,31 36 31 16,-31-36-60-16,26 37 5 0,-26-37 2 0,34 35 0 15,-34-35-27-15,23 39 0 0,-23-39 12 0,17 36 10 16,-17-36 0-16,14 30-7 0,-14-30-7 16,0 0 1-16,9 38 10 0,-9-38-2 0,0 0 9 15,0 0 1-15,0 0-5 0,0 0 5 0,1 33 2 16,-1-33 6-16,0 0-2 0,0 0-2 0,0 0 1 16,0 0 0-16,0 0 4 0,0 0-3 0,0 0-1 15,0 0-1-15,-4 34 2 0,4-34-2 0,0 0 0 16,0 0 7-16,0 0-6 0,0 0-5 15,-3 36 6-15,3-36 1 0,0 0-1 0,0 0-6 16,10 27 6-16,-10-27 2 0,0 0-3 0,16 32 10 16,-16-32 64-16,14 31-9 0,-14-31-8 15,16 38-25-15,-16-38-2 0,20 43-17 0,-20-43 44 16,17 49-73-16,-17-49 22 0,17 50-12 0,-17-50 7 16,20 47-17-16,-11-19 17 0,-9-28-14 15,17 50 2-15,-17-50-10 0,17 41-1 0,-17-41 26 16,8 48-4-16,-8-48 7 0,6 45 5 0,-6-45 0 15,6 39-1-15,-6-39 2 0,0 0-15 0,3 43 7 16,-3-43-1-16,0 0 1 0,0 0 78 16,0 43-89-16,0-43 3 0,0 0-5 0,0 0 16 15,3 36 3-15,-3-36-13 0,0 0 4 0,0 0-2 16,0 0 9-16,5 28-11 0,-5-28 6 0,0 0-1 16,0 0-1-16,0 0-5 0,12 26-1 15,-12-26 8-15,0 0-36 0,0 0 14 0,0 0-13 16,0 0-22-16,0 0-6 0,17 21-10 0,-17-21-32 15,0 0-14-15,0 0-62 0,0 0-154 16,0 0 108-16,0 0 73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5-09-27T14:49:54.538"/>
    </inkml:context>
    <inkml:brush xml:id="br0">
      <inkml:brushProperty name="width" value="0.21167" units="cm"/>
      <inkml:brushProperty name="height" value="0.21167" units="cm"/>
      <inkml:brushProperty name="color" value="#FF0000"/>
      <inkml:brushProperty name="fitToCurve" value="1"/>
    </inkml:brush>
  </inkml:definitions>
  <inkml:trace contextRef="#ctx0" brushRef="#br0">4483 44 0 0,'-20'-25'131'0,"20"25"85"0,0 0-29 0,0 0-23 0,0 0-15 16,-19-19-18-16,19 19-29 0,0 0-19 15,0 0-12-15,0 0-18 0,0 0-9 0,0 0-3 16,0 0 4-16,0 0-6 0,0 0-1 0,0 0 10 16,0 0 6-16,0 0-29 0,0 0 27 0,0 0-4 15,0 0 16-15,0 0-10 0,16 24-1 16,-16-24-19-16,0 0 9 0,15 20-6 0,-15-20-4 16,0 0-18-16,20 38 6 0,-20-38-15 0,17 26-1 15,-17-26 1-15,24 30 16 0,-24-30-14 16,25 31 1-16,-25-31-15 0,26 32 3 0,-26-32 65 15,23 31-53-15,-23-31-16 0,23 31-7 0,-23-31 9 16,23 29 9-16,-23-29-10 0,17 27 1 16,-17-27-1-16,15 23 6 0,-15-23-1 0,0 0-3 15,17 32 28-15,-17-32-23 0,0 0-4 0,11 27-4 16,-11-27-11-16,0 0-8 0,0 0-8 0,0 0 10 16,-6 34-2-16,6-34 13 0,0 0-13 0,0 0 4 15,-19 23-12-15,19-23 15 0,0 0-6 0,0 0 12 16,-35 9-10-16,35-9-11 0,0 0 33 15,-37-2 0-15,37 2-7 0,0 0 4 0,-38-8-8 16,38 8 8-16,-28-18 16 0,28 18-9 0,-27-15 3 16,27 15-2-16,-25-19-1 0,25 19-7 15,-23-24 13-15,23 24-7 0,-22-28 4 0,22 28 3 16,-19-26-17-16,19 26 8 0,-19-29 3 0,19 29 15 16,-17-27-2-16,17 27 2 0,-17-23-6 15,17 23 2-15,0 0 7 0,-18-29-11 0,18 29 10 16,0 0-10-16,0 0 9 0,0 0-6 0,-17-21-13 15,17 21 2-15,0 0 7 0,0 0-15 0,0 0 2 16,0 0 19-16,0 0 23 0,0 0-50 16,0 0 1-16,0 0 2 0,0 0 3 0,0 0 23 15,0 0-9-15,12 23-10 0,-12-23 17 0,0 0-6 16,16 28-6-16,-16-28-3 0,0 0 8 0,20 35-4 16,-20-35 6-16,15 25-10 0,-15-25-4 15,15 26-39-15,-15-26 49 0,16 29-4 0,-16-29 2 16,15 30 28-16,-15-30-30 0,12 27 8 0,-12-27-12 15,10 30 12-15,-10-30-23 0,0 0 16 16,4 39-4-16,-4-39-16 0,0 0 9 0,-6 37-11 16,6-37-21-16,0 0 15 0,-17 32 2 0,17-32 19 15,0 0-8-15,-26 25-3 0,26-25-5 0,0 0 15 16,-31 16-6-16,31-16 4 0,0 0-5 16,0 0 19-16,-38 7-12 0,38-7 6 0,0 0-6 15,-29-10 19-15,29 10-14 0,0 0 43 0,-31-14-61 16,31 14 22-16,0 0-10 0,-24-25 0 0,24 25 5 15,0 0-3-15,-27-30-5 0,27 30 14 0,0 0-11 16,-24-28 8-16,24 28-6 0,0 0 20 16,-22-27-13-16,22 27 3 0,0 0-5 0,-29-16 8 15,29 16-21-15,0 0 16 0,0 0 19 0,0 0-6 16,0 0 0-16,0 0-14 0,0 0 10 16,0 0-1-16,0 0-7 0,0 0-13 0,0 0 15 15,0 0-17-15,0 0 11 0,0 0-4 0,0 0 8 16,0 0 4-16,0 0 18 0,0 0-17 15,39 9 12-15,-39-9-14 0,0 0 5 0,26 24-4 16,-26-24 13-16,0 0-18 0,38 27 14 0,-38-27-11 16,18 26 9-16,-18-26-21 0,24 30 4 0,-24-30-8 15,21 28 24-15,-21-28-18 0,18 29 2 0,-18-29 3 16,19 28-2-16,-19-28-4 0,17 28 7 16,-17-28 57-16,15 25-64 0,-15-25-12 0,0 0 3 15,14 32 5-15,-14-32-2 0,0 0 1 0,6 30 7 16,-6-30-37-16,0 0 48 0,0 0-5 0,-8 39 7 15,8-39-18-15,0 0 9 0,-18 36 2 16,18-36 4-16,-20 19-20 0,20-19 12 0,-25 19 7 16,25-19-13-16,-24 16 0 0,24-16 11 0,-26 12-17 15,26-12 20-15,-29 11-4 0,29-11 2 16,-34 5-15-16,34-5 33 0,-37 4-35 0,37-4 22 16,-40-4-17-16,40 4 34 0,-40-5-16 0,40 5 8 15,-41-8 11-15,41 8-10 0,-43-7-1 16,43 7 5-16,-40-16-9 0,40 16 48 0,-40-16-73 15,40 16 33-15,-35-24-5 0,35 24-10 0,-37-24 9 16,37 24-1-16,-35-32-9 0,35 32 13 0,-34-32-14 16,34 32 12-16,-34-41-8 0,19 20-53 0,15 21 69 15,-29-39 5-15,29 39-2 0,-27-36 7 16,27 36 12-16,-21-36-18 0,21 36-5 0,-15-31 7 16,15 31-4-16,-11-29-13 0,11 29-3 0,0 0-2 15,-5-37 1-15,5 37-2 0,0 0-3 16,-6-32-4-16,6 32 7 0,0 0 1 0,0 0-13 15,0 0 2-15,0 0 0 0,-4-36-68 0,4 36 45 16,0 0-19-16,0 0-32 0,0 0-14 16,0 0-18-16,0 0-11 0,0 0-36 0,0 0-18 15,0 0-51-15,0 0-35 0,0 0-43 0,0 0-183 16,0 0 157-16,0 0 194 0</inkml:trace>
  <inkml:trace contextRef="#ctx0" brushRef="#br0" timeOffset="453">3347 942 0 0,'0'0'229'0,"0"0"93"0,0 0-37 0,0 0-35 16,25-17-17-16,-25 17-39 0,0 0-30 0,0 0-29 15,0 0-11-15,0 0-9 0,0 0-59 16,0 0-20-16,0 0 0 0,0 0-28 0,0 0-3 15,0 0 5-15,0 0 2 0,0 0 1 0,0 0 4 16,0 0-4-16,0 0-9 0,0 0-23 16,-39-5 56-16,39 5-3 0,0 0-16 0,-35 3 9 15,35-3-24-15,0 0 15 0,-51 0 3 0,51 0-4 16,0 0 2-16,-50 1-5 0,50-1 3 16,0 0-14-16,-50 3 1 0,50-3 2 0,0 0 3 15,-39 1-6-15,39-1 3 0,0 0-4 0,0 0-5 16,-40-1-18-16,40 1-19 0,0 0-19 0,0 0-14 15,0 0-20-15,0 0-23 0,-36 3-45 0,36-3-10 16,0 0-39-16,0 0-20 0,0 0-270 16,0 0 161-16,0 0 182 0</inkml:trace>
  <inkml:trace contextRef="#ctx0" brushRef="#br0" timeOffset="859">3461 1050 10 0,'0'0'324'16,"0"0"-77"-16,38 5-19 0,-38-5-28 0,0 0-29 16,0 0-25-16,0 0-19 0,0 0 61 0,0 0-108 15,0 0-26-15,0 0 3 0,0 0-17 0,0 0-3 16,0 0-19-16,0 0 16 0,0 0-16 0,0 0 9 15,0 0 3-15,0 0 5 0,0 0-51 16,0 0 64-16,-34 5-13 0,34-5-1 0,0 0-7 16,-41 8 1-16,41-8-6 0,0 0-9 0,-43 7 8 15,43-7-10-15,0 0-2 0,-42 5 1 16,42-5-48-16,0 0 68 0,-40 5-24 0,40-5 2 16,0 0 0-16,0 0 3 0,-38 8-4 0,38-8 3 15,0 0-14-15,0 0 13 0,-34 5-23 16,34-5 28-16,0 0-14 0,0 0 1 0,0 0-2 15,0 0-4-15,-35 4-4 0,35-4 8 0,0 0-17 16,0 0-19-16,0 0-19 0,0 0-8 0,0 0-24 16,0 0-25-16,0 0-39 0,0 0-37 0,0 0-42 15,0 0-62-15,0 0-139 0,-18-21 148 0,18 21 223 16</inkml:trace>
  <inkml:trace contextRef="#ctx0" brushRef="#br0" timeOffset="2781">2386 1046 0 0,'0'-37'280'0,"0"37"-29"0,0 0-34 16,0 0-4-16,0 0-46 0,-6-31-3 0,6 31-43 15,0 0-18-15,0 0-26 0,0 0-10 0,0 0-17 16,0 0-5-16,0 0 15 0,0 0-41 15,0 0-6-15,0 0 10 0,0 0-8 0,-26-15 4 16,26 15-13-16,0 0 12 0,0 0 0 0,-40 5 13 16,40-5-15-16,-34 6-5 0,34-6 14 15,-30 6-1-15,30-6-8 0,-36 12 0 0,36-12 2 16,-30 13 17-16,30-13-36 0,-31 15 10 0,31-15-15 16,-25 15 16-16,25-15-12 0,0 0 14 15,-27 24-2-15,27-24-10 0,0 0-7 0,-23 26 16 16,23-26-5-16,0 0-4 0,-19 33-20 0,19-33 26 15,0 0-3-15,-10 30 2 0,10-30 5 0,0 0-22 16,0 0 8-16,-5 40 19 0,5-40-8 0,0 0 3 16,9 26-17-16,-9-26 23 0,0 0-9 15,17 27 7-15,-17-27 2 0,0 0 5 0,28 25 0 16,-28-25-7-16,26 16-269 0,-26-16 527 0,29 12-263 16,-29-12-3-16,32 11-12 0,-32-11 18 0,32 14-8 15,-32-14 8-15,37 11-6 0,-37-11-4 16,37 13-2-16,-37-13 5 0,40 11-5 0,-40-11 11 15,40 8-19-15,-40-8 7 0,35 6-1 0,-35-6 5 16,0 0-3-16,42 5 3 0,-42-5-4 16,0 0-3-16,0 0-1 0,0 0 12 0,35 6-7 15,-35-6 41-15,0 0-66 0,0 0-10 0,0 0-27 16,0 0-16-16,0 0-21 0,0 0-22 0,0 0-29 16,0 0-18-16,0 0-32 0,0 0-31 0,0 0-243 15,0 0 156-15,0 0 197 0</inkml:trace>
  <inkml:trace contextRef="#ctx0" brushRef="#br0" timeOffset="3344">1591 1376 63 0,'0'0'320'0,"0"0"-81"0,0 0-27 0,-13-29-32 16,13 29-30-16,0 0-23 0,0 0-45 0,-37-6-1 15,37 6-20-15,0 0-15 0,-45 10-4 16,45-10 0-16,-35 11-19 0,35-11-5 0,-37 14-4 16,37-14 75-16,-37 15-95 0,37-15 7 0,-37 14-1 15,37-14 5-15,-30 10-9 0,30-10 11 16,0 0-12-16,-37 12 3 0,37-12-7 0,0 0 8 16,0 0-1-16,0 0-44 0,0 0 58 0,0 0-7 15,0 0-11-15,0 0-12 0,0 0-14 0,0 0 2 16,0 0-5-16,44-4 16 0,-44 4-6 0,46-8 6 15,-46 8 8-15,48-10-10 0,-48 10 9 16,40-11 24-16,-40 11-8 0,40-11 16 0,-40 11 6 16,37-7 23-16,-37 7-14 0,0 0 13 0,0 0-15 15,33-8-4-15,-33 8-14 0,0 0 8 0,0 0-16 16,0 0 1-16,0 0-27 0,0 0 25 16,0 0-6-16,0 0 14 0,0 0-8 0,-47 1 5 15,47-1-7-15,-37 4 11 0,37-4-11 0,-34 7-7 16,34-7 4-16,-35 7 21 0,35-7-36 15,0 0-1-15,-48 8-12 0,48-8-20 0,0 0-25 16,-36 3-18-16,36-3-32 0,0 0-18 0,0 0-47 16,-43 4-266-16,43-4 152 0,0 0 210 0</inkml:trace>
  <inkml:trace contextRef="#ctx0" brushRef="#br0" timeOffset="4172">40 1454 0 0,'0'0'280'0,"-40"-7"-27"16,40 7-48-16,0 0-15 0,0 0-25 0,0 0-32 15,0 0-12-15,0 0-23 0,0 0-15 0,0 0-21 16,0 0-12-16,0 0-5 0,0 0-12 16,0 0 13-16,40-15-14 0,-40 15 1 0,49-9 1 15,-49 9 13-15,54-9 6 0,-54 9-3 0,64-12-5 16,-30 4 0-16,1 1 7 0,-1-1-2 0,3 1-3 16,-3-3 11-16,-1 5-3 0,0-4-4 15,-33 9-8-15,53-8-5 0,-53 8-6 0,43-10 2 16,-43 10-12-16,0 0 12 0,45-8-15 0,-45 8-8 15,0 0-5-15,0 0 4 0,0 0-11 0,0 0 2 16,32-8 2-16,-32 8-1 0,0 0-4 0,0 0 4 16,0 0-2-16,0 0 42 0,0 0-76 15,0 0 26-15,0 0-2 0,0 0 14 0,0 0-4 16,0 0 11-16,0 0 3 0,0 0 17 0,0 0-4 16,0 0-6-16,0 0 13 0,0 0 6 15,0 0-3-15,0 38 7 0,0-38-9 0,0 0 9 16,0 0 1-16,6 38-7 0,-6-38 5 0,0 0-2 15,5 39 10-15,-5-39-7 0,9 32 0 16,-9-32-3-16,14 35 9 0,-14-35-14 0,20 36 0 16,-20-36-7-16,20 39 1 0,-20-39-15 0,23 36 12 15,-23-36-8-15,27 39 3 0,-27-39-11 0,26 33 1 16,-26-33-2-16,31 38 3 0,-31-38-1 0,23 30 4 16,-23-30-15-16,26 32 10 0,-26-32-11 15,26 31 8-15,-26-31-7 0,20 26 6 0,-20-26-9 16,19 25 12-16,-19-25-9 0,18 21 8 0,-18-21-5 15,17 23 10-15,-17-23-19 0,0 0 14 0,17 27-14 16,-17-27 16-16,0 0-14 0,20 24 9 16,-20-24-7-16,0 0 4 0,0 0-8 0,17 23 5 15,-17-23-1-15,0 0 2 0,0 0-14 0,0 0-11 16,0 0-13-16,0 0-14 0,0 0-15 16,0 0-21-16,0 0-25 0,16 19-44 0,-16-19-37 15,0 0-28-15,0 0-34 0,0 0-37 0,0 0-67 16,0 0-351-16,34-5 253 0,-34 5 56 0</inkml:trace>
  <inkml:trace contextRef="#ctx0" brushRef="#br0" timeOffset="7132">4869 1814 0 0,'13'-28'212'16,"-13"28"82"-16,0 0-105 0,0 0-4 0,0 0-36 16,0 0-24-16,0 0-7 0,0 0-28 0,0 0-10 15,0 0-21-15,0 0 0 0,0 0-7 16,0 0 1-16,0 0-53 0,0 0 55 0,0 0-4 15,0 0-4-15,0 0 9 0,0 0-25 0,0 0 6 16,0 0 1-16,0 0-4 0,0 0-13 0,0 0 0 16,0 0-3-16,0 0 2 0,0 0 0 0,0 0 4 15,0 0-19-15,33 17 54 0,-33-17-54 16,17 18-11-16,-17-18-6 0,19 22 31 0,-19-22-23 16,17 20 5-16,-17-20-4 0,18 23 10 0,-18-23-15 15,0 0 12-15,21 28 18 0,-21-28-22 0,0 0-7 16,14 26 6-16,-14-26-6 0,0 0 6 0,0 0-2 15,12 32 4-15,-12-32-8 0,0 0 4 0,0 0 12 16,7 32-10-16,-7-32-19 0,0 0 11 16,0 0-14-16,0 0 1 0,-10 34-9 0,10-34 6 15,0 0-10-15,0 0 10 0,-29 20-12 0,29-20 10 16,0 0 20-16,-37 10-26 0,37-10-10 0,0 0 20 16,-50 4-12-16,50-4 15 0,0 0-3 15,-45-6-2-15,45 6 13 0,0 0 6 0,-40-11 4 16,40 11-1-16,0 0-28 0,-33-14 35 0,33 14-12 15,-25-14 17-15,25 14-11 0,-21-16 2 16,21 16 0-16,0 0 12 0,-23-25-5 0,23 25 4 0,0 0 6 0,-22-21-1 0,22 21 12 0,0 0 0 31,0 0-15-31,0 0 20 0,0 0-4 0,-15-23 1 0,15 23-1 0,0 0-4 0,0 0-16 16,0 0 9-16,0 0-8 0,0 0-3 0,0 0-4 16,0 0 5-16,0 0-10 0,0 0-1 0,0 0 3 31,0 0 2-31,0 0-4 0,0 0 27 0,20 26-29 15,-20-26 10-15,0 0-6 0,20 25-6 0,-20-25 3 0,0 0 7 0,13 37-5 0,-13-37-6 32,0 0-10-32,11 35 20 0,-11-35-7 0,0 0-33 15,6 39 43-15,-6-39 0 0,0 0 0 0,-3 37 1 16,3-37-31-16,0 0 23 0,-3 34-12 16,3-34 5-16,0 0-13 0,0 0 10 0,-15 33-15 15,15-33 12-15,0 0 8 0,0 0 8 0,0 0-10 16,-34 8 41-16,34-8-47 0,0 0 7 0,0 0-2 15,-34-10 1-15,34 10-5 0,0 0 5 0,-26-15 5 16,26 15 6-16,0 0-3 0,-21-21 6 16,21 21-4-16,0 0-21 0,-17-23 26 0,17 23 1 15,0 0-11-15,-15-24 88 0,15 24-107 0,0 0 14 16,0 0 2-16,0 0 10 0,-11-32 11 0,11 32-12 16,0 0-3-16,0 0 7 0,0 0 2 15,0 0 3-15,0 0-3 0,0 0-82 0,0 0 80 16,0 0 17-16,0 0-10 0,0 0 47 0,0 0-63 15,0 0 9-15,0 0-5 0,0 0-2 16,0 0-6-16,0 0 16 0,0 0-7 0,0 0-19 16,0 0 38-16,0 0 3 0,0 0-14 0,18 28-10 15,-18-28 6-15,0 0 25 0,19 29-18 0,-19-29 0 16,18 22 8-16,-18-22-10 0,20 27-11 16,-20-27 24-16,18 26-11 0,-18-26-3 0,20 29-7 15,-20-29 8-15,22 31-10 0,-22-31-3 0,20 30 9 16,-20-30 0-16,17 32-11 0,-17-32 12 0,15 32-5 15,-15-32 0-15,14 29-4 0,-14-29 0 16,0 0 0-16,14 37-13 0,-14-37 0 0,0 0 19 16,0 0-23-16,3 42 11 0,-3-42 1 0,0 0 16 15,-10 30-25-15,10-30 67 0,0 0-75 16,-19 35-1-16,19-35-6 0,-14 22 14 0,14-22-15 16,-22 18 10-16,22-18 3 0,-24 19 10 0,24-19-10 15,0 0 4-15,-39 19-7 0,39-19-45 0,0 0 65 16,0 0 8-16,-44 8-7 0,44-8 7 15,0 0-8-15,-48 6-8 0,48-6 9 0,0 0-5 16,-52-2 4-16,52 2 12 0,-38-5-20 0,38 5 16 16,-40-9-8-16,40 9 17 0,-35-11 53 0,35 11-65 15,-31-15 0-15,31 15 14 0,-28-15-11 0,28 15 25 16,-21-17-20-16,21 17 14 0,-22-21-6 16,22 21 5-16,-17-29-3 0,17 29-4 0,-15-32 69 15,15 32-56-15,-15-33 3 0,15 33 0 0,-14-36-9 16,14 36-3-16,-9-35-14 0,9 35 8 15,0-43-1-15,0 43-3 0,0 0-13 0,-2-44 24 16,2 44-27-16,0 0 7 0,0 0-17 0,8-36-16 16,-8 36-9-16,0 0-3 0,0 0-8 15,0 0-31-15,0 0-20 0,0 0-15 0,0 0-41 16,0 0-25-16,0 0-39 0,0 0-15 0,0 0-268 16,0 0 159-16,0 0 181 0</inkml:trace>
  <inkml:trace contextRef="#ctx0" brushRef="#br0" timeOffset="7601">3774 2772 148 0,'0'0'339'0,"0"0"-66"0,0 0-19 15,0 0-48-15,0 0-16 0,0 0-28 0,0 0-37 16,0 0-23-16,0 0-39 0,0 0-53 16,0 0 42-16,0 0 5 0,0 0-20 0,0 0-11 15,0 0 15-15,0 0-9 0,0 0-6 0,-28-10-6 16,28 10 8-16,0 0 6 0,0 0-16 16,-40 5-51-16,40-5 73 0,0 0-1 0,-48 5-14 15,48-5 6-15,0 0-9 0,-44 7-1 0,44-7-3 16,-34 5-2-16,34-5-21 0,0 0 20 0,-44 6-1 15,44-6-4-15,0 0-36 0,0 0 14 0,-40 0 20 16,40 0-59-16,0 0-31 0,0 0-25 16,0 0-27-16,0 0-33 0,0 0-41 0,-37 5-24 15,37-5-60-15,0 0-155 0,0 0 150 0,0 0 215 16</inkml:trace>
  <inkml:trace contextRef="#ctx0" brushRef="#br0" timeOffset="7929">3890 2937 0 0,'0'0'355'0,"0"0"-61"0,0 0-22 15,0 0-44-15,0 0-34 0,0 0-36 0,0 0-6 16,0 0-30-16,0 0-27 0,0 0-18 0,0 0 2 15,0 0-19-15,0 0-7 0,0 0-23 0,-37 17 11 16,37-17-3-16,0 0-4 0,-44 8-16 16,44-8 9-16,-34 5-9 0,34-5 8 0,-35 9-6 15,35-9 15-15,-37 5 2 0,37-5 1 0,-38 6-10 16,38-6-11-16,-36 6-1 0,36-6-9 16,0 0-5-16,-46 4 16 0,46-4-11 0,0 0-22 15,0 0-9-15,-40 2-38 0,40-2-49 0,0 0-19 16,0 0-38-16,0 0-43 0,0 0-65 15,0 0-318-15,-33 9 191 0,33-9 128 0</inkml:trace>
  <inkml:trace contextRef="#ctx0" brushRef="#br0" timeOffset="8897">3190 3101 0 0,'3'-33'195'0,"-3"33"33"16,0 0-55-16,0 0 3 0,0 0 20 0,0 0-80 15,0 0-20-15,0 0-11 0,0 0-19 0,0 0-4 16,0 0-15-16,0 0 14 0,0 0 2 15,0 0 5-15,0 0-7 0,0 0 1 0,0 0-25 16,0 0 16-16,0 0-3 0,-12-26-6 0,12 26-10 16,0 0 14-16,0 0-18 0,-44 5-5 15,44-5 11-15,0 0-17 0,-46 8 0 0,46-8-29 16,-42 6 31-16,42-6 1 0,-44 7-17 0,44-7 11 16,-42 6-17-16,42-6 10 0,-41 7 2 0,41-7-7 15,-34 7-3-15,34-7 6 0,0 0 55 16,-37 8-68-16,37-8-15 0,0 0 28 0,0 0-6 15,0 0-7-15,0 0 1 0,0 0 10 0,0 0-25 16,0 0 29-16,0 0-7 0,-27 10 0 0,27-10-23 16,0 0 9-16,0 0-1 0,30-7 4 0,-30 7-3 15,0 0 0-15,49-9-1 0,-49 9-3 16,37-9 3-16,-37 9 29 0,43-7-26 0,-43 7-7 16,42-12 5-16,-42 12 5 0,33-7-1 0,-33 7 57 15,0 0-65-15,39-12 20 0,-39 12-6 16,0 0 20-16,0 0-16 0,0 0 8 0,0 0-13 15,26-12 8-15,-26 12 0 0,0 0 0 0,0 0-2 16,0 0 0-16,-31 7-5 0,31-7 9 16,0 0-4-16,-44 11 50 0,44-11-57 0,-37 7-8 15,37-7-2-15,-32 6 15 0,32-6-11 0,0 0 6 16,-45 9-4-16,45-9-6 0,0 0-32 0,0 0-12 16,-38 8-37-16,38-8-16 0,0 0-35 0,0 0-11 15,0 0-29-15,0 0-28 0,0 0-239 16,-42 2 152-16,42-2 210 0</inkml:trace>
  <inkml:trace contextRef="#ctx0" brushRef="#br0" timeOffset="9882">2090 3038 0 0,'0'0'206'0,"0"0"99"16,0 0-41-16,5-33-30 0,-5 33-40 0,0 0-15 15,0 0-33-15,0 0-22 0,0 0-34 0,0 0-10 16,0 0-1-16,0 0-27 0,0 0 3 16,0 0-11-16,0 0-5 0,0 0-6 0,0 0 3 15,0 0-1-15,0 0-10 0,0 0 3 0,-34-10 12 16,34 10-23-16,0 0 6 0,-34 17-11 0,34-17 32 15,0 0-44-15,-32 19 16 0,32-19-15 0,-25 18-1 16,25-18 10-16,-23 19-10 0,23-19 6 16,0 0-5-16,-20 25-5 0,20-25 3 0,0 0-9 15,-10 25 9-15,10-25-14 0,0 0 12 0,0 0-12 16,0 0 15-16,7 32 7 0,-7-32-5 16,0 0-2-16,34 14-17 0,-34-14 12 0,35 7 16 15,-35-7-49-15,42 5 43 0,-42-5-5 0,46 2 3 16,-46-2-5-16,52 1 7 0,-52-1-12 15,51 3 8-15,-51-3-5 0,44 3 10 0,-44-3-4 16,40 1-1-16,-40-1-10 0,0 0 18 0,46 3-14 16,-46-3 13-16,0 0-54 0,0 0 67 0,40 4-11 15,-40-4 7-15,0 0-7 0,0 0-6 0,0 0-4 16,0 0 4-16,0 0-8 0,0 0 11 16,0 0-11-16,0 0 15 0,0 0-7 0,0 0 1 15,-12 35 1-15,12-35 14 0,-20 15-20 0,20-15 6 16,-25 18-2-16,25-18-3 0,-26 18-10 0,26-18 11 15,-27 18-3-15,27-18-2 0,-30 24-6 16,30-24 14-16,-29 19-2 0,29-19-7 0,-27 22 5 16,27-22 5-16,-23 21-4 0,23-21-2 0,-20 20-12 15,20-20 27-15,0 0-4 0,-25 28-16 16,25-28 8-16,0 0-6 0,-11 27 22 0,11-27 6 16,0 0 8-16,0 0-5 0,10 40 15 0,-10-40-13 15,0 0-2-15,26 32 8 0,-26-32-5 0,27 19-3 16,-27-19-3-16,40 18-40 0,-40-18 50 15,45 17-8-15,-45-17 1 0,50 12-10 0,-50-12-3 16,54 12 0-16,-54-12-2 0,54 8-1 0,-54-8-1 16,55 3 4-16,-55-3 6 0,55 0-1 0,-55 0 5 15,52-4-2-15,-52 4 0 0,53-7-4 16,-53 7-3-16,44-9-2 0,-44 9-4 0,37-4 6 16,-37 4-5-16,0 0 1 0,40-11 8 0,-40 11-17 15,0 0 3-15,0 0-4 0,0 0 1 16,34-3-4-16,-34 3 3 0,0 0-3 0,0 0-2 15,0 0-2-15,0 0-5 0,0 0 3 0,0 0-10 16,0 0-1-16,0 0-4 0,0 0 1 16,0 0-2-16,0 0-11 0,0 0-18 0,0 0-10 15,0 0 16-15,0 0-78 0,0 0-40 0,0 0-16 16,0 0-39-16,0 0-34 0,0 0-55 0,0 0-285 16,0 0 191-16,0 0 128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5-09-27T14:50:08.012"/>
    </inkml:context>
    <inkml:brush xml:id="br0">
      <inkml:brushProperty name="width" value="0.21167" units="cm"/>
      <inkml:brushProperty name="height" value="0.21167" units="cm"/>
      <inkml:brushProperty name="color" value="#FF0000"/>
      <inkml:brushProperty name="fitToCurve" value="1"/>
    </inkml:brush>
  </inkml:definitions>
  <inkml:trace contextRef="#ctx0" brushRef="#br0">3907 762 0 0,'0'0'221'0,"-10"-53"109"0,10 53-31 0,-10-49-67 16,10 49-42-16,-3-46 14 0,3 46-38 0,4-43-3 16,-4 43-18-16,6-40-39 0,-6 40-15 15,13-35 3-15,-13 35-31 0,10-30 12 0,-10 30 11 16,14-29-11-16,-14 29-14 0,12-30 0 0,-12 30-4 15,13-27-4-15,-13 27 3 0,15-32 2 16,-15 32-12-16,17-29 1 0,-17 29-3 0,20-32-10 16,-20 32-6-16,20-31-1 0,-20 31-9 0,24-32 2 15,-24 32-16-15,30-35 11 0,-30 35-13 0,30-36 12 16,-11 16-12-16,-19 20 5 0,40-33-15 16,-40 33 10-16,43-31 0 0,-43 31 0 0,38-27-7 15,-38 27 8-15,34-18-4 0,-34 18 8 0,23-14-8 16,-23 14 5-16,0 0-6 0,0 0 2 0,32-14-3 15,-32 14 6-15,0 0-8 0,0 0 2 0,37 14-1 16,-37-14 9-16,0 0-7 0,23 26 2 16,-23-26 2-16,17 24-7 0,-17-24-22 0,0 0 28 15,7 39-10-15,-7-39 5 0,0 0 2 0,-1 50-3 16,1-50 0-16,-12 33-5 0,12-33-5 16,-20 37 8-16,6-12-3 0,14-25 7 0,-29 43-10 15,12-22 3-15,-3 1-4 0,3-2-7 0,-8 3 14 16,2-2-13-16,0-2 7 0,-3 2-8 15,-1 0 5-15,-3-2-13 0,1-1 3 0,2-1-11 16,-6 0 20-16,1-2-9 0,0-3 5 0,0 2-13 16,0-1 22-16,2-4 0 0,30-9-4 0,-53 16 4 15,53-16 8-15,-49 11-8 0,49-11 11 0,-34 5-2 16,34-5 11-16,0 0-15 0,-52-7 14 16,52 7-10-16,0 0 7 0,-37-15-4 0,37 15-1 15,0 0-3-15,-25-22 3 0,25 22-2 0,0 0 4 16,-15-32-1-16,15 32 7 0,0 0-10 15,-11-29 12-15,11 29-2 0,0 0-8 0,0 0 0 16,-6-31 7-16,6 31 21 0,0 0-29 0,0 0 13 16,0 0-3-16,0 0-19 0,0 0 18 15,0 0-10-15,0 0 10 0,0 0-9 0,0 0-5 16,0 0-12-16,0 0 23 0,0 0-6 0,0 0 4 16,0 0-3-16,0 0 1 0,0 0-7 0,-11 34 8 15,11-34-5-15,-10 26-1 0,10-26 4 0,-13 29-8 16,13-29 2-16,-17 31-3 0,17-31-17 15,-21 35 14-15,21-35-9 0,-25 31 1 0,25-31-5 16,-30 36 5-16,30-36-2 0,-34 32 12 0,34-32 21 16,-35 29-36-16,35-29 7 0,-36 28 3 0,36-28 7 15,-40 27 4-15,40-27-2 0,-36 21 9 16,36-21-6-16,-36 18 3 0,36-18-16 0,-34 13 10 16,34-13 35-16,-33 11-32 0,33-11 7 0,0 0 2 15,-40 11-2-15,40-11 18 0,0 0-3 16,0 0 4-16,-34-7-3 0,34 7 6 0,0 0 10 15,-23-18 5-15,23 18-1 0,0 0 7 0,-17-32-10 16,17 32 16-16,0 0-15 0,-12-44 10 16,12 44-3-16,-6-37 6 0,6 37-6 0,-5-41 1 15,5 41-11-15,-11-43-3 0,11 43 0 0,0-48 7 16,0 48-14-16,2-47 15 0,-2 47-11 0,5-42-3 16,-5 42-6-16,4-37 6 0,-4 37-23 0,9-31 10 15,-9 31-7-15,0 0 6 0,14-31-21 0,-14 31-2 16,0 0-31-16,0 0-6 0,0 0-26 15,9-27-12-15,-9 27-30 0,0 0-49 0,0 0 16 16,0 0-6-16,0 0-20 0,0 0 8 0,0 0-41 16,23 20-35-16,-23-20-48 0,0 0-249 15,0 0 167-15,5 38 160 0</inkml:trace>
  <inkml:trace contextRef="#ctx0" brushRef="#br0" timeOffset="484">2782 933 0 0,'0'0'330'0,"0"0"62"0,0 0-62 16,9-32-32-16,-9 32-23 0,0 0-23 0,0 0-52 15,0 0-34-15,0 0-49 0,0 0-19 0,0 0-28 16,0 0-11-16,0 0-16 0,0 0-3 0,0 0-15 15,0 0-1-15,0 0-10 0,0 0 3 0,0 0-16 16,0 0 37-16,0 0-40 0,0 0 9 16,-20-22 0-16,20 22 11 0,0 0-14 0,-29 11 7 15,29-11-11-15,0 0 4 0,-32 11-6 0,32-11 9 16,0 0 1-16,-37 11-36 0,37-11 31 16,0 0-1-16,-39 14-7 0,39-14 12 0,0 0-16 15,-36 11-6-15,36-11-25 0,0 0-9 0,0 0-22 16,-37 11-6-16,37-11-31 0,0 0-22 15,0 0-23-15,0 0-8 0,0 0-72 0,0 0-19 16,0 0-315-16,0 0 176 0,0 0 144 0</inkml:trace>
  <inkml:trace contextRef="#ctx0" brushRef="#br0" timeOffset="828">2845 1080 143 0,'0'0'341'0,"0"0"-59"15,0 0-38-15,0 0-34 0,0 0-22 16,0 0-17-16,0 0-27 0,0 0-22 0,0 0-11 16,0 0-14-16,0 0-29 0,0 0-1 0,0 0 9 15,0 0 3-15,0 0-13 0,0 0-5 0,0 0 2 16,0 0-2-16,-11 29-4 0,11-29-20 15,0 0 6-15,-31 9-8 0,31-9-3 0,0 0-7 16,-32 9-3-16,32-9 2 0,0 0 0 0,-34 14-10 16,34-14 1-16,0 0-8 0,-35 7 8 0,35-7-15 15,0 0 13-15,0 0-16 0,-37 7 18 16,37-7-10-16,0 0-5 0,0 0-3 0,0 0 11 16,-37 11-15-16,37-11-7 0,0 0-32 0,0 0-12 15,0 0-28-15,0 0-23 0,0 0-48 16,0 0-33-16,0 0-46 0,0 0-60 0,0 0-369 15,0 0 230-15,0 0 82 0</inkml:trace>
  <inkml:trace contextRef="#ctx0" brushRef="#br0" timeOffset="3094">2246 1196 0 0,'0'0'330'0,"0"0"-54"0,0 0-32 0,0 0-42 15,0 0-19-15,0 0-34 0,0 0-17 0,0 0-27 16,0 0-14-16,0 0-22 0,0 0-12 0,0 0-15 16,0 0 4-16,0 0-11 0,0 0-8 15,0 0-8-15,0 0 10 0,0 0-5 0,0 0 2 16,0 0 3-16,0 0 8 0,-27-12-2 0,27 12 12 15,0 0-21-15,-39 4 16 0,39-4-23 16,0 0 11-16,-47 5-20 0,47-5 13 0,-37 7-4 16,37-7 3-16,-35 3-11 0,35-3 7 0,0 0-24 15,-47 6 19-15,47-6-9 0,0 0 3 0,0 0-7 16,-38 3 5-16,38-3-14 0,0 0 12 16,0 0-7-16,0 0 12 0,0 0-10 0,0 0 10 15,0 0-17-15,0 0 19 0,0 0-10 0,0 0 7 16,0 0-3-16,0 0 4 0,0 0-14 0,0 0 12 15,0 0-7-15,0 0 2 0,0 0-14 0,0 0 15 16,48-7-10-16,-48 7 6 0,35-6-15 16,-35 6 12-16,37-7-1 0,-37 7 13 0,35-4-3 15,-35 4-1-15,31-8-11 0,-31 8 29 0,0 0-37 16,40-9 17-16,-40 9 1 0,0 0 4 16,0 0-6-16,0 0 8 0,0 0-28 0,33-4 14 15,-33 4-7-15,0 0 22 0,0 0-10 0,0 0-12 16,0 0 24-16,0 0 5 0,0 0-15 15,-35 10 19-15,35-10-14 0,-32 7 10 0,32-7-13 16,-32 9 9-16,32-9-14 0,-37 9 3 0,37-9 4 16,-34 10 6-16,34-10-12 0,-34 8 8 0,34-8-14 15,0 0 37-15,-44 7-41 0,44-7 14 0,0 0-14 16,-42 7 5-16,42-7 14 0,0 0-28 16,0 0-28-16,-35 5 4 0,35-5-16 0,0 0-17 15,0 0-29-15,0 0-12 0,0 0-29 0,0 0-9 16,-38 6-25-16,38-6-15 0,0 0-54 15,0 0-195-15,0 0 151 0,0 0 215 0</inkml:trace>
  <inkml:trace contextRef="#ctx0" brushRef="#br0" timeOffset="3609">1407 1042 236 0,'0'0'351'0,"0"0"-52"0,0 0-55 15,0 0-23-15,0 0-20 0,0 0-19 0,-9-26-31 16,9 26-19-16,0 0-28 0,0 0-18 16,0 0-10-16,0 0 1 0,0 0 10 0,0 0 7 15,0 0-1-15,0 0-2 0,27 16-10 0,-27-16-2 16,0 0-6-16,16 23 0 0,-16-23-8 0,0 0-2 16,19 29-11-16,-19-29-12 0,17 26 2 0,-17-26-8 15,17 28-4-15,-17-28-3 0,17 33-4 16,-17-33-5-16,19 34-3 0,-19-34-1 0,21 34-7 15,-21-34-13-15,17 36 12 0,-17-36 2 0,18 28-7 16,-18-28 10-16,22 32 3 0,-22-32-11 0,15 31-6 16,-15-31 4-16,12 23-9 0,-12-23 11 15,0 0-4-15,16 32-2 0,-16-32-5 0,0 0 15 16,12 25-10-16,-12-25 7 0,0 0-12 0,0 0 3 16,0 0-18-16,11 30-6 0,-11-30-9 15,0 0-9-15,0 0-15 0,0 0-19 0,0 0-17 16,0 0-7-16,11 26-30 0,-11-26-15 0,0 0-31 15,0 0-10-15,0 0-26 0,0 0-32 0,0 0-56 16,0 0-275-16,0 0 184 0,0 0 136 16</inkml:trace>
  <inkml:trace contextRef="#ctx0" brushRef="#br0" timeOffset="5328">1410 1361 0 0,'-23'-22'202'15,"23"22"106"-15,0 0-58 0,0 0-31 0,0 0-51 16,0 0-13-16,0 0-27 0,0 0-71 0,0 0 17 15,0 0 7-15,0 0-23 0,0 0-11 16,0 0 28-16,0 0-38 0,0 0-9 0,-35 4 3 16,35-4-5-16,0 0 10 0,0 0 7 0,0 0-11 15,0 0 2-15,-30 14 6 0,30-14-9 16,0 0 13-16,0 0-7 0,-33 11 3 0,33-11-10 16,0 0-1-16,-34 10 5 0,34-10 28 0,0 0-57 15,-34 8 6-15,34-8-7 0,-32 9 7 16,32-9 5-16,-29 8-2 0,29-8-7 0,0 0 4 15,-40 11-18-15,40-11 21 0,0 0-20 0,-29 11 15 16,29-11-9-16,0 0 5 0,0 0-8 0,-39 7 12 16,39-7-17-16,0 0 12 0,0 0-11 0,0 0 11 15,-35 9-1-15,35-9-5 0,0 0-9 16,0 0-18-16,0 0-20 0,0 0 3 0,0 0-25 16,0 0-6-16,0 0-18 0,0 0-6 0,0 0-42 15,0 0-10-15,0 0-33 0,0 0-14 16,0 0-65-16,0 0-167 0,0 0 148 0,0 0 223 15</inkml:trace>
  <inkml:trace contextRef="#ctx0" brushRef="#br0" timeOffset="5843">1080 1234 0 0,'0'0'345'0,"0"0"-73"0,0 0-39 0,0 0-32 16,-5-31-18-16,5 31-17 0,0 0 40 0,0 0-71 16,0 0-26-16,0 0-13 0,0 0-8 15,0 0 2-15,0 0-17 0,0 0-4 0,0 0-30 16,0 0 39-16,0 0-1 0,0 0-6 0,0 0-16 15,0 0-1-15,0 0 1 0,0 0-4 0,0 0-11 16,0 0-7-16,0 0-12 0,0 0 10 16,0 0 3-16,0 0 11 0,0 0-8 0,0 0 0 15,0 0-5-15,0 0 2 0,0 0-7 0,0 0 4 16,-4 32-5-16,4-32 12 0,0 0-9 0,9 36 6 16,-9-36-11-16,11 27 5 0,-11-27-5 0,7 27 7 15,-7-27-7-15,11 30 0 0,-11-30-14 16,12 32 13-16,-12-32-19 0,11 29 13 0,-11-29-10 15,12 30 0-15,-12-30 0 0,14 26-4 0,-14-26-5 16,11 30 9-16,-11-30-12 0,12 27 17 16,-12-27-19-16,11 26 8 0,-11-26-9 0,0 0 17 15,17 28-14-15,-17-28 12 0,0 0-12 0,0 0 18 16,0 0-17-16,11 31-4 0,-11-31-22 16,0 0 10-16,0 0-44 0,0 0 8 0,0 0-29 15,0 0-10-15,0 0-42 0,0 0-14 0,0 0-65 16,0 0-23-16,0 0-39 0,0 0-52 0,0 0-348 15,0 0 235-15,0 0 77 0</inkml:trace>
  <inkml:trace contextRef="#ctx0" brushRef="#br0" timeOffset="7000">397 1375 108 0,'0'0'398'0,"0"0"-68"0,-18-20-64 0,18 20-57 15,0 0 21-15,0 0-19 0,0 0-49 16,0 0-5-16,-19-20-59 0,19 20-12 0,0 0-31 16,0 0 0-16,0 0-11 0,0 0-9 0,0 0-16 15,0 0 15-15,0 0-14 0,0 0 9 16,0 0-10-16,0 0 12 0,0 0-5 0,0 0 11 15,0 0-12-15,15 26 18 0,-15-26-28 0,0 0 5 16,16 27-16-16,-16-27 11 0,0 0-4 0,15 33-9 16,-15-33 2-16,0 0 7 0,19 36-16 15,-19-36 6-15,0 0-23 0,13 30 7 0,-13-30-20 16,0 0 2-16,0 0-13 0,10 35 7 0,-10-35-3 16,0 0 0-16,0 0-7 0,0 0 21 0,0 0-2 15,0 0-8-15,-19 23 13 0,19-23 2 0,0 0-15 16,0 0 13-16,0 0-14 0,-43-1 7 15,43 1-2-15,0 0 9 0,0 0-17 0,-34-14 10 16,34 14 3-16,0 0-28 0,-23-14 39 0,23 14 9 16,0 0 0-16,0 0 11 0,-23-22-9 15,23 22 6-15,0 0-14 0,0 0 6 0,0 0 11 16,-16-21-2-16,16 21-10 0,0 0 17 0,0 0-17 16,0 0 19-16,0 0-14 0,0 0 4 0,0 0 3 15,0 0 1-15,0 0-15 0,0 0 9 16,0 0 5-16,0 0-4 0,0 0-6 0,0 0 10 15,0 0-12-15,0 0 16 0,0 0-6 0,0 0-4 16,-14 28 1-16,14-28 12 0,0 0-19 0,0 0 60 16,-9 35-59-16,9-35 3 0,0 0 0 15,-14 26 2-15,14-26-9 0,0 0 5 0,-14 24-4 16,14-24 12-16,0 0-6 0,0 0-2 0,-26 18-3 16,26-18 14-16,0 0-4 0,0 0 7 15,0 0-10-15,-54 4 2 0,54-4-23 0,0 0 25 16,0 0-7-16,0 0 9 0,-31-15-9 0,31 15 0 15,0 0 0-15,0 0 4 0,-27-17-7 16,27 17 11-16,0 0-13 0,-23-18 15 0,23 18-3 16,0 0 5-16,0 0-19 0,-29-19 12 0,29 19-4 15,0 0 18-15,-25-16 0 0,25 16 0 0,0 0-1 16,0 0 6-16,-24-16-6 0,24 16 4 0,0 0 10 16,0 0-2-16,0 0 7 0,0 0-15 0,0 0-6 15,0 0 11-15,0 0-15 0,0 0 11 16,0 0-4-16,0 0 9 0,0 0-11 0,0 0 6 15,0 0 10-15,0 0 38 0,0 0-60 0,0 0 31 16,0 0 3-16,0 0 14 0,0 0 7 16,0 0-11-16,0 0 6 0,12 40 1 0,-12-40-28 15,18 22 1-15,-18-22-4 0,22 28-4 0,-22-28 2 16,26 32 3-16,-26-32-19 0,32 29 14 16,-32-29-2-16,31 33-2 0,-31-33-1 0,33 37 9 15,-33-37-15-15,33 33 24 0,-33-33-6 0,33 37 9 16,-33-37-4-16,30 33 1 0,-30-33-11 0,26 33 21 15,-26-33-31-15,29 32 14 0,-29-32-3 16,31 29-1-16,-31-29-10 0,26 31 7 0,-26-31-7 16,29 26 2-16,-29-26-4 0,26 29 3 0,-26-29-13 15,23 25-22-15,-23-25 32 0,21 25 0 0,-21-25-8 16,25 21 2-16,-25-21-5 0,0 0 4 16,20 24-1-16,-20-24 3 0,0 0 13 0,0 0-20 15,0 0 1-15,23 19 4 0,-23-19-13 0,0 0 18 16,0 0-3-16,0 0-7 0,0 0-25 15,0 0-19-15,0 0-33 0,0 0-30 0,0 0-19 16,0 0-46-16,0 0-49 0,0 0-28 0,0 0-93 16,0 0-322-16,0 0 228 0,41 0 85 0</inkml:trace>
  <inkml:trace contextRef="#ctx0" brushRef="#br0" timeOffset="8766">4175 2934 184 0,'-14'-25'425'0,"14"25"-86"0,-12-28-58 16,12 28-21-16,0 0 5 0,-14-38-40 0,14 38-47 15,0 0-41-15,-7-35-23 0,7 35-30 0,0 0-7 16,0 0-19-16,-3-38-3 0,3 38-2 0,0 0-25 31,9-28 1-31,-9 28 23 0,0 0-9 16,14-33 16-16,-14 33-1 0,10-34 7 0,-10 34-1 15,10-39 2-15,-10 39-10 0,10-39-3 0,-10 39-20 16,13-43 13-16,-13 43-13 0,13-40 1 16,-13 40-27-16,23-42 25 0,-23 42-15 0,25-39-6 15,-25 39-8-15,32-32 14 0,-32 32-18 0,37-36 9 16,-37 36-12-16,37-27 12 0,-37 27-12 0,29-22 4 16,-29 22-3-16,25-14 4 0,-25 14-4 0,0 0 3 15,23-14-6-15,-23 14 8 0,0 0-14 0,0 0 10 16,0 0-6-16,0 0 6 0,0 0 2 15,0 0-1-15,0 0 1 0,0 0-5 0,33 9-5 16,-33-9 4-16,0 0-1 0,10 30 8 0,-10-30-11 16,0 0 8-16,-7 43-9 0,7-43 6 15,-10 36-12-15,10-36-2 0,-13 35 1 0,13-35 4 16,-24 47-6-16,12-24-5 0,-5-1-10 0,0 1 18 16,-3-3-9-16,0 1 18 0,-3 2-21 15,3-3 9-15,-8 0-21 0,2 3 17 0,0-7-10 16,0 2 11-16,1-3-5 0,-4-1-2 0,29-14-4 15,-47 22 20-15,47-22-12 0,-49 17 0 0,49-17 11 16,-45 12 6-16,45-12 2 0,-38 6 1 0,38-6 3 16,-39 1-8-16,39-1-1 0,-33-7-6 15,33 7 5-15,-26-11 7 0,26 11-2 0,-27-12-4 16,27 12-7-16,0 0 17 0,-29-24-4 0,29 24-5 16,0 0-6-16,-20-22 23 0,20 22-6 15,0 0-3-15,0 0-9 0,-15-22 44 0,15 22-38 16,0 0 3-16,0 0-5 0,0 0 19 0,0 0-12 15,0 0 8-15,0 0-21 0,0 0 17 16,0 0-16-16,0 0 10 0,0 0-9 0,0 0 19 16,0 0-12-16,0 0-1 0,0 0 6 0,0 0 12 15,0 0-16-15,0 0 6 0,0 0-8 0,-15 22 8 16,15-22-13-16,0 0 18 0,-6 31-16 16,6-31 9-16,0 0-3 0,-5 38 6 0,5-38 10 15,0 0-41-15,-9 43 31 0,9-43 1 0,0 0-8 16,-3 44 5-16,3-44-22 0,0 0 10 0,-5 43-3 15,5-43 1-15,0 0-16 0,-9 42 10 0,9-42-2 16,0 0 18-16,-9 39-21 0,9-39 16 16,0 0-6-16,-19 36 5 0,19-36-8 0,-17 25 13 15,17-25-18-15,-21 23 9 0,21-23-8 0,-25 20 14 16,25-20-1-16,-26 17 2 0,26-17-10 16,-27 13 7-16,27-13-5 0,-27 12 10 0,27-12 1 15,0 0-8-15,-41 13 6 0,41-13 4 0,0 0 11 16,-43 7-15-16,43-7 12 0,0 0-13 15,-46 0 24-15,46 0-7 0,0 0 13 0,-40 0-8 16,40 0 10-16,0 0-11 0,-43-12 19 0,43 12-17 16,0 0 7-16,-29-18-9 0,29 18 14 0,0 0-13 15,-25-20 4-15,25 20-7 0,0 0 4 0,-16-36-11 16,16 36 5-16,0 0-8 0,-10-40 7 16,10 40-10-16,0 0 11 0,-4-47 7 0,4 47-4 15,0 0-17-15,0-53 13 0,0 53-17 0,7-36 9 16,-7 36 5-16,13-36-15 0,-13 36 0 15,14-35 12-15,-14 35-4 0,10-28 5 0,-10 28 2 16,14-27 3-16,-14 27-28 0,0 0 1 0,12-27 0 16,-12 27-28-16,0 0-37 0,0 0-21 15,0 0-48-15,0 0-8 0,17-24-54 0,-17 24-56 16,0 0-82-16,0 0-154 0,0 0 162 0,0 0 179 16</inkml:trace>
  <inkml:trace contextRef="#ctx0" brushRef="#br0" timeOffset="9501">2972 3218 0 0,'0'0'170'0,"0"0"119"0,11-28-62 16,-11 28-48-16,0 0 3 0,0 0-22 15,0 0-23-15,0 0 6 0,0 0-37 0,9-28-13 16,-9 28-24-16,0 0 1 0,0 0-14 0,0 0 8 15,0 0-1-15,0 0 5 0,0 0-6 16,0 0 4-16,0 0-10 0,0 0 28 0,0 0-27 16,0 0 6-16,0 0-16 0,-37 12 7 0,37-12-15 15,0 0-3-15,-34 13-4 0,34-13-2 0,0 0-12 16,-41 14 9-16,41-14-9 0,-31 11-39 16,31-11 36-16,-32 12-3 0,32-12-8 0,0 0 11 15,-40 13-15-15,40-13 11 0,0 0-1 0,-35 12-18 16,35-12 6-16,0 0-3 0,0 0-16 0,-29 7-7 15,29-7-10-15,0 0-13 0,0 0-16 0,-36 12-18 16,36-12-18-16,0 0-19 0,0 0-19 16,0 0-36-16,-30 8-42 0,30-8-24 0,0 0-73 15,0 0-141-15,0 0 152 0,0 0 209 0</inkml:trace>
  <inkml:trace contextRef="#ctx0" brushRef="#br0" timeOffset="9907">3023 3460 54 0,'0'0'388'0,"0"0"-58"16,0 0-54-16,0 0-40 0,0 0-33 0,0 0-34 15,0 0-33-15,0 0-27 0,30-7-21 16,-30 7-15-16,0 0-22 0,0 0-2 0,0 0-10 16,0 0-6-16,0 0 5 0,-36 8-12 0,36-8 3 15,0 0-3-15,-30 8 4 0,30-8-4 16,0 0-12-16,-44 7 11 0,44-7-5 0,0 0 18 16,-43 9-21-16,43-9 6 0,-32 5 1 0,32-5-7 15,-34 4-3-15,34-4-1 0,-32 10-6 16,32-10 20-16,0 0-24 0,-42 8-3 0,42-8 7 15,0 0-9-15,-33 7-3 0,33-7 5 0,0 0 1 16,0 0-4-16,0 0 6 0,-37 7-4 0,37-7 1 16,0 0-3-16,0 0-9 0,0 0-8 0,0 0-20 15,0 0-13-15,0 0-61 0,0 0 29 16,0 0-25-16,0 0-36 0,0 0-54 0,0 0-34 16,0 0-69-16,0 0-199 0,0 0 160 0,0 0 182 15</inkml:trace>
  <inkml:trace contextRef="#ctx0" brushRef="#br0" timeOffset="12172">1843 3447 18 0,'0'0'236'0,"0"0"-36"0,-3-33-33 0,3 33-3 32,0 0-5-32,0 0-17 0,0 0-21 0,0 0-9 15,0 0-3-15,0 0-21 0,0 0-12 0,0 0-6 16,0 0-5-16,0 0-5 0,0 0-2 15,0 0 0-15,0 0 6 0,0 0-21 0,0 0-7 16,0 0 4-16,0 0 17 0,-17-20-40 0,17 20-4 16,0 0 2-16,0 0 7 0,0 0-14 15,-28-11-1-15,28 11 3 0,0 0 13 0,0 0-7 16,-38-4-9-16,38 4 0 0,0 0-63 0,-40 4 88 16,40-4-15-16,0 0 0 0,-42 7 0 0,42-7-17 0,0 0 15 0,-43 10-15 0,43-10 6 15,0 0 1-15,-38 15 10 0,38-15-49 0,0 0 42 31,-41 17-14-31,41-17 4 0,-28 11 10 0,28-11-14 0,0 0-34 0,-34 24 42 0,34-24 11 0,-23 15-6 16,23-15-9-16,-21 17 1 0,21-17 4 16,0 0 4-16,-25 22-8 0,25-22 24 0,0 0-13 15,-14 25-11-15,14-25 1 0,0 0 10 0,-10 28 5 32,10-28 2-32,0 0 4 0,0 0 4 15,9 36-10-15,-9-36 10 0,0 0 10 0,18 28-5 16,-18-28-7-16,19 20-2 0,-19-20-7 0,0 0 7 0,32 25-7 0,-32-25 10 0,0 0-12 0,44 19 1 15,-44-19-5-15,28 15-4 0,-28-15 4 16,28 11-2-16,-28-11 10 0,30 17-16 0,-30-17 3 16,26 13 4-16,-26-13-4 0,23 15-3 0,-23-15 8 15,0 0 0-15,36 15 31 0,-36-15-39 0,0 0 9 16,35 17 9-16,-35-17 0 0,0 0-10 0,32 18 0 16,-32-18-3-16,0 0 4 0,29 10 2 15,-29-10-8-15,0 0-3 0,0 0 1 0,28 16 1 16,-28-16 3-16,0 0-2 0,0 0 17 0,0 0-22 15,0 0 6-15,0 0 2 0,0 0-7 16,0 0-2-16,0 0 6 0,0 0-6 0,0 0-2 16,0 0 0-16,0 0 8 0,0 0-6 0,0 0-37 15,0 0 13-15,0 0-19 0,0 0-27 16,0 0-37-16,0 0-26 0,0 0-29 0,25 11-32 16,-25-11-26-16,0 0-52 0,0 0-62 0,0 0-204 15,0 0 165-15,0 0 162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5-09-27T14:50:25.762"/>
    </inkml:context>
    <inkml:brush xml:id="br0">
      <inkml:brushProperty name="width" value="0.21167" units="cm"/>
      <inkml:brushProperty name="height" value="0.21167" units="cm"/>
      <inkml:brushProperty name="color" value="#FF0000"/>
      <inkml:brushProperty name="fitToCurve" value="1"/>
    </inkml:brush>
  </inkml:definitions>
  <inkml:trace contextRef="#ctx0" brushRef="#br0">3550 0 0 0,'0'0'49'0,"0"0"138"0,-30-8-19 15,30 8-36-15,0 0-23 0,0 0-12 16,0 0 1-16,0 0-16 0,0 0-6 0,0 0-20 15,0 0 10-15,0 0-14 0,0 0 15 0,0 0-7 16,0 0 10-16,0 0-13 0,0 0 11 16,0 0-13-16,0 0 17 0,0 0-23 0,0 0 13 15,0 0-6-15,0 0-3 0,0 0-24 0,0 0 14 16,0 0 0-16,0 0-55 0,0 0 26 16,0 0 8-16,0 0-11 0,0 0-4 0,0 0-4 15,0 0 11-15,0 0-7 0,0 0 10 0,0 0-4 16,19 30-3-16,-19-30 4 0,0 0 7 0,18 27-12 15,-18-27 3-15,16 22-2 0,-16-22 2 0,19 22 2 16,-19-22 5-16,22 22-16 0,-22-22 1 16,18 20-8-16,-18-20 15 0,19 19-52 0,-19-19 56 15,0 0-16-15,23 30 16 0,-23-30-6 0,0 0 3 16,23 26-20-16,-23-26 12 0,0 0-10 16,27 25 16-16,-27-25-14 0,17 19 5 0,-17-19-8 15,0 0 9-15,23 29-10 0,-23-29 50 0,0 0-60 16,17 25 1-16,-17-25-5 0,0 0 8 15,0 0-13-15,0 0 6 0,6 36 0 0,-6-36 6 16,0 0-8-16,0 0 6 0,0 0-5 0,-9 33 2 16,9-33-9-16,0 0 22 0,0 0-20 0,0 0 9 15,-18 25-18-15,18-25 30 0,0 0-10 0,0 0 8 16,-26 11 2-16,26-11 4 0,0 0 30 16,0 0-41-16,-45 3-5 0,45-3 8 0,0 0 63 15,-37-1-64-15,37 1-14 0,0 0 23 0,-37-10-9 16,37 10 5-16,0 0-8 0,-30-11-2 0,30 11 15 15,0 0 2-15,-29-18-5 0,29 18 61 16,0 0-73-16,-25-18 6 0,25 18-5 0,0 0 11 16,-28-25-1-16,28 25 6 0,-18-20-23 0,18 20 24 15,-18-18 1-15,18 18-3 0,0 0-4 16,-26-23 13-16,26 23-6 0,0 0 0 0,-16-25-1 16,16 25 6-16,0 0-4 0,0 0-4 0,-15-26 2 15,15 26 1-15,0 0-12 0,0 0 20 0,0 0-8 16,-12-26 14-16,12 26 1 0,0 0 3 15,0 0-16-15,0 0 11 0,0 0-9 0,0 0 11 16,0 0-14-16,0 0 12 0,0 0 56 0,0 0-80 16,0 0-8-16,0 0 10 0,0 0-6 0,0 0 17 15,0 0-8-15,0 0 2 0,0 0 7 0,26 26-8 16,-26-26-3-16,15 21 6 0,-15-21 2 16,18 23-2-16,-18-23-9 0,20 27 13 0,-20-27-5 15,17 25 16-15,-17-25-29 0,13 27 15 0,-13-27-10 16,13 25 1-16,-13-25-8 0,10 28-34 15,-10-28 34-15,0 0 5 0,9 41-18 0,-9-41 12 16,0 0-4-16,3 43-5 0,-3-43-12 0,0 0 18 16,-5 38-5-16,5-38 4 0,0 0-8 15,-14 35 6-15,14-35-2 0,0 0 9 0,-26 26 7 16,26-26-7-16,-18 19-10 0,18-19 9 0,0 0 0 16,-29 11 8-16,29-11 3 0,0 0 3 0,0 0-6 15,0 0 9-15,-40-4 2 0,40 4 6 0,0 0 3 16,0 0 3-16,-35-14-8 0,35 14 1 15,0 0-3-15,-20-25 9 0,20 25-17 0,0 0 12 16,-19-29-6-16,19 29 12 0,0 0-17 0,-18-30 14 16,18 30-14-16,0 0 8 0,-19-28-5 0,19 28 14 15,0 0-3-15,-17-28 0 0,17 28-11 16,0 0 17-16,-19-29-10 0,19 29 2 0,0 0 0 16,0 0 7-16,-19-19-7 0,19 19 10 0,0 0-6 15,0 0-7-15,0 0-8 0,0 0-4 16,0 0 7-16,0 0 8 0,0 0 4 0,0 0 1 15,0 0-13-15,0 0 5 0,17 33-6 0,-17-33 5 16,0 0-9-16,15 32 9 0,-15-32-12 0,0 0 12 16,14 36-8-16,-14-36 37 0,12 22-37 15,-12-22 11-15,0 0-13 0,17 36 8 0,-17-36-12 16,0 0 8-16,14 43-4 0,-14-43 6 0,0 0-1 16,11 34 1-16,-11-34 41 0,0 0-55 0,11 38-4 15,-11-38 11-15,0 0-1 0,9 33 5 16,-9-33-7-16,0 0 13 0,0 0-8 0,1 38 4 15,-1-38-4-15,0 0 2 0,0 0-6 0,-13 33 6 16,13-33-2-16,0 0 6 0,-28 19-2 16,28-19 2-16,-28 14-6 0,28-14-4 0,-32 13 12 15,32-13-8-15,-37 11 12 0,37-11-8 0,-37 10-6 16,37-10 7-16,-39 8 6 0,39-8-7 16,-40 4 4-16,40-4-11 0,0 0 15 0,-54 0-7 15,54 0 2-15,-38-4 52 0,38 4-48 0,-36-8-6 16,36 8 9-16,-30-11-2 0,30 11-5 0,-36-13 1 15,36 13 5-15,-29-18 1 0,29 18-7 0,-29-17-7 16,29 17 20-16,-31-22-13 0,31 22 13 0,-21-25-11 16,21 25 12-16,-17-25-9 0,17 25 9 15,-15-30-17-15,15 30 6 0,-11-28 2 0,11 28 7 16,0 0-11-16,-6-43-2 0,6 43-7 0,0 0 13 16,0-48-16-16,0 48 9 0,0 0-11 15,4-45 10-15,-4 45-11 0,0 0 10 0,5-41 7 16,-5 41-8-16,0 0 2 0,0 0-25 0,4-34-20 15,-4 34-4-15,0 0-41 0,0 0-13 16,0 0-36-16,0 0-10 0,0 0-45 0,7-30-83 16,-7 30-131-16,0 0 140 0,0 0 247 0</inkml:trace>
  <inkml:trace contextRef="#ctx0" brushRef="#br0" timeOffset="750">2351 115 0 0,'0'0'115'15,"0"0"111"-15,0 0-55 0,0 0-24 16,0 0-36-16,-22-22-8 0,22 22-21 0,0 0-8 16,0 0-22-16,0 0-1 0,0 0-15 0,0 0 3 15,-38 3-7-15,38-3 9 0,0 0-5 0,0 0 9 16,-31 8-16-16,31-8 13 0,0 0-12 15,0 0 7-15,-29 14-12 0,29-14 7 0,0 0-9 16,0 0 7-16,-37 17-10 0,37-17 9 0,0 0-14 16,-27 18 9-16,27-18-19 0,0 0 5 0,-31 18-1 15,31-18 1-15,0 0-10 0,-24 22 13 16,24-22-18-16,0 0 141 0,-17 22-166 0,17-22 23 16,0 0-11-16,0 0 11 0,-13 27 6 0,13-27 14 15,0 0-12-15,0 0 10 0,2 37-6 0,-2-37 8 16,0 0-10-16,0 0 17 0,9 38-14 15,-9-38 9-15,0 0-1 0,22 28 3 0,-22-28-9 16,18 20 9-16,-18-20 0 0,26 14-10 0,-26-14 0 16,25 13 5-16,-25-13-58 0,37 12 74 15,-37-12-3-15,32 9-9 0,-32-9 11 0,0 0 3 16,40 10-14-16,-40-10 7 0,0 0-7 0,0 0 14 16,0 0-7-16,30 7 0 0,-30-7-10 0,0 0 1 15,0 0-4-15,0 0 0 0,0 0-8 0,0 0 10 16,0 0-15-16,0 0-10 0,0 0-6 15,0 0-19-15,0 0-14 0,0 0 4 0,0 0-31 16,0 0-14-16,0 0-10 0,0 0-26 0,0 0-17 16,0 0-13-16,0 0-41 0,0 0-258 15,0 0 153-15,0 0 207 0</inkml:trace>
  <inkml:trace contextRef="#ctx0" brushRef="#br0" timeOffset="3094">2201 933 0 0,'0'0'259'0,"0"0"-33"0,-3-34-41 0,3 34-34 15,0 0-14-15,0 0-31 0,0 0-16 0,0 0-9 16,0 0-16-16,0 0 13 0,0 0-32 15,0 0-3-15,0 0-7 0,-17-20-3 0,17 20 6 16,0 0 2-16,0 0 12 0,0 0-7 0,0 0 9 16,-48 2-9-16,48-2-3 0,0 0 11 0,-38 0-3 15,38 0-7-15,0 0-5 0,-45 1-11 16,45-1 0-16,0 0-2 0,-41 1-7 0,41-1-10 16,0 0 8-16,-42 6-11 0,42-6-24 0,0 0 27 15,-46 5 0-15,46-5-3 0,-33 7 5 16,33-7-1-16,0 0-10 0,-47 2-7 0,47-2 19 15,0 0-17-15,-35 5 10 0,35-5-1 0,0 0-3 16,0 0 4-16,0 0-9 0,0 0 5 16,-34 6 5-16,34-6-8 0,0 0 9 0,0 0-2 15,0 0-6-15,0 0-7 0,0 0 8 0,0 0 1 16,0 0-18-16,0 0 23 0,0 0-6 0,0 0-1 16,0 0-2-16,46 5 6 0,-46-5-9 0,0 0-8 15,42 0 2-15,-42 0 3 0,38-2-9 16,-38 2 5-16,37 2 1 0,-37-2-1 0,0 0-42 15,57 0 46-15,-57 0-3 0,0 0 9 0,43 0 12 16,-43 0-12-16,0 0-6 0,0 0 9 0,0 0 0 16,0 0 0-16,0 0-1 0,35 3-16 15,-35-3 7-15,0 0 10 0,0 0 0 0,0 0-2 16,0 0-12-16,0 0 11 0,0 0 6 0,-27 10-3 16,27-10-3-16,0 0 2 0,0 0-18 15,-28 12-8-15,28-12-20 0,0 0-19 0,0 0-12 16,0 0-23-16,0 0-33 0,0 0-31 0,0 0-62 15,-38-7-211-15,38 7 149 0,0 0 219 0</inkml:trace>
  <inkml:trace contextRef="#ctx0" brushRef="#br0" timeOffset="4000">1183 665 66 0,'0'0'362'0,"-12"-32"-62"0,12 32-40 15,0 0-37-15,-12-23-22 0,12 23-2 0,0 0-22 16,0 0-24-16,0 0-43 0,0 0-17 15,0 0-26-15,0 0-8 0,-16-23-19 0,16 23-1 16,0 0-14-16,0 0-1 0,0 0-13 0,0 0 16 16,0 0-15-16,0 0 13 0,0 0-10 0,0 0 29 15,0 0 1-15,0 0 6 0,0 0-4 16,0 0 2-16,11 31-3 0,-11-31-10 0,0 0 1 16,11 35-3-16,-11-35-12 0,12 32 8 0,-12-32-16 15,14 39 8-15,-14-39-4 0,17 40-3 0,-17-40-4 16,21 43-4-16,-21-43-1 0,19 43 6 0,-19-43-10 15,20 44 1-15,-20-44 5 0,16 38-3 16,-16-38-47-16,14 37 49 0,-14-37 0 0,13 32 2 16,-13-32-16-16,7 32 6 0,-7-32-20 0,0 0 8 15,6 45-17-15,-6-45 9 0,0 0-15 16,0 41 14-16,0-41-14 0,0 0 0 0,-1 33-1 16,1-33 6-16,0 0-8 0,0 0-1 0,-3 35 23 15,3-35 2-15,0 0-10 0,0 0 21 16,0 0-77-16,0 0 98 0,0 0-11 0,0 0 15 15,0 0 2-15,-16 19-12 0,16-19-8 0,0 0 11 16,0 0 0-16,0 0 7 0,-35-12-16 0,35 12 8 16,0 0-10-16,-26-17 3 0,26 17 0 0,-23-18 4 15,23 18-41-15,-28-21 41 0,28 21-2 16,-29-25 6-16,29 25-18 0,-37-28 8 0,37 28 6 16,-36-29-11-16,36 29 10 0,-37-33-2 0,37 33-1 15,-39-36-5-15,21 18 5 0,1-4-5 0,-3 1-1 16,3 2 2-16,0 0-1 0,0 0-2 15,17 19-1-15,-29-41-1 0,29 41 14 0,-26-35-27 16,26 35 26-16,-24-33-15 0,24 33 16 0,-22-29-2 16,22 29 4-16,-18-27-2 0,18 27 0 15,-17-19-2-15,17 19 19 0,0 0-13 0,0 0 1 16,-20-27-10-16,20 27 11 0,0 0-14 0,0 0 7 16,0 0-9-16,0 0 11 0,0 0-21 0,0 0 18 15,0 0-8-15,0 0-1 0,0 0-21 16,0 0 17-16,0 0-29 0,0 0 9 0,0 0-25 15,0 0-4-15,0 0-16 0,0 0-24 0,0 0-21 16,0 0-21-16,0 0-22 0,0 0-1 0,0 0-35 16,0 0-9-16,0 0-38 0,0 0-270 15,0 0 160-15,0 0 178 0</inkml:trace>
  <inkml:trace contextRef="#ctx0" brushRef="#br0" timeOffset="4828">345 1051 0 0,'0'0'106'0,"0"0"151"0,0 0-45 0,0 0-25 15,0 0-10-15,0 0-27 0,0 0-9 0,0 0-14 16,0 0 37-16,0 0-73 0,0 0-10 0,0 0-16 16,0 0-7-16,0 0 1 0,0 0-8 0,0 0-8 15,-20-18-2-15,20 18-9 0,0 0 4 0,0 0-15 16,0 0 19-16,0 0-3 0,0 0-1 16,0 0 0-16,-37 5-12 0,37-5 0 0,0 0 25 15,0 0-27-15,-39 11-11 0,39-11 6 0,0 0-6 16,-40 7-2-16,40-7 0 0,0 0 3 15,-37 9-9-15,37-9 2 0,0 0-5 0,-37 9 4 16,37-9-2-16,0 0 6 0,-34 9-6 0,34-9-2 16,0 0-3-16,0 0 0 0,-35 6 6 0,35-6-2 15,0 0-1-15,0 0 0 0,-34 9-14 16,34-9 4-16,0 0-15 0,0 0-18 0,0 0-9 16,0 0-20-16,0 0-26 0,-32 7-15 0,32-7-37 15,0 0-11-15,0 0-20 0,0 0-11 0,0 0-53 16,0 0-187-16,0 0 149 0,0 0 223 15</inkml:trace>
  <inkml:trace contextRef="#ctx0" brushRef="#br0" timeOffset="5297">494 1287 80 0,'0'0'341'16,"0"0"-59"-16,0 0-49 0,0 0-41 0,0 0-13 16,0 0-25-16,31-9-16 0,-31 9-24 0,0 0-14 15,0 0-20-15,0 0-15 0,0 0-2 16,0 0-28-16,0 0-5 0,0 0 36 0,0 0-38 15,0 0-4-15,0 0 2 0,0 0 7 0,-40 6-18 16,40-6 24-16,0 0-22 0,-32 7 25 16,32-7-9-16,0 0-1 0,-42 5-7 0,42-5-11 15,0 0-19-15,-53 3 12 0,53-3 8 0,0 0-6 16,-50 4 10-16,50-4-17 0,0 0 2 0,-43 7-3 16,43-7 5-16,0 0-4 0,-43 7 5 15,43-7-26-15,0 0 33 0,-36 9-5 0,36-9-3 16,0 0-8-16,-34 9 7 0,34-9 11 0,0 0-13 15,0 0-5-15,0 0 4 0,-31 6-8 0,31-6 14 16,0 0-15-16,0 0 12 0,0 0-7 16,0 0 10-16,0 0-30 0,0 0-9 0,0 0-36 15,0 0-12-15,0 0-14 0,0 0-37 0,0 0-41 16,0 0-22-16,0 0-21 0,0 0-25 16,-23 17-267-16,23-17 160 0,0 0 179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5-09-27T14:50:33.746"/>
    </inkml:context>
    <inkml:brush xml:id="br0">
      <inkml:brushProperty name="width" value="0.21167" units="cm"/>
      <inkml:brushProperty name="height" value="0.21167" units="cm"/>
      <inkml:brushProperty name="color" value="#FF0000"/>
      <inkml:brushProperty name="fitToCurve" value="1"/>
    </inkml:brush>
  </inkml:definitions>
  <inkml:trace contextRef="#ctx0" brushRef="#br0">354 40 50 0,'0'0'306'16,"0"0"-65"-16,0 0-32 0,0 0-31 0,-13-29-35 16,13 29-21-16,0 0-50 0,0 0 28 0,0 0-17 15,0 0-19-15,0 0-11 0,0 0 31 16,0 0-60-16,0 0 3 0,0 0-12 0,0 0 11 15,0 0-1-15,-27-13-4 0,27 13-3 0,0 0 4 16,0 0 4-16,0 0-10 0,-42 7 9 16,42-7 5-16,0 0-12 0,-35 11 5 0,35-11-8 15,0 0-4-15,-38 17-39 0,38-17 47 0,0 0-2 16,-37 17-3-16,37-17 29 0,-23 16-38 0,23-16-4 16,-25 18-2-16,25-18 2 0,-21 18 10 15,21-18-15-15,-20 20 3 0,20-20-3 0,-20 18 1 16,20-18-1-16,-20 18 6 0,20-18-7 0,0 0 10 15,-17 29 1-15,17-29-5 0,0 0-2 0,-15 32 24 16,15-32-22-16,0 0-8 0,-2 33 6 0,2-33-7 16,0 0 59-16,11 36-59 0,-11-36 5 15,0 0-14-15,20 36 20 0,-20-36-10 0,18 21 6 16,-18-21-1-16,22 22 7 0,-22-22-8 0,21 17 11 16,-21-17-8-16,26 22 2 0,-26-22-2 15,31 16 6-15,-31-16-7 0,35 16 25 0,-35-16-3 16,37 15-27-16,-37-15 24 0,37 14-20 0,-37-14-6 15,32 11 19-15,-32-11-6 0,0 0 4 16,45 11 5-16,-45-11-4 0,0 0 4 0,0 0 48 16,30 15-98-16,-30-15 58 0,0 0-3 0,0 0 3 15,0 0-1-15,0 0-10 0,30 11-6 0,-30-11 6 16,0 0-11-16,0 0 5 0,0 0 11 0,0 0-3 16,0 0-25-16,0 0 7 0,0 0 3 15,0 0 7-15,0 0-8 0,0 0-1 0,0 0-36 16,0 0-8-16,0 0-32 0,0 0-13 0,0 0-36 15,0 0-28-15,0 0-38 0,0 0-31 16,19 20-314-16,-19-20 165 0,0 0 163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5-09-27T14:50:38.121"/>
    </inkml:context>
    <inkml:brush xml:id="br0">
      <inkml:brushProperty name="width" value="0.21167" units="cm"/>
      <inkml:brushProperty name="height" value="0.21167" units="cm"/>
      <inkml:brushProperty name="color" value="#FF0000"/>
      <inkml:brushProperty name="fitToCurve" value="1"/>
    </inkml:brush>
  </inkml:definitions>
  <inkml:trace contextRef="#ctx0" brushRef="#br0">2902 50 26 0,'0'0'275'0,"-13"-27"-49"16,13 27-43-16,0 0 32 0,0 0-91 0,0 0-5 15,0 0-23-15,-13-23 5 0,13 23-22 0,0 0-10 16,0 0-17-16,0 0-6 0,0 0-16 16,0 0 11-16,0 0-25 0,0 0-24 0,0 0 30 15,0 0 20-15,0 0-8 0,0 0 0 0,0 0-6 16,0 0-6-16,0 0-1 0,0 0-3 16,0 0-11-16,0 0 13 0,0 0-17 0,0 0 18 15,0 0-3-15,0 0 8 0,0 0 34 0,0 0-45 16,16 23-3-16,-16-23-5 0,0 0-4 15,16 22 7-15,-16-22-5 0,0 0 3 0,20 30 9 16,-20-30-14-16,17 25-2 0,-17-25 4 0,12 25-28 16,-12-25 23-16,17 26 0 0,-17-26-4 0,18 26 8 15,-18-26 1-15,12 27-5 0,-12-27 9 0,0 0-15 16,16 33-7-16,-16-33 5 0,0 0 0 16,7 32-8-16,-7-32-4 0,0 0-5 0,0 0 4 15,5 32 8-15,-5-32 36 0,0 0-49 0,0 0-11 16,0 0 20-16,-14 32 2 0,14-32-18 15,0 0 18-15,0 0-6 0,0 0 11 0,-24 13 0 16,24-13-1-16,0 0 0 0,0 0-2 0,0 0 1 16,-43-2 7-16,43 2-10 0,0 0 6 15,0 0 2-15,-31-18 1 0,31 18 1 0,0 0-1 16,-23-15-2-16,23 15 6 0,0 0 6 0,-20-25-8 16,20 25 4-16,0 0 5 0,-23-24-4 0,23 24 6 15,0 0 1-15,-25-23 1 0,25 23-6 0,0 0 9 16,-19-21-7-16,19 21 2 0,0 0 1 15,0 0 6-15,0 0-9 0,-17-22 8 0,17 22-13 16,0 0 15-16,0 0-11 0,0 0 0 0,0 0 14 16,0 0-14-16,0 0-10 0,0 0 8 0,0 0-10 15,0 0 17-15,0 0-18 0,0 0 15 16,0 0-4-16,0 0 5 0,0 0-1 0,0 0-10 16,17 29 1-16,-17-29 4 0,0 0 6 0,10 26-6 15,-10-26-3-15,0 0-7 0,13 29 20 16,-13-29-13-16,0 0 0 0,7 35 57 0,-7-35-72 15,0 0-1-15,9 31-2 0,-9-31-1 0,0 0 1 16,2 34 8-16,-2-34 6 0,0 0-8 0,-9 32-5 16,9-32-5-16,0 0 5 0,-16 28-25 15,16-28 33-15,0 0-1 0,-21 19 1 0,21-19 4 16,0 0 1-16,0 0-6 0,-32 11 9 0,32-11 3 16,0 0 2-16,0 0 0 0,0 0-3 0,-40-6-15 15,40 6 12-15,0 0 11 0,-25-16 2 0,25 16 1 16,0 0 1-16,-18-25 1 0,18 25-3 15,0 0 3-15,-17-26 6 0,17 26-5 0,0 0 12 16,-23-26 5-16,23 26-6 0,0 0 1 0,-20-24-24 16,20 24 35-16,0 0-18 0,0 0 1 15,0 0-6-15,-14-25 9 0,14 25-14 0,0 0 9 16,0 0-14-16,0 0 7 0,0 0-6 0,0 0-47 16,0 0 52-16,0 0 2 0,0 0 0 15,0 0 0-15,0 0 30 0,0 0-49 0,0 0 4 16,28 14 8-16,-28-14-10 0,0 0 0 0,12 25 6 15,-12-25 5-15,0 0 2 0,18 30-14 0,-18-30 8 16,14 25 1-16,-14-25-30 0,13 24 28 0,-13-24 0 16,12 25 8-16,-12-25-1 0,14 25-1 15,-14-25-8-15,12 28 2 0,-12-28 2 0,0 0 1 16,14 30-3-16,-14-30 0 0,0 0 5 0,14 29-8 16,-14-29 7-16,0 0-9 0,10 30-36 15,-10-30 53-15,0 0-5 0,10 28-3 0,-10-28 2 16,0 0-8-16,3 32-9 0,-3-32-1 0,0 0-4 15,0 0-2-15,-2 37 11 0,2-37-13 16,0 0-3-16,0 0 4 0,-9 34 0 0,9-34 9 16,0 0-10-16,0 0 15 0,-15 26-10 0,15-26 10 15,0 0-7-15,0 0 16 0,-28 22-21 0,28-22 15 16,0 0-2-16,0 0 10 0,-42 6 27 0,42-6-32 16,0 0-2-16,-38 6 6 0,38-6-2 15,0 0 16-15,-40-5-4 0,40 5 5 0,0 0 5 16,-38-7 4-16,38 7 1 0,0 0 55 0,-31-15-80 15,31 15 7-15,0 0 7 0,-28-21-1 0,28 21-4 16,-19-19 7-16,19 19-10 0,-20-20 2 16,20 20-2-16,-20-29 3 0,20 29 1 0,-20-30 23 15,20 30-21-15,-14-31-6 0,14 31 1 0,-12-30 0 16,12 30 0-16,0 0-6 0,-8-41 6 16,8 41-14-16,0 0 2 0,0 0-19 0,1-41-31 15,-1 41 23-15,0 0-4 0,0 0-13 0,0 0-12 16,0 0 13-16,5-34-58 0,-5 34-13 15,0 0-6-15,0 0-7 0,0 0-15 0,0 0-37 16,0 0-90-16,8-30-129 0,-8 30 138 0,0 0 257 16</inkml:trace>
  <inkml:trace contextRef="#ctx0" brushRef="#br0" timeOffset="625">1964 258 0 0,'0'0'345'0,"0"0"-63"0,0 0-33 15,0 0-51-15,0 0 93 0,0 0-155 16,0 0-16-16,0 0-30 0,0 0-17 0,-14-25-7 15,14 25-23-15,0 0-2 0,0 0-11 0,0 0-8 16,0 0-8-16,0 0 12 0,0 0-98 0,0 0 97 16,-35 10-6-16,35-10 4 0,0 0 12 15,0 0-22-15,-39 11 1 0,39-11-3 0,0 0-15 16,-33 10 12-16,33-10 0 0,0 0-8 0,-34 13 0 16,34-13 3-16,0 0 6 0,-26 17-7 0,26-17-19 15,0 0 21-15,0 0-1 0,-23 21 11 0,23-21-15 16,0 0-6-16,0 0 7 0,0 0 6 15,-8 29 1-15,8-29-7 0,0 0 0 0,0 0 14 16,12 29-4-16,-12-29 8 0,0 0-14 0,23 21 12 16,-23-21 0-16,0 0-9 0,31 22 7 15,-31-22-6-15,0 0-3 0,29 16 24 0,-29-16-8 16,0 0 12-16,29 11-23 0,-29-11 1 0,0 0 4 16,0 0-12-16,0 0 5 0,31 10 2 15,-31-10-15-15,0 0 11 0,0 0 3 0,0 0-23 16,29 8-13-16,-29-8-23 0,0 0-3 0,0 0-32 15,0 0-16-15,0 0-35 0,0 0-25 0,0 0-12 16,0 0-25-16,0 0-82 0,0 0-155 0,0 0 149 16,20 23 221-16</inkml:trace>
  <inkml:trace contextRef="#ctx0" brushRef="#br0" timeOffset="2656">1600 991 25 0,'0'0'363'0,"0"0"-93"15,0 0-32-15,0 0-49 0,0 0-25 0,0 0-6 16,0 0-25-16,0 0-33 0,0 0-6 0,-6-29-23 16,6 29-1-16,0 0-29 0,0 0-1 0,0 0-10 15,0 0 6-15,0 0 5 0,0 0-11 0,0 0-2 16,0 0 14-16,0 0-2 0,0 0 5 15,-32-6-2-15,32 6 4 0,0 0 2 0,0 0-3 16,-43-2-7-16,43 2 2 0,0 0-15 0,-42-2 29 16,42 2-63-16,0 0 33 0,-49 3-10 0,49-3 3 15,-38 3-13-15,38-3 13 0,0 0-18 16,-51 5 13-16,51-5-8 0,0 0 7 0,-49 5-9 16,49-5 2-16,0 0-6 0,-47 4 11 0,47-4-16 15,0 0 18-15,-45 1-19 0,45-1 23 16,0 0-20-16,-35 3 0 0,35-3 3 0,0 0-4 15,0 0-26-15,0 0-19 0,-38 3-20 0,38-3-24 16,0 0-36-16,0 0-18 0,0 0-14 16,0 0-22-16,0 0-18 0,0 0-21 0,0 0-79 15,0 0-135-15,0 0 149 0,0 0 221 0</inkml:trace>
  <inkml:trace contextRef="#ctx0" brushRef="#br0" timeOffset="3062">1577 1163 109 0,'0'0'294'0,"28"10"-58"15,-28-10-38-15,0 0-24 0,0 0-35 0,0 0-2 16,0 0-32-16,0 0-2 0,0 0-28 16,0 0-5-16,0 0-20 0,0 0 8 0,-31 11-11 15,31-11 0-15,0 0-4 0,0 0 8 0,-35 4 5 16,35-4-10-16,0 0-18 0,-38 7 14 0,38-7-4 16,0 0 7-16,-40 0-12 0,40 0 8 15,0 0-10-15,-46 6 1 0,46-6-6 0,0 0-4 16,-50 1-3-16,50-1 5 0,-42 5-25 0,42-5 22 15,-45 4-19-15,45-4 13 0,-41 5-4 16,41-5-2-16,-43 4 5 0,43-4-6 0,-39 6-13 16,39-6 3-16,0 0 24 0,-40 5-46 0,40-5-22 15,0 0 3-15,0 0-19 0,0 0-16 0,-33 7-17 16,33-7-4-16,0 0-26 0,0 0-24 16,0 0-34-16,0 0-34 0,0 0-304 0,0 0 163 15,0 0 172-15</inkml:trace>
  <inkml:trace contextRef="#ctx0" brushRef="#br0" timeOffset="4296">276 997 0 0,'0'0'210'0,"-8"-29"28"0,8 29-44 0,0 0 16 16,0 0-77-16,0 0-28 0,-12-31 1 0,12 31-21 16,0 0-10-16,0 0-14 0,0 0-5 0,0 0-11 15,0 0 4-15,-25-14-3 0,25 14 0 0,0 0-43 16,0 0 57-16,0 0-11 0,0 0 10 16,-40-1-9-16,40 1-1 0,0 0-22 0,0 0 6 15,0 0-4-15,-44 0 16 0,44 0-21 0,0 0 4 16,0 0-14-16,-35 11 10 0,35-11-15 15,0 0-2-15,-29 8 11 0,29-8 5 0,0 0-15 16,-27 17 12-16,27-17-19 0,0 0 7 0,-24 22-5 16,24-22 11-16,0 0-16 0,-19 21 14 15,19-21-18-15,0 0 12 0,0 0-16 0,-13 33 24 16,13-33-11-16,0 0 2 0,0 0-4 0,3 38 8 16,-3-38-8-16,0 0 4 0,15 33 0 0,-15-33 3 15,14 22-16-15,-14-22 12 0,20 23-8 16,-20-23 1-16,20 20-21 0,-20-20 1 0,24 18-4 15,-24-18 7-15,28 18-11 0,-28-18 7 0,0 0 0 16,37 9 11-16,-37-9-2 0,0 0 6 0,0 0-2 16,46 0 13-16,-46 0-16 0,0 0 13 15,32-14-8-15,-32 14 12 0,23-17-20 0,-23 17 16 16,20-16-37-16,-20 16 48 0,23-21-7 0,-23 21 10 16,25-24-20-16,-25 24 26 0,18-22-17 15,-18 22 16-15,20-21-18 0,-20 21 18 0,0 0-13 16,17-32 13-16,-17 32 3 0,0 0 0 0,9-29-20 15,-9 29 16-15,0 0-4 0,0 0 8 0,5-38-10 16,-5 38 11-16,0 0-17 0,0 0 15 16,0 0 0-16,0 0 18 0,-2-36-26 0,2 36 8 15,0 0-8-15,0 0 14 0,0 0-7 0,0 0-1 16,0 0-13-16,0 0 10 0,0 0-13 0,0 0 12 16,0 0-10-16,0 0-5 0,0 0-4 0,0 0 12 15,0 0-4-15,0 0 1 0,0 0 5 16,0 0-8-16,0 0-12 0,0 0 16 0,0 0 10 15,0 0 0-15,0 0-7 0,0 0 19 0,0 0-7 16,0 0 4-16,0 0 2 0,5 38 0 16,-5-38-2-16,0 0 1 0,7 36-2 0,-7-36-1 15,7 31-13-15,-7-31 7 0,7 30-13 0,-7-30 9 16,6 36-2-16,-6-36-3 0,11 38-3 16,-11-38 1-16,8 37-2 0,-8-37 7 0,12 41-9 15,-12-41 2-15,11 38-2 0,-11-38 1 0,9 38-5 16,-9-38 24-16,14 37-34 0,-14-37 21 0,15 34-10 15,-15-34 4-15,16 35-11 0,-16-35 13 0,15 36-12 16,-15-36 10-16,18 31 0 0,-18-31 5 16,19 29-12-16,-19-29-14 0,17 30 26 0,-17-30 3 15,18 25-5-15,-18-25 5 0,18 21-13 0,-18-21 7 16,19 22-11-16,-19-22 10 0,0 0-5 0,21 26 7 16,-21-26-10-16,0 0 5 0,19 20-1 15,-19-20-2-15,0 0 2 0,0 0 17 0,17 25-19 16,-17-25 7-16,0 0-8 0,0 0 9 0,0 0-11 15,0 0 5-15,18 18-22 0,-18-18-4 16,0 0-12-16,0 0 3 0,0 0-14 0,0 0-42 16,0 0 39-16,0 0-30 0,0 0-13 0,0 0-70 15,0 0 17-15,0 0-62 0,0 0-47 0,0 0-318 16,35-13 182-16,-35 13 137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5-09-27T14:50:46.448"/>
    </inkml:context>
    <inkml:brush xml:id="br0">
      <inkml:brushProperty name="width" value="0.21167" units="cm"/>
      <inkml:brushProperty name="height" value="0.21167" units="cm"/>
      <inkml:brushProperty name="color" value="#FF0000"/>
      <inkml:brushProperty name="fitToCurve" value="1"/>
    </inkml:brush>
  </inkml:definitions>
  <inkml:trace contextRef="#ctx0" brushRef="#br0">4201 209 0 0,'0'0'208'0,"0"0"24"16,0 0-55-16,0 0-14 0,0 0-30 16,0 0-13-16,0 0-20 0,-7-29-7 0,7 29-8 15,0 0-9-15,0 0-7 0,0 0-5 0,0 0 58 16,0 0-64-16,0 0 1 0,0 0 14 16,0 0-17-16,0 0 16 0,0 0-3 0,0 0-1 15,0 0-16-15,0 0 11 0,0 0-1 0,0 0-9 16,0 0 29-16,0 0-53 0,0 0-16 0,0 0 13 15,0 0-8-15,0 0 1 0,0 0-12 16,0 0 1-16,0 0-5 0,0 0 21 0,0 0-15 16,0 0 13-16,0 0-79 0,0 0 88 0,4 40-12 15,-4-40 3-15,0 0-17 0,8 35 8 0,-8-35-6 16,0 0-2-16,11 34 2 0,-11-34 3 0,9 30-10 16,-9-30 7-16,9 29-5 0,-9-29 2 15,8 28-4-15,-8-28 8 0,11 31-14 0,-11-31 12 16,10 33-12-16,-10-33 12 0,11 32-18 0,-11-32 10 15,12 33 5-15,-12-33-2 0,8 35-14 16,-8-35 12-16,8 35-17 0,-8-35-21 0,6 30 22 16,-6-30 0-16,6 33-6 0,-6-33 3 0,0 0-3 15,8 40 6-15,-8-40-13 0,0 0 3 16,4 35-3-16,-4-35-4 0,0 0-5 0,0 0 16 16,6 36 1-16,-6-36 9 0,0 0-7 0,0 0-25 15,0 0 37-15,-3 35 0 0,3-35 6 0,0 0-2 16,0 0-19-16,0 0 16 0,0 0-15 0,0 0 19 15,0 0-17-15,0 0 17 0,-7 27-10 16,7-27 9-16,0 0-8 0,0 0 14 0,0 0 0 16,0 0 4-16,0 0-5 0,0 0 15 0,0 0-9 15,-34-12 12-15,34 12-1 0,0 0 5 16,-23-21-6-16,23 21 1 0,0 0-6 0,-28-26 3 16,28 26-6-16,-24-25 4 0,24 25-10 0,-25-25 14 15,25 25-15-15,-29-32 0 0,29 32 2 16,-32-36 4-16,32 36-20 0,-33-36 21 0,33 36-19 15,-32-36 12-15,32 36 0 0,-29-35 3 0,29 35-19 16,-28-37 20-16,28 37-16 0,-26-32 18 0,26 32-7 16,-23-32 5-16,23 32-7 0,-18-32 15 0,18 32-11 15,-15-30 2-15,15 30 2 0,-10-27-12 16,10 27 11-16,-9-30-4 0,9 30 0 0,0 0 2 16,-8-43 13-16,8 43 2 0,0 0-13 0,-6-39 11 15,6 39-8-15,0 0 7 0,0-40-4 0,0 40 13 16,0 0-11-16,-3-33 4 0,3 33-10 15,0 0-1-15,-6-36-2 0,6 36 7 0,0 0 3 16,-9-31-8-16,9 31-4 0,0 0 6 0,-11-26-3 16,11 26 42-16,0 0-63 0,0 0 18 15,-12-25-5-15,12 25 4 0,0 0-2 0,0 0-8 16,0 0 7-16,0 0-3 0,-23-22 7 0,23 22-4 16,0 0 5-16,0 0-54 0,0 0 54 0,-29-9 4 15,29 9-3-15,0 0 3 0,0 0 1 16,-39-1 1-16,39 1-2 0,0 0 5 0,-35 3-7 15,35-3 2-15,0 0-1 0,-37 11-4 0,37-11 3 16,0 0-3-16,-38 11 10 0,38-11-13 0,0 0-6 16,-43 11 7-16,43-11-5 0,0 0 5 0,-45 11 0 15,45-11 0-15,0 0 4 0,-39 11 3 16,39-11-2-16,-36 7 0 0,36-7 7 0,-32 7-4 16,32-7-1-16,-35 6-8 0,35-6-3 0,-36 8 6 15,36-8-2-15,0 0 3 0,-52 3-6 16,52-3 10-16,-38 8-10 0,38-8-30 0,-35 7 30 15,35-7 13-15,-36 6-11 0,36-6 11 0,-37 8-12 16,37-8 1-16,-39-8-3 0,39 8 6 16,-45 9 8-16,45-9-13 0,-41 13 4 0,41-13 1 15,-42 4-8-15,42-4 10 0,-41 5-11 0,41-5 7 16,-36 3-5-16,36-3 7 0,0 0-7 0,-44 4 18 16,44-4-5-16,0 0-7 0,-42 3-11 15,42-3 5-15,0 0-6 0,-41 3 16 0,41-3-12 16,0 0 11-16,0 0-9 0,-44 4 3 0,44-4 1 15,0 0 8-15,0 0-11 0,0 0 10 0,0 0-17 16,0 0 10-16,0 0-20 0,0 0 4 16,-37 3-27-16,37-3 30 0,0 0-7 0,0 0 0 15,0 0-12-15,0 0 4 0,0 0-20 0,0 0 2 16,0 0-10-16,0 0-22 0,0 0-4 16,0 0-22-16,0 0-26 0,0 0-43 0,0 0-33 15,0 0-58-15,0 0-226 0,0 0 157 0,0 0 190 16</inkml:trace>
  <inkml:trace contextRef="#ctx0" brushRef="#br0" timeOffset="1484">3767 720 0 0,'0'0'297'16,"-12"-32"-75"-16,12 32-28 0,0 0-16 0,0 0-36 16,0 0-23-16,-11-27-9 0,11 27-17 0,0 0-10 15,0 0-21-15,0 0-4 0,0 0-16 0,0 0-4 16,0 0-2-16,0 0 7 0,0 0-43 15,0 0 38-15,0 0-26 0,0 0 23 0,0 0-12 16,0 0 9-16,0 0-13 0,0 0 2 0,0 0-1 16,0 0 0-16,0 0 4 0,0 0 0 15,0 0-13-15,0 0 14 0,0 0-14 0,0 0 10 16,11 30-20-16,-11-30 14 0,0 0-8 0,0 0 14 16,15 34-3-16,-15-34-9 0,0 0-12 15,12 34 10-15,-12-34-12 0,0 0 0 0,10 33-1 16,-10-33 9-16,0 0-13 0,9 33 6 0,-9-33-5 15,0 0-1-15,6 35-8 0,-6-35-3 0,0 0-4 16,0 0-5-16,5 29 5 0,-5-29 5 0,0 0 2 16,0 0 9-16,0 0-19 0,0 0 15 15,0 0-3-15,-14 25 19 0,14-25-11 0,0 0 7 16,0 0-13-16,0 0 17 0,0 0-3 0,-36-8 5 16,36 8-7-16,0 0 3 0,-23-14-2 0,23 14 2 15,0 0-4-15,-29-22 2 0,29 22-3 16,-21-20 5-16,21 20-1 0,-26-18 13 0,26 18-12 15,-22-22 4-15,22 22-2 0,-23-25-1 0,23 25 61 16,-21-25-71-16,21 25-7 0,-22-19 7 16,22 19-2-16,-21-16 8 0,21 16-9 0,0 0 11 15,0 0-2-15,-20-19 8 0,20 19-5 0,0 0 10 16,0 0-12-16,0 0 15 0,0 0-20 0,0 0 7 16,0 0-9-16,0 0 11 0,0 0-13 0,0 0 14 15,0 0-6-15,0 0 6 0,0 0-14 16,0 0 16-16,0 0-4 0,18 22 5 0,-18-22-10 15,0 0 22-15,12 29-32 0,-12-29 10 0,0 0-9 16,13 32 7-16,-13-32-16 0,0 0 10 0,7 35-5 16,-7-35-6-16,0 0-16 0,0 0 7 15,-4 36 16-15,4-36-24 0,0 0-1 0,0 0 4 16,0 0 5-16,-16 32-4 0,16-32 3 0,0 0 8 16,0 0-3-16,-27 12 10 0,27-12-5 15,0 0 13-15,0 0-8 0,-39-6 15 0,39 6-7 16,0 0 10-16,-24-16-6 0,24 16 12 0,0 0-4 15,0 0 7-15,-26-19-14 0,26 19 14 16,0 0-11-16,0 0-8 0,-19-20 10 0,19 20 12 16,0 0-8-16,0 0 7 0,0 0-7 0,-15-22 14 15,15 22 0-15,0 0 4 0,0 0-12 0,0 0 11 16,0 0-6-16,0 0-6 0,0 0 4 0,0 0 12 16,0 0-25-16,0 0 39 0,0 0-49 15,0 0 9-15,0 0 0 0,0 0 4 0,0 0-8 16,0 0 11-16,0 0-3 0,20 25 9 0,-20-25-5 15,0 0 5-15,23 29-9 0,-23-29 12 0,15 23-9 16,-15-23 3-16,16 23-3 0,-16-23 64 16,17 28-79-16,-17-28 20 0,13 24-4 0,-13-24 11 15,11 32-9-15,-11-32 9 0,6 29-11 16,-6-29 1-16,8 31-3 0,-8-31 9 0,0 0-10 16,6 40 11-16,-6-40-15 0,0 0-1 0,11 42-4 15,-11-42 12-15,0 0-16 0,6 40 17 0,-6-40-10 16,0 0 7-16,0 0-17 0,8 39 16 0,-8-39-39 15,0 0 35-15,0 0-6 0,0 0 2 16,4 33-9-16,-4-33 13 0,0 0-9 0,0 0 8 16,-23 16-23-16,23-16 31 0,0 0-16 0,-37 9 16 15,37-9-13-15,0 0 7 0,-44 4-17 0,44-4 18 16,0 0-1-16,-48 0-6 0,48 0 4 16,0 0 9-16,-43-7-4 0,43 7 6 0,0 0-10 15,-46-12 17-15,46 12-6 0,-29-10 4 0,29 10-5 16,-30-11 11-16,30 11-21 0,-28-15 8 15,28 15-12-15,-26-17 14 0,26 17-12 0,0 0 10 16,-26-25-7-16,26 25 7 0,0 0-18 0,-17-23 7 16,17 23-16-16,0 0-6 0,0 0 3 0,-8-34-7 15,8 34-9-15,0 0-10 0,0 0-17 16,-1-36-3-16,1 36-27 0,0 0-8 0,0 0-25 16,0 0-19-16,1-32-39 0,-1 32-212 0,0 0 138 15,0 0 258-15</inkml:trace>
  <inkml:trace contextRef="#ctx0" brushRef="#br0" timeOffset="2141">2740 839 95 0,'0'0'258'0,"0"0"-37"0,0 0-43 15,0 0-14-15,0 0-39 0,0 0-8 0,0 0-19 16,0 0-11-16,0 0-21 0,0 0-4 0,0 0-14 16,0 0-3-16,0 0-9 0,0 0 8 15,0 0-22-15,0 0 14 0,-9-29-8 0,9 29 9 16,0 0-12-16,0 0 8 0,0 0-11 0,0 0 9 15,-34 7-12-15,34-7 10 0,0 0-19 0,0 0 10 16,-35 8-9-16,35-8 11 0,0 0-14 0,0 0-7 16,-34 14 1-16,34-14 7 0,0 0-8 15,0 0 10-15,0 0-19 0,-21 21 9 0,21-21 0 16,0 0-1-16,0 0 3 0,-17 22 6 0,17-22-15 16,0 0 12-16,0 0-9 0,0 0 13 15,-6 35-15-15,6-35 15 0,0 0-9 0,0 0 4 16,15 26-5-16,-15-26 9 0,0 0-17 0,25 18 18 15,-25-18-11-15,0 0-16 0,35 14 22 16,-35-14 10-16,0 0-7 0,37 14 12 0,-37-14 3 16,0 0-6-16,43 11 10 0,-43-11-3 0,0 0 11 15,38 11-6-15,-38-11-19 0,0 0 11 0,36 7-7 16,-36-7 3-16,0 0-5 0,0 0 0 0,38 6-17 16,-38-6 2-16,0 0-45 0,0 0-19 15,0 0-24-15,0 0-17 0,34 6-43 0,-34-6-10 16,0 0-45-16,0 0-84 0,0 0-171 0,0 0 153 15,0 0 207-15</inkml:trace>
  <inkml:trace contextRef="#ctx0" brushRef="#br0" timeOffset="3062">2297 1266 0 0,'1'-33'181'0,"-1"33"49"16,0 0-50-16,0 0-35 0,0 0-32 0,0 0-5 15,0 0-20-15,0 0-14 0,0 0-3 16,0 0-11-16,0 0 1 0,0 0-6 0,-32-6 12 15,32 6 4-15,0 0 6 0,0 0-5 0,-40 0 2 16,40 0-14-16,0 0 15 0,-40 0-8 0,40 0-2 16,0 0 3-16,-38-1-6 0,38 1-15 15,0 0 1-15,-43-4-18 0,43 4 10 0,0 0-79 16,-44-3 77-16,44 3-16 0,0 0 8 0,-51 0-28 16,51 0 14-16,0 0-7 0,-55-3-2 0,55 3-3 15,-40 0 11-15,40 0-10 0,0 0-3 16,-52 0-7-16,52 0 2 0,0 0-14 0,0 0 17 15,-46 0-47-15,46 0-10 0,0 0-28 0,0 0-8 16,0 0-36-16,0 0-13 0,0 0-33 16,0 0-25-16,0 0-66 0,0 0-190 0,0 0 152 15,0 0 210-15</inkml:trace>
  <inkml:trace contextRef="#ctx0" brushRef="#br0" timeOffset="3422">2209 1377 0 0,'36'11'328'0,"-36"-11"-55"0,0 0-35 0,0 0-40 16,0 0-16-16,29 7-27 0,-29-7-16 15,0 0-34-15,0 0-12 0,0 0-13 0,0 0-17 16,0 0-20-16,0 0 15 0,0 0-11 0,0 0 13 15,0 0-15-15,0 0-24 0,0 0 37 16,-20 25 4-16,20-25-14 0,0 0 3 0,0 0-10 16,-38 6 1-16,38-6-9 0,0 0 4 0,-42 9-12 15,42-9 3-15,0 0-15 0,-44 4 2 0,44-4 7 16,0 0-5-16,-48 6-21 0,48-6-41 0,0 0 53 16,-46 5 2-16,46-5-5 0,0 0 0 15,-41 7-8-15,41-7 6 0,0 0-11 0,0 0-17 16,-40 6-21-16,40-6-11 0,0 0-16 0,0 0-28 15,0 0-26-15,0 0-14 0,0 0-39 0,0 0-13 16,0 0-34-16,-37 4-49 0,37-4-170 16,0 0 151-16,0 0 218 0</inkml:trace>
  <inkml:trace contextRef="#ctx0" brushRef="#br0" timeOffset="4609">1287 1258 0 0,'0'0'187'0,"0"0"77"0,-17-24-42 15,17 24-37-15,0 0-14 0,0 0-24 0,0 0-5 16,0 0-31-16,-14-23 14 0,14 23-21 0,0 0-10 15,0 0-16-15,0 0 19 0,0 0-11 16,0 0-2-16,0 0-2 0,0 0 5 0,0 0-8 16,0 0 2-16,0 0-3 0,0 0 3 0,0 0-24 15,0 0 12-15,0 0-13 0,0 0-4 16,0 0-21-16,0 0 30 0,0 0-40 0,0 0 12 16,0 0-11-16,0 0 7 0,0 0-4 0,0 0 0 15,28 22-14-15,-28-22 11 0,0 0-17 16,23 32 15-16,-23-32-23 0,17 25 28 0,-17-25-27 15,25 28 9-15,-25-28-14 0,16 31 14 0,-16-31-12 16,16 25 3-16,-16-25-7 0,15 30 12 16,-15-30-6-16,15 35 5 0,-15-35-4 0,16 31-23 15,-16-31 27-15,9 32-5 0,-9-32-8 0,11 31-8 16,-11-31-3-16,12 27-13 0,-12-27 14 0,0 0-11 16,11 37 4-16,-11-37-10 0,10 28 6 0,-10-28-11 15,0 0 10-15,13 29-3 0,-13-29-6 0,0 0-37 16,9 27 67-16,-9-27-15 0,0 0 2 15,0 0 0-15,0 0 5 0,5 34-8 0,-5-34 0 16,0 0-5-16,0 0 12 0,0 0-10 0,0 0 14 16,0 0 0-16,0 0 0 0,0 0 6 15,0 0 2-15,0 0 28 0,-13 26-17 0,13-26-21 16,0 0 19-16,0 0-7 0,-40-6 2 0,40 6 3 16,0 0 7-16,-38-18-10 0,38 18 24 15,-29-13-10-15,29 13 8 0,-32-19 0 0,32 19 6 16,-33-22-20-16,33 22 17 0,-33-27-4 0,33 27-28 15,-36-32 37-15,36 32-2 0,-36-33 1 0,36 33 3 16,-36-38-12-16,36 38 7 0,-35-36-11 0,35 36-4 16,-28-34 0-16,28 34 18 0,-24-41-22 15,24 41 9-15,-23-34-10 0,23 34 6 0,-19-31-7 16,19 31-11-16,-15-37 19 0,15 37 10 0,-11-34-11 16,11 34-2-16,-7-35-5 0,7 35 22 15,-10-35-16-15,10 35 18 0,-7-36-22 0,7 36 13 16,-10-33-8-16,10 33 7 0,-9-32-6 0,9 32 3 15,-12-32-2-15,12 32-7 0,-17-22-2 16,17 22 3-16,0 0 2 0,-18-25-1 0,18 25-4 16,0 0 3-16,0 0-14 0,0 0 18 0,0 0-14 15,0 0 11-15,-17-20-1 0,17 20 0 0,0 0-14 16,0 0 3-16,0 0 8 0,0 0 0 16,0 0-5-16,0 0 4 0,-39 8-4 0,39-8 14 15,0 0-11-15,-35 12 10 0,35-12-25 0,-31 12 23 16,31-12-10-16,-32 17 5 0,32-17 30 0,-32 14-39 15,32-14-5-15,-31 14 8 0,31-14-13 0,-33 15 16 16,33-15-6-16,-36 16 4 0,36-16-10 16,-38 13 12-16,38-13-2 0,-42 14 2 0,42-14-134 15,-49 8 164-15,49-8-18 0,-55 10 3 0,55-10 12 16,-54 11-18-16,54-11-8 0,-52 7 9 16,52-7-7-16,-43 7 3 0,43-7-7 0,-38 6 2 15,38-6-5-15,0 0 7 0,-48 5 13 0,48-5-14 16,0 0-57-16,-37 7 59 0,37-7-13 15,0 0-3-15,-42 7 10 0,42-7-9 0,0 0 5 16,-43 8-7-16,43-8-5 0,-36 4 10 0,36-4-18 16,0 0-42-16,-35 7 64 0,35-7-5 0,0 0-15 15,0 0 9-15,0 0-22 0,0 0-17 0,-38 0-9 16,38 0-10-16,0 0-28 0,0 0-40 16,0 0 4-16,0 0-30 0,0 0-72 0,0 0-294 15,0 0 166-15,0 0 163 0</inkml:trace>
  <inkml:trace contextRef="#ctx0" brushRef="#br0" timeOffset="5719">684 1542 69 0,'0'0'295'16,"-17"-20"-66"-16,17 20-45 0,0 0-28 0,-21-20-33 15,21 20-3-15,0 0-28 0,0 0-14 0,-26-16-34 16,26 16 23-16,0 0-29 0,0 0 20 15,0 0 0-15,-33-9 11 0,33 9-8 0,0 0 10 16,0 0-6-16,-46 0-4 0,46 0-1 0,0 0-2 16,-38-1-13-16,38 1-3 0,0 0-5 15,0 0 4-15,-43 5-12 0,43-5-5 0,0 0-10 16,0 0-5-16,-37 8 3 0,37-8 0 0,0 0-3 16,0 0 4-16,-29 18-5 0,29-18-1 15,0 0 2-15,-18 17-9 0,18-17 8 0,0 0-16 16,0 0 13-16,0 0-8 0,-14 32 9 0,14-32 2 15,0 0-5-15,0 0-3 0,0 0 2 0,4 41 1 16,-4-41-6-16,0 0 0 0,11 30-26 16,-11-30 26-16,0 0 18 0,20 31-5 0,-20-31 36 15,22 21-61-15,-22-21 13 0,21 18-13 0,-21-18 16 16,23 18-13-16,-23-18 19 0,26 14-21 0,-26-14 17 16,0 0-20-16,34 16 10 0,-34-16-11 0,0 0 17 15,0 0-18-15,38 2 8 0,-38-2-4 16,0 0 4-16,26-11 11 0,-26 11-8 0,0 0-3 15,33-14 14-15,-33 14-5 0,0 0 9 0,26-25-9 16,-26 25 16-16,0 0-16 0,23-27 26 16,-23 27 8-16,0 0-29 0,12-27-2 0,-12 27 11 15,0 0 2-15,11-26 1 0,-11 26 22 0,0 0-16 16,0 0 1-16,4-35-1 0,-4 35 1 16,0 0 17-16,0 0-11 0,3-33-2 0,-3 33-1 15,0 0 4-15,0 0-15 0,0 0 18 0,0 0-17 16,0 0 16-16,0 0 12 0,-6-29-11 0,6 29-18 15,0 0 11-15,0 0-14 0,0 0 6 0,0 0-4 16,0 0 0-16,0 0-5 0,0 0 7 16,0 0-12-16,0 0 7 0,0 0-1 0,0 0 0 15,0 0-6-15,0 0 2 0,0 0-6 0,0 0 6 16,0 0-6-16,0 0 9 0,0 0-12 16,0 0 26-16,0 0-2 0,0 0 34 0,17 29-41 15,-17-29 5-15,9 29-6 0,-9-29 2 0,14 28-1 16,-14-28-5-16,15 32 3 0,-15-32-4 15,20 36-7-15,-20-36 9 0,25 37-12 0,-25-37 15 16,25 36-14-16,-25-36 11 0,30 36-20 0,-30-36 13 16,25 36-4-16,-25-36 7 0,26 33-13 0,-26-33 14 15,23 33-10-15,-23-33 9 0,21 28-19 0,-21-28 16 16,22 27-13-16,-22-27 15 0,20 26-8 16,-20-26-2-16,21 26-21 0,-21-26 10 0,22 20-8 15,-22-20 2-15,20 17-13 0,-20-17 3 0,0 0-9 16,21 16 11-16,-21-16-19 0,0 0 22 0,17 23-12 15,-17-23 7-15,0 0-12 0,0 0 15 16,0 0-10-16,0 0-8 0,12 24-14 0,-12-24 7 16,0 0-23-16,0 0 3 0,0 0 41 0,0 0-99 15,0 0-27-15,0 0-23 0,0 0-38 16,0 0-53-16,0 0-230 0,0 0 162 0,0 0 180 16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5-09-27T14:50:55.416"/>
    </inkml:context>
    <inkml:brush xml:id="br0">
      <inkml:brushProperty name="width" value="0.21167" units="cm"/>
      <inkml:brushProperty name="height" value="0.21167" units="cm"/>
      <inkml:brushProperty name="color" value="#FF0000"/>
      <inkml:brushProperty name="fitToCurve" value="1"/>
    </inkml:brush>
  </inkml:definitions>
  <inkml:trace contextRef="#ctx0" brushRef="#br0">3513 14 0 0,'0'0'309'0,"0"0"-67"15,0 0-42-15,0 0-20 0,0 0-31 0,0 0-22 16,0 0-13-16,0 0-17 0,7-30-4 0,-7 30-8 16,0 0-3-16,0 0 16 0,0 0-14 15,0 0 12-15,0 0 4 0,0 0-16 0,0 0-10 16,0 0 10-16,0 0-15 0,0 0-9 0,0 0 1 16,0 0-5-16,0 0-12 0,0 0-10 15,0 0-8-15,0 0-14 0,0 0 3 0,0 0-8 16,0 0 7-16,0 0 3 0,0 0-9 0,0 0-9 15,0 0 9-15,0 0-7 0,11 36-3 16,-11-36 4-16,0 0-7 0,17 32 9 0,-17-32-1 16,0 0-5-16,14 31 3 0,-14-31-6 0,0 0 2 15,17 37 7-15,-17-37 0 0,0 0-9 0,11 37 39 16,-11-37-37-16,0 0-1 0,13 35 3 16,-13-35 3-16,0 0-25 0,11 36 5 0,-11-36 2 15,0 0-12-15,6 29-2 0,-6-29 1 0,0 0 1 16,0 0 9-16,0 0-4 0,2 36 0 0,-2-36 10 15,0 0-7-15,0 0 7 0,0 0 8 16,0 0 3-16,-19 22-10 0,19-22 2 0,0 0 3 16,0 0-1-16,0 0 1 0,0 0 10 0,0 0-6 15,-40 0-1-15,40 0-17 0,0 0 31 16,0 0-1-16,-29-18-9 0,29 18 0 0,0 0-2 16,-23-20 11-16,23 20-11 0,0 0 6 0,-26-30-4 15,26 30-11-15,-20-22 0 0,20 22 6 0,-15-25-2 16,15 25-3-16,-19-23 9 0,19 23-9 15,0 0-10-15,-18-28 11 0,18 28-10 0,0 0 17 16,0 0 41-16,-18-18-65 0,18 18 8 0,0 0 0 16,0 0 27-16,0 0-15 0,0 0 3 0,0 0 2 15,0 0-18-15,0 0 19 0,0 0-15 0,0 0 3 16,0 0 4-16,0 0 3 0,0 0-4 16,0 0 16-16,0 0 26 0,0 0-38 0,0 0-1 15,12 33 6-15,-12-33-7 0,0 0 2 0,8 33 4 16,-8-33-13-16,0 0-3 0,10 37-8 15,-10-37-3-15,0 0-7 0,2 38-13 0,-2-38 16 16,0 0-6-16,0 0 7 0,-11 37 5 0,11-37-7 16,0 0 6-16,0 0 10 0,-21 24 5 15,21-24 59-15,0 0-69 0,0 0-1 0,-31 9 8 16,31-9 8-16,0 0-2 0,0 0 4 0,-35-6-7 16,35 6 15-16,0 0-14 0,-25-14 6 0,25 14 3 15,0 0-6-15,-17-22 4 0,17 22-2 0,0 0 3 16,0 0 29-16,-14-28-24 0,14 28-2 15,0 0-3-15,0 0 6 0,-13-29-11 0,13 29 4 16,0 0 20-16,0 0-10 0,0 0 12 0,-16-23-12 16,16 23 1-16,0 0-5 0,0 0 4 0,0 0 2 15,0 0-1-15,0 0-3 0,0 0-6 16,0 0 4-16,0 0-4 0,0 0 8 0,0 0-10 16,0 0 4-16,0 0-2 0,0 0-6 0,0 0 8 15,0 0 6-15,0 0-12 0,0 0 11 16,19 29-2-16,-19-29 2 0,0 0-6 0,18 29 5 15,-18-29 87-15,0 0-99 0,14 37 6 0,-14-37-5 16,12 21 5-16,-12-21-12 0,14 27 4 16,-14-27 4-16,12 27-3 0,-12-27 8 0,13 26 9 15,-13-26-17-15,9 29 5 0,-9-29 4 0,0 0-9 16,10 39 6-16,-10-39 16 0,0 0-32 0,5 40-7 16,-5-40-1-16,0 0 14 0,-1 34-7 0,1-34 4 15,0 0 6-15,-10 32-5 0,10-32 3 16,0 0-2-16,-18 29 1 0,18-29-3 0,0 0-8 15,-25 25-9-15,25-25 0 0,0 0 9 0,-27 23 2 16,27-23 2-16,0 0 1 0,0 0 4 16,-32 10 8-16,32-10 10 0,0 0 7 0,0 0 29 15,-43 3-6-15,43-3 22 0,0 0-4 0,-42-17 8 16,42 17-34-16,-26-12 30 0,26 12 4 16,-31-14-11-16,31 14-4 0,-29-15-11 0,29 15 11 15,-21-16-18-15,21 16 2 0,0 0-11 0,-29-27-8 16,29 27-6-16,0 0 10 0,-23-28-4 0,23 28-8 15,-19-24-9-15,19 24 6 0,-15-23-12 0,15 23 10 16,0 0-20-16,-17-31 21 0,17 31-48 0,0 0 8 16,0 0-13-16,-14-28-14 0,14 28-5 15,0 0-23-15,0 0-17 0,0 0-27 0,0 0-29 16,0 0-44-16,0 0-212 0,0 0 149 0,0 0 229 16</inkml:trace>
  <inkml:trace contextRef="#ctx0" brushRef="#br0" timeOffset="438">2663 588 173 0,'0'0'360'0,"0"0"-62"0,0 0-47 16,0 0-36-16,0 0-35 0,0 0-15 0,0 0-32 15,0 0-3-15,0 0-43 0,0 0 0 0,0 0-35 16,0 0 4-16,0 0-21 0,0 0 53 15,0 0-68-15,-17-23 29 0,17 23 3 0,0 0 1 16,0 0-5-16,-32 5 10 0,32-5-12 0,0 0-4 16,-42 6-11-16,42-6 2 0,0 0-9 0,-49 3-1 15,49-3-17-15,0 0 10 0,-54 1-6 0,54-1-1 16,0 0-14-16,-49 0 14 0,49 0-16 16,0 0 14-16,-44 3-18 0,44-3 8 0,0 0-29 15,0 0-6-15,-42 1-23 0,42-1-17 0,0 0 14 16,0 0-90-16,0 0-29 0,0 0-17 15,-37 3-62-15,37-3-64 0,0 0-204 0,0 0 165 16,0 0 165-16</inkml:trace>
  <inkml:trace contextRef="#ctx0" brushRef="#br0" timeOffset="735">2650 743 188 0,'0'0'361'0,"0"0"-74"15,0 0-37-15,0 0-40 0,0 0 11 16,0 0-85-16,0 0-8 0,0 0-34 0,0 0-22 16,0 0-21-16,-38-1-1 0,38 1-20 0,0 0 8 15,-35 7-25-15,35-7 10 0,0 0-13 16,-39 11 14-16,39-11-22 0,0 0 17 0,-46 0-11 15,46 0-3-15,0 0 0 0,-41 3 8 0,41-3-31 16,0 0-19-16,-35 4-28 0,35-4-26 16,0 0-40-16,0 0-22 0,-43 5-41 0,43-5-48 15,0 0-252-15,0 0 157 0,-34 7 188 0</inkml:trace>
  <inkml:trace contextRef="#ctx0" brushRef="#br0" timeOffset="1547">1802 670 0 0,'0'0'281'0,"0"0"-6"0,0 0-49 0,0 0-13 15,0 0-35-15,0 0-27 0,0 0 3 0,0 0-28 16,0 0-10-16,15-21-16 0,-15 21-8 0,0 0-29 16,0 0-2-16,0 0-26 0,0 0 0 0,0 0-2 15,0 0-7-15,0 0-3 0,0 0 10 16,0 0 3-16,0 0 5 0,-38 6-10 0,38-6-31 16,0 0 50-16,-39 8-3 0,39-8-6 0,-35 7-2 15,35-7-3-15,-41 7-13 0,41-7-11 0,-43 8 10 16,43-8-11-16,-48 8 10 0,48-8-14 15,-51 6 10-15,51-6-11 0,-47 7-5 0,47-7-1 16,-45 7 1-16,45-7 5 0,-44 6-3 0,44-6 4 16,-46 7-5-16,46-7 1 0,-39 5 15 0,39-5-25 15,-35 6 16-15,35-6-17 0,-32 5 1 16,32-5-5-16,0 0-5 0,-35 3-27 0,35-3-9 16,0 0-24-16,0 0-33 0,0 0-32 0,0 0-11 15,0 0-47-15,0 0-49 0,0 0-69 0,-31-8-180 16,31 8 161-16,0 0 185 0</inkml:trace>
  <inkml:trace contextRef="#ctx0" brushRef="#br0" timeOffset="1906">1352 536 49 0,'0'0'344'15,"0"0"-77"-15,0 0-43 0,0 0-28 0,0 0-26 16,0 0-27-16,0 0-12 0,0 0-34 0,0 0-11 16,0 0-1-16,0 0-2 0,0 0 8 0,0 0 1 15,0 0-20-15,0 0 16 0,0 0-18 16,0 0 2-16,11 33-17 0,-11-33 22 0,0 0-12 15,6 40 6-15,-6-40 34 0,8 28-42 0,-8-28-30 16,0 0 2-16,9 43 1 0,-9-43 4 0,7 28-18 16,-7-28 5-16,0 0-8 0,11 42 0 0,-11-42-13 15,8 29 5-15,-8-29-3 0,11 27 4 16,-11-27-12-16,0 0-6 0,12 43-31 0,-12-43-34 16,0 0-58-16,12 36-12 0,-12-36-53 0,0 0-19 15,12 30-60-15,-12-30-99 0,0 0-232 0,0 0 194 16,0 0 123-16</inkml:trace>
  <inkml:trace contextRef="#ctx0" brushRef="#br0" timeOffset="2406">1900 1177 54 0,'0'0'438'0,"9"-30"-78"16,-9 30-76-16,0 0-11 0,0 0-13 0,0 0-36 15,0 0-43-15,0 0-46 0,3-32-29 0,-3 32-17 16,0 0-17-16,0 0-18 0,0 0-22 0,0 0 1 16,0 0-7-16,0 0 0 0,0 0-14 0,-37-7 8 15,37 7-14-15,0 0 15 0,-41-3-6 16,41 3 20-16,0 0-39 0,-46 0 9 0,46 0-2 15,0 0 8-15,-52 3-11 0,52-3 13 0,0 0-11 16,-51 4 13-16,51-4-23 0,-37 3 11 0,37-3-18 16,-32 5 18-16,32-5-28 0,0 0 8 0,-51 6-19 15,51-6 1-15,0 0-25 0,-40 9 11 16,40-9-9-16,0 0 11 0,0 0-19 0,-36 2-13 16,36-2-21-16,0 0-19 0,0 0-50 0,0 0-41 15,0 0-60-15,0 0-267 0,0 0 166 0,-26-17 162 16</inkml:trace>
  <inkml:trace contextRef="#ctx0" brushRef="#br0" timeOffset="3958">479 913 154 0,'0'0'320'0,"0"0"-75"0,-9-28-25 16,9 28-55-16,0 0-40 0,0 0 18 0,0 0-14 15,0 0-37-15,0 0-12 0,0 0-24 0,0 0 7 16,0 0-10-16,0 0-5 0,0 0-5 0,0 0 17 15,0 0-17-15,0 0 12 0,0 0-2 16,0 0 12-16,0 0 14 0,0 0-11 0,0 0-10 16,0 0-4-16,0 0-21 0,0 0 5 0,0 0 8 15,12 29-23-15,-12-29-13 0,0 0 12 0,14 39-13 16,-14-39 7-16,12 26-11 0,-12-26 4 16,11 29-14-16,-11-29 4 0,15 28-21 0,-15-28-1 15,12 27-4-15,-12-27 26 0,0 0-50 0,13 31 20 16,-13-31-8-16,0 0 4 0,0 0-13 0,9 32 20 15,-9-32 4-15,0 0 13 0,0 0-8 0,0 0 14 16,-22 21-12-16,22-21 10 0,0 0-10 0,0 0 11 16,0 0-9-16,-40 2 12 0,40-2-5 0,0 0-7 15,-27-11 3-15,27 11 9 0,0 0-20 16,-31-14 16-16,31 14 32 0,0 0-37 0,-27-22 0 16,27 22 5-16,0 0-15 0,-19-25 17 0,19 25-3 15,0 0 7-15,-20-30-18 0,20 30 11 0,0 0 1 16,-18-25 6-16,18 25-7 0,0 0 9 0,-14-23-52 15,14 23 63-15,0 0-12 0,0 0 10 0,0 0-13 16,0 0 16-16,0 0-20 0,0 0 51 16,0 0-54-16,0 0 0 0,0 0-2 0,0 0 16 15,0 0-8-15,0 0 1 0,0 0 1 0,0 0 2 16,0 0 10-16,0 0-17 0,0 0-2 0,0 0 9 16,0 0-3-16,-2 40 2 0,2-40 1 0,0 0 8 15,0 0-16-15,3 37 10 0,-3-37-7 16,0 0-2-16,0 0-10 0,-6 38 7 0,6-38-6 15,0 0 3-15,0 0-27 0,-10 33 18 0,10-33-11 16,0 0 14-16,0 0 3 0,-17 22 3 0,17-22 2 16,0 0-5-16,0 0 11 0,0 0-5 0,-40 11 0 15,40-11 13-15,0 0-15 0,0 0 11 0,-45-4-1 16,45 4 9-16,0 0-18 0,-35-9 14 0,35 9-10 16,0 0 14-16,-35-9-7 0,35 9 9 15,0 0-9-15,-36-14 69 0,36 14-89 0,0 0 20 16,-32-17-4-16,32 17 12 0,0 0-20 0,-29-22 24 15,29 22-8-15,0 0 7 0,-21-22 5 0,21 22 10 16,0 0-10-16,0 0 66 0,-25-20-91 0,25 20 10 16,0 0-21-16,0 0 44 0,0 0-29 0,0 0 15 15,0 0 6-15,0 0-4 0,0 0-4 16,0 0 20-16,0 0-16 0,-20-17 16 0,20 17-3 16,0 0 3-16,0 0-9 0,0 0 3 0,0 0-9 15,0 0-6-15,0 0 4 0,0 0-11 0,0 0-5 16,0 0 20-1,0 0 1-15,0 0 6 0,0 0 5 0,0 0-2 16,22 23 4-16,-22-23-27 0,0 0 30 0,15 25 2 0,-15-25-20 16,0 0-6-16,31 26 18 0,-31-26 5 0,24 22-8 0,-24-22-15 15,31 25 8 1,-31-25 7-16,35 28-5 0,-35-28-18 0,40 31 19 16,-40-31-35-16,40 30-17 0,-20-12 32 0,-20-18 10 15,37 28-11-15,-37-28 1 0,38 28 9 0,-38-28 0 16,29 30 1-16,-29-30-14 0,36 25 5 0,-36-25 6 15,27 25-4-15,-27-25 8 0,28 25 0 16,-28-25-6-16,23 25-8 0,-23-25 10 0,23 20 0 16,-23-20-15-16,24 23 9 0,-24-23 5 0,25 20 1 15,-25-20-3-15,26 23 34 0,-26-23-49 0,25 19-2 16,-25-19 14-16,23 17-12 0,-23-17 5 0,0 0 6 16,29 21 4-16,-29-21-5 0,0 0-2 0,0 0-7 15,0 0 21-15,23 15-12 0,-23-15 0 16,0 0-9-16,0 0-3 0,0 0-27 0,0 0-3 15,0 0-9-15,0 0-19 0,0 0-8 0,0 0-21 16,0 0-24-16,0 0-50 0,0 0-28 0,0 0-63 16,0 0-270-16,0 0 165 0,0 0 164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5-09-27T14:52:00.336"/>
    </inkml:context>
    <inkml:brush xml:id="br0">
      <inkml:brushProperty name="width" value="0.21167" units="cm"/>
      <inkml:brushProperty name="height" value="0.21167" units="cm"/>
      <inkml:brushProperty name="color" value="#FF0000"/>
    </inkml:brush>
    <inkml:brush xml:id="br1">
      <inkml:brushProperty name="width" value="0.21167" units="cm"/>
      <inkml:brushProperty name="height" value="0.21167" units="cm"/>
      <inkml:brushProperty name="color" value="#FF0000"/>
      <inkml:brushProperty name="fitToCurve" value="1"/>
    </inkml:brush>
  </inkml:definitions>
  <inkml:trace contextRef="#ctx0" brushRef="#br0">3450 625 29 0,'-11'-30'283'0,"11"30"-58"16,0 0-40-16,-8-31-12 0,8 31-25 0,0 0-23 16,0 0-14-16,-1-40-6 0,1 40-16 15,0 0-2-15,0 0-15 0,-5-40-7 0,5 40-4 16,0 0 13-16,0 0-11 0,-3-44 10 0,3 44-5 16,0 0-23-16,0-39-8 0,0 39 0 0,0 0 2 15,6-39-2-15,-6 39-6 0,5-31-3 16,-5 31-3-16,6-33-5 0,-6 33 0 0,7-32-15 15,-7 32 4-15,10-33 4 0,-10 33-4 0,14-34-7 16,-14 34-42-16,16-32 43 0,-16 32 6 0,22-31-3 16,-22 31 13-16,21-32-18 0,-21 32 6 0,20-27-4 15,-20 27 2-15,20-21-5 0,-20 21 7 16,20-24-14-16,-20 24 9 0,0 0-2 0,23-16-1 16,-23 16 26-16,0 0-26 0,0 0-3 0,26-16-6 15,-26 16 8-15,0 0-4 0,0 0-5 16,0 0 16-16,40-2-9 0,-40 2 5 0,0 0-8 15,39 15 5-15,-39-15-23 0,24 12 27 0,-24-12-2 16,22 18 2-16,-22-18-3 0,18 21 6 16,-18-21-7-16,14 24 8 0,-14-24-14 0,0 0 10 15,14 41-2-15,-14-41-46 0,0 0 50 0,7 43 10 16,-7-43-19-16,0 0 11 0,-10 46 1 0,10-46-8 16,-13 34 3-16,13-34 3 0,-24 35 3 0,24-35-11 15,-32 40-2-15,15-20-3 0,-3-1-6 16,-2 2-1-16,4-3-5 0,-7 2 6 0,2-2 1 15,0 0-5-15,2-3-3 0,-4 3 4 0,1-5 1 16,24-13 2-16,-46 26-7 0,46-26 2 0,-42 19-1 16,42-19 12-16,-43 18-13 0,43-18-7 15,-43 12-4-15,43-12 6 0,-37 8-2 0,37-8 18 16,0 0-4-16,-50 5-1 0,50-5 2 0,0 0 0 16,-40-5 7-16,40 5-44 0,0 0 31 15,-35-9 6-15,35 9-2 0,0 0 5 0,-31-18 23 16,31 18-35-16,0 0 1 0,-28-18 13 0,28 18-6 15,0 0 7-15,0 0 3 0,-26-16 2 0,26 16-4 16,0 0 11-16,0 0 5 0,0 0 2 16,0 0-11-16,0 0-2 0,0 0 6 0,0 0-1 15,0 0-8-15,0 0 5 0,0 0 0 0,0 0-5 16,0 0 6-16,0 0 31 0,0 0-53 0,0 0 36 16,0 0-20-16,17 34 6 0,-17-34-10 15,0 0 13-15,9 30-5 0,-9-30 0 0,0 0-7 16,8 35 9-16,-8-35-8 0,0 0 9 0,6 40-14 15,-6-40 21-15,0 0-14 0,0 43 13 16,0-43 18-16,0 0-34 0,-9 43 0 0,9-43 6 16,-11 30-8-16,11-30 60 0,-17 26-71 0,17-26 10 15,-23 26-3-15,23-26 11 0,-23 23-10 16,23-23 14-16,-23 18-10 0,23-18 10 0,-27 14-14 16,27-14 16-16,0 0-8 0,-36 17 6 0,36-17-7 15,0 0 11-15,-38 3-8 0,38-3 7 0,0 0-11 16,-39-3 14-16,39 3-7 0,0 0 6 0,-33-11-3 15,33 11 11-15,-26-12-2 0,26 12 9 0,-20-17 16 16,20 17-11-16,-25-21-3 0,25 21 2 16,-29-29 3-16,29 29 7 0,-25-32 7 0,25 32-30 15,-26-33 11-15,26 33-3 0,-23-39-8 0,23 39 6 16,-5-11-16-16</inkml:trace>
  <inkml:trace contextRef="#ctx0" brushRef="#br1" timeOffset="-56034.6">1952 886 42 0,'0'0'347'0,"0"0"-77"16,0 0-25-16,29-12-48 0,-29 12-14 0,0 0-42 16,0 0-17-16,0 0-25 0,0 0-13 0,0 0-19 15,0 0-14-15,0 0-22 0,0 0-3 0,0 0 0 16,0 0-5-16,0 0-2 0,0 0-8 15,0 0-5-15,0 0-3 0,0 0 2 0,0 0 2 16,0 0 2-16,0 0-13 0,0 0 2 0,0 0 8 16,-40-4-16-16,40 4 16 0,0 0-1 15,-40 7-3-15,40-7 3 0,0 0-5 0,-46 4-3 16,46-4-9-16,0 0-16 0,-43 3 1 0,43-3-10 16,0 0 128-16,0 0-165 0,0 0 18 0,-37 1 11 15,37-1-1-15,0 0 4 0,0 0 5 16,0 0 10-16,0 0 7 0,0 0-4 0,0 0 4 15,0 0 3-15,23-20-42 0,-23 20 49 0,0 0 8 16,37-18 5-16,-37 18 9 0,32-7-6 0,-32 7-4 16,37-11 1-16,-37 11 0 0,40-7-5 15,-40 7 12-15,34-5-9 0,-34 5 5 0,0 0 10 16,46-2-2-16,-46 2-6 0,0 0-17 0,0 0 17 16,0 0-3-16,0 0 9 0,0 0-12 15,0 0 3-15,0 0 2 0,0 0-1 0,0 0 6 16,0 0-4-16,0 0-13 0,-19 30 0 0,19-30 6 15,0 0 3-15,-38 15-3 0,38-15 1 0,0 0-8 16,-40 12 35-16,40-12-37 0,0 0 5 16,-43 9-4-16,43-9-7 0,0 0-11 0,-37 5-14 15,37-5-5-15,0 0-18 0,0 0-14 0,-49 5-25 16,49-5-13-16,0 0-41 0,-40-3-56 0,40 3-191 16,0 0 137-16,-44-9 254 0</inkml:trace>
  <inkml:trace contextRef="#ctx0" brushRef="#br1" timeOffset="-55441.6">864 481 0 0,'0'0'380'0,"-26"-18"-80"0,26 18-32 0,0 0-36 16,0 0 6-16,0 0-53 0,0 0-9 0,-20-25-34 16,20 25-19-16,0 0-30 0,0 0-19 15,0 0-57-15,0 0 44 0,0 0 17 0,0 0-10 16,0 0-1-16,9 25 22 0,-9-25-29 0,0 0 2 16,20 28-7-16,-20-28-10 0,14 25-1 15,-14-25-27-15,20 29 26 0,-20-29-11 0,20 30 1 16,-20-30-5-16,20 33 1 0,-20-33-16 0,13 37 3 15,-13-37-5-15,20 37 0 0,-20-37-11 16,17 42 14-16,-17-42-16 0,20 41 7 0,-20-41-9 16,23 41 13-16,-23-41-5 0,23 41 10 0,-23-41-10 15,23 37 6-15,-23-37-8 0,25 32 5 0,-25-32-12 16,17 29 9-16,-17-29-9 0,0 0 14 0,20 31-17 16,-20-31 14-16,0 0-4 0,15 25 3 15,-15-25-5-15,0 0-1 0,0 0 5 0,0 0-5 16,17 26 2-16,-17-26-6 0,0 0 2 0,0 0 1 15,0 0-8-15,0 0-6 0,0 0-14 0,0 0-6 16,0 0-5-16,0 0-27 0,0 0-9 16,0 0-27-16,0 0-30 0,0 0-38 0,0 0-27 15,0 0-42-15,0 0-63 0,0 0-337 0,0 0 214 16,0 0 100-16</inkml:trace>
  <inkml:trace contextRef="#ctx0" brushRef="#br1" timeOffset="-54566.6">324 1158 0 0,'0'0'250'15,"0"0"16"-15,0 0-44 0,0 0-34 0,0 0-41 16,0 0-26-16,0 0-10 0,0 0-28 0,0 0-14 16,0 0-17-16,0 0-4 0,0 0-4 0,0 0-5 15,0 0 1-15,0 0 4 0,0 0-4 16,0 0 11-16,0 0-15 0,0 0 1 0,0 0-3 15,0 0 3-15,0 0-10 0,0 0 0 0,0 0 6 16,0 0-7-16,0 0-28 0,-36 4 23 0,36-4 2 16,0 0-8-16,0 0-1 0,-38 12-2 15,38-12-3-15,0 0 3 0,-32 7-14 0,32-7 5 16,0 0 3-16,-42 11 4 0,42-11-4 0,-29 10 5 16,29-10-9-16,0 0 16 0,-40 10-9 15,40-10-6-15,0 0 2 0,-40 6 2 0,40-6-6 16,0 0-5-16,-30 6-6 0,30-6 19 0,0 0-3 15,0 0-8-15,0 0-18 0,-37 5-14 0,37-5-17 16,0 0-12-16,0 0-23 0,0 0-22 16,0 0-9-16,0 0-25 0,0 0-2 0,0 0-29 15,0 0-31-15,0 0-231 0,0 0 149 0,0 0 222 16</inkml:trace>
  <inkml:trace contextRef="#ctx0" brushRef="#br1" timeOffset="-54128.6">528 1292 0 0,'0'0'195'0,"46"1"87"0,-46-1-34 16,0 0-85-16,0 0 11 0,0 0-33 0,0 0 3 15,0 0-18-15,0 0-20 0,40 1-15 0,-40-1-9 16,0 0 4-16,0 0-15 0,0 0-11 16,0 0-11-16,0 0 4 0,0 0-21 0,0 0 9 15,0 0-5-15,0 0-4 0,0 0-12 0,-26 17 7 16,26-17-9-16,0 0-1 0,-28 10 1 0,28-10 1 16,0 0-5-16,-40 14-4 0,40-14 41 15,-34 11-48-15,34-11-14 0,-35 8 21 0,35-8 13 16,-46 13-10-16,46-13-9 0,-45 9 0 0,45-9 2 15,-47 11-3-15,47-11-3 0,-46 14 2 0,46-14 0 16,-43 9-2-16,43-9 2 0,-40 7 3 0,40-7 3 16,-37 11-1-16,37-11-1 0,-32 8-8 0,32-8-2 15,0 0 3-15,-42 7-3 0,42-7 6 16,0 0-12-16,0 0-1 0,-35 4-8 0,35-4-15 16,0 0 3-16,0 0-18 0,0 0-31 0,0 0 10 15,0 0-7-15,0 0-20 0,-32 7-29 0,32-7-20 16,0 0-33-16,0 0-40 0,0 0-285 15,0 0 161-15,0 0 181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5-09-27T17:36:54.083"/>
    </inkml:context>
    <inkml:brush xml:id="br0">
      <inkml:brushProperty name="width" value="0.21167" units="cm"/>
      <inkml:brushProperty name="height" value="0.21167" units="cm"/>
      <inkml:brushProperty name="color" value="#C00000"/>
      <inkml:brushProperty name="fitToCurve" value="1"/>
    </inkml:brush>
  </inkml:definitions>
  <inkml:trace contextRef="#ctx0" brushRef="#br0">120 95 6 0,'0'0'307'15,"0"0"-81"-15,0-35-30 0,0 35-7 0,0 0-46 16,0 0 44-16,0 0-90 0,0 0-12 15,12-29-20-15,-12 29-9 0,0 0 0 0,0 0-15 16,38-11 7-16,-38 11-16 0,0 0 1 0,43-8-1 16,-43 8 11-16,40-5-64 0,-40 5 61 0,43-2 0 15,-43 2 6-15,46-5 33 0,-46 5-49 16,48 0-11-16,-48 0 8 0,43 2-4 0,-43-2-16 16,38 4 7-16,-38-4 1 0,32 8-21 0,-32-8 5 15,0 0 18-15,40 17-7 0,-40-17 34 0,23 15-52 16,-23-15-1-16,0 0 11 0,25 29-5 15,-25-29 8-15,0 0 5 0,9 32-2 0,-9-32-4 16,0 0-2-16,-11 45 2 0,11-45 10 0,-13 32-35 16,13-32 44-16,-26 37-5 0,26-37-18 0,-30 38 16 15,13-18-6-15,-2 1-6 0,-1-2 4 16,20-19-5-16,-37 38 6 0,17-19 2 0,0-1-6 16,0 2 0-16,-2 0 5 0,2 0-4 0,1-1-2 15,-5 1 3-15,6-2 3 0,-2 1-5 0,-3 3 3 16,23-22 6-16,-32 39-8 0,32-39-3 15,-32 36 5-15,32-36-10 0,-26 40-2 0,26-40 10 16,-28 42 9-16,28-42-17 0,-29 41 9 0,29-41-4 16,-26 43 7-16,26-43 27 0,-17 43-42 0,17-43 4 15,-16 39-10-15,16-39-11 0,-9 43 30 16,9-43-13-16,-6 38 10 0,6-38 4 0,3 35 6 16,-3-35-12-16,9 34 13 0,-9-34-80 0,11 27 80 15,-11-27-6-15,20 24 13 0,-20-24-24 16,23 21 13-16,-23-21-13 0,28 16 20 0,-28-16-11 15,38 14 4-15,-38-14-12 0,42 11 7 0,-42-11-4 16,43 3-9-16,-43-3 8 0,44 4 7 16,-44-4-27-16,46-2 19 0,-46 2-1 0,51-5 4 15,-51 5-17-15,46-8 14 0,-46 8-11 0,49-11 5 16,-49 11-20-16,44-12 13 0,-44 12-11 0,40-17-19 16,-40 17 9-16,39-18-15 0,-39 18-14 0,29-22 40 15,-29 22-76-15,26-24-15 0,-26 24-51 0,17-25-14 16,-17 25-40-16,12-26-50 0,-12 26-197 15,9-35 154-15,-9 35 203 0</inkml:trace>
  <inkml:trace contextRef="#ctx0" brushRef="#br0" timeOffset="282">659 634 19 0,'0'0'345'0,"0"0"-108"16,-3-32-2-16,3 32-54 0,0 0-24 0,0 0-25 15,0 0-30-15,0 0-16 0,0 0-25 0,0 0-1 16,0 0-4-16,0 0-5 0,0 0-1 0,0 0-5 16,0 0-13-16,-32 14 0 0,32-14 5 0,0 0-2 15,-20 22-11-15,20-22-3 0,0 0-14 16,0 0 9-16,0 0-6 0,-16 19-12 0,16-19-42 15,0 0-15-15,0 0-40 0,0 0-38 0,0 0-47 16,0 0-59-16,0 0-238 0,0 0 157 16,0 0 193-16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5-09-27T14:51:09.425"/>
    </inkml:context>
    <inkml:brush xml:id="br0">
      <inkml:brushProperty name="width" value="0.21167" units="cm"/>
      <inkml:brushProperty name="height" value="0.21167" units="cm"/>
      <inkml:brushProperty name="color" value="#FF0000"/>
      <inkml:brushProperty name="fitToCurve" value="1"/>
    </inkml:brush>
  </inkml:definitions>
  <inkml:trace contextRef="#ctx0" brushRef="#br0">825 15 0 0,'0'0'138'0,"0"0"81"0,0 0-82 0,0 0-19 16,0 0-27-16,0 0 3 0,0 0-18 0,0 0-6 16,0 0-15-16,0 0 10 0,0 0-4 0,0 0 11 15,0 0-3-15,0 0 12 0,0 0-10 16,0 0 12-16,0 0-14 0,0 0-29 0,0 0 36 16,0 0 8-16,0 0 1 0,0 0-13 0,0 0-10 15,0 0 0-15,29 17-2 0,-29-17-24 0,0 0-9 16,55 1 7-16,-55-1-5 0,40-1 9 0,-40 1-31 15,45-2 10-15,-45 2 23 0,46-4-33 16,-46 4-7-16,44-1 21 0,-44 1 5 0,46-4 6 16,-46 4-9-16,40-7 13 0,-40 7-12 0,37-6-8 15,-37 6-7-15,0 0 15 0,37-5-3 16,-37 5-4-16,0 0 8 0,0 0-16 0,0 0-9 16,0 0 12-16,0 0-7 0,32-3 14 0,-32 3-11 15,0 0 2-15,0 0-17 0,0 0 8 0,0 0 7 16,0 0-10-16,0 0 4 0,0 0 18 15,0 0-28-15,0 0 0 0,0 0 6 0,0 0 5 16,0 0-12-16,0 0 13 0,0 0-11 0,0 0 2 16,0 0-3-16,0 0 15 0,0 0-11 15,0 0 5-15,0 0 2 0,0 0-2 0,0 0-4 16,0 0 9-16,0 0-6 0,0 37 5 0,0-37 2 16,0 0 12-16,0 0-8 0,8 32 14 0,-8-32-16 15,0 0 7-15,3 35 1 0,-3-35 0 0,0 0-7 16,4 40 0-16,-4-40-8 0,7 31 8 0,-7-31-1 15,6 30 3-15,-6-30-3 0,6 34-12 16,-6-34 5-16,6 35-2 0,-6-35-1 0,8 33 1 16,-8-33 4-16,6 34-4 0,-6-34 3 0,7 32 3 15,-7-32 2-15,8 32-7 0,-8-32-2 16,9 37 12-16,-9-37-6 0,14 32-3 0,-14-32-4 16,12 35 1-16,-12-35-118 0,14 30 152 0,-14-30-14 15,12 32-2-15,-12-32-5 0,16 30 8 16,-16-30-17-16,15 31 3 0,-15-31 1 0,0 0-5 15,20 34-4-15,-20-34 11 0,0 0-5 0,17 27-5 16,-17-27 0-16,0 0 3 0,0 0 4 0,0 0 0 16,12 25-14-16,-12-25-5 0,0 0-13 15,0 0-11-15,0 0-14 0,0 0-10 0,0 0-18 16,0 0-19-16,0 0-9 0,0 0-24 0,0 0-25 16,0 0-54-16,0 0-39 0,0 0-68 0,0 0-200 15,31-10 164-15,-31 10 173 0</inkml:trace>
  <inkml:trace contextRef="#ctx0" brushRef="#br0" timeOffset="796">280 274 0 0,'0'0'290'0,"0"0"-58"0,0 0-38 15,0 0-40-15,0 0-22 0,0 0-44 0,0 0-5 16,-17-19-17-16,17 19-5 0,0 0-21 15,0 0-36-15,-27 11 46 0,27-11 3 0,0 0-11 16,-27 10-12-16,27-10 5 0,0 0 7 0,-32 13-17 16,32-13 15-16,0 0-19 0,-33 14-6 0,33-14-5 15,0 0 1-15,-36 20 3 0,36-20-3 16,-24 14-10-16,24-14 14 0,-22 19-18 0,22-19 14 16,-21 19-7-16,21-19 3 0,0 0 2 0,-23 28-3 15,23-28 0-15,0 0-10 0,-16 31 10 0,16-31 1 16,0 0-36-16,0 0 42 0,-1 41 12 0,1-41 11 15,0 0-6-15,12 28-10 0,-12-28 4 16,17 24 2-16,-17-24 7 0,29 15-4 0,-29-15-1 16,31 17-13-16,-31-17 1 0,38 14-4 0,-38-14 7 15,40 22 0-15,-40-22 5 0,41 12 7 0,-41-12 0 16,39 11 0-16,-39-11 8 0,40 12-6 16,-40-12 5-16,37 13-15 0,-37-13-2 0,33 10 9 15,-33-10-5-15,34 11-3 0,-34-11 13 0,32 13-12 16,-32-13-6-16,31 12-4 0,-31-12-2 0,31 15 2 15,-31-15-3-15,27 10 7 0,-27-10-22 16,28 13 8-16,-28-13-6 0,0 0 1 0,32 14 14 16,-32-14-17-16,0 0 23 0,0 0-24 0,0 0 4 15,26 13-3-15,-26-13 7 0,0 0-4 0,0 0 5 16,0 0-3-16,0 0-3 0,0 0-4 16,0 0 4-16,0 0-9 0,0 0-5 0,0 0-29 15,0 0-1-15,0 0-68 0,0 0 21 0,0 0-19 16,0 0-31-16,0 0-47 0,0 0-35 0,0 0-103 15,0 0-155-15,0 0 158 0,0 0 191 16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5-09-27T14:52:01.273"/>
    </inkml:context>
    <inkml:brush xml:id="br0">
      <inkml:brushProperty name="width" value="0.21167" units="cm"/>
      <inkml:brushProperty name="height" value="0.21167" units="cm"/>
      <inkml:brushProperty name="color" value="#FF0000"/>
    </inkml:brush>
    <inkml:brush xml:id="br1">
      <inkml:brushProperty name="width" value="0.21167" units="cm"/>
      <inkml:brushProperty name="height" value="0.21167" units="cm"/>
      <inkml:brushProperty name="color" value="#FF0000"/>
      <inkml:brushProperty name="fitToCurve" value="1"/>
    </inkml:brush>
  </inkml:definitions>
  <inkml:trace contextRef="#ctx0" brushRef="#br0">1935 747 0 0,'0'0'410'0,"0"0"-78"0,0 0-61 16,-11-28 0-16,11 28-61 0,0 0-10 0,0 0-36 16,0 0-24-16,-7-37-45 0,7 37-18 0,0 0-11 15,0 0-8-15,0 0-16 0,-3-38-3 0,3 38-11 16,0 0 1-16,0 0-12 0,0-40 10 16,0 40 5-16,0 0-2 0,1-45 3 0,-1 45-3 15,3-34 4-15,-3 34-13 0,3-39 8 0,-3 39-4 16,3-40-4-16,-3 40-10 0,6-43-44 15,-6 43 45-15,8-44 5 0,-8 44-7 0,11-43 1 16,-11 43-15-16,12-43 12 0,-12 43-12 0,17-44 9 16,-17 44-14-16,17-40-1 0,-17 40 4 15,20-41 4-15,-20 41-5 0,26-36 3 0,-26 36 2 16,23-32-5-16,-23 32 3 0,23-26 6 0,-23 26-4 16,21-25 1-16,-21 25-5 0,0 0 10 0,20-20-10 15,-20 20 7-15,0 0-12 0,0 0 3 0,0 0 1 16,27-9 10-16,-27 9 3 0,0 0-14 0,0 0-2 15,33 18 10-15,-33-18-5 0,20 18-4 16,-20-18 14-16,16 26-12 0,-16-26-4 0,16 29 4 16,-16-29-20-16,13 32 19 0,-13-32-6 0,7 36 0 15,-7-36-10-15,0 35 16 0,0-35-6 0,-6 35 10 16,6-35 2-16,-15 38 3 0,15-38-10 16,-28 35 9-16,28-35-18 0,-33 36 10 0,10-18 10 15,0-1-3-15,-2-2-5 0,-4-1 14 0,3 0-9 16,-3-2 9-16,1-1-13 0,-6 0 0 15,34-11-1-15,-52 18-5 0,52-18 6 0,-55 13-2 16,55-13 7-16,-46 7-10 0,46-7 0 0,-43 1-12 16,43-1 9-16,0 0-13 0,-51-5 12 15,51 5 1-15,-31-9-3 0,31 9 9 0,-29-11-1 16,29 11-1-16,-26-14 3 0,26 14-11 0,-23-18 11 16,23 18 4-16,0 0 9 0,-27-23-5 0,27 23-18 15,0 0 23-15,0 0-15 0,-24-17 5 0,24 17 3 16,0 0 7-16,0 0-62 0,0 0 69 0,0 0-1 15,0 0-2-15,0 0-4 0,0 0 34 16,0 0-51-16,0 0 4 0,0 0 6 0,0 0-8 16,0 0 16-16,0 0 36 0,0 0-68 0,0 0 23 15,24 24-2-15,-24-24-5 0,0 0 10 16,16 30-9-16,-16-30 1 0,0 0 15 0,14 38-15 16,-14-38 6-16,9 29 14 0,-9-29-17 0,10 30 7 15,-10-30-14-15,7 32-1 0,-7-32 10 16,0 37-4-16,0-37 5 0,13 33-6 0,-13-33-1 15,-8 34 5-15,8-34 0 0,-11 32-28 0,11-32 31 16,-14 29 6-16,14-29-13 0,-10 26 40 16,10-26-51-16,-16 25 7 0,16-25 1 0,-20 23 12 15,20-23-6-15,-18 18-6 0,18-18-1 0,-22 16 14 16,22-16-9-16,-27 11 11 0,27-11-7 0,0 0-5 16,-40 14 4-16,40-14 4 0,0 0-16 0,-51 4 17 15,51-4-35-15,0 0 57 0,-40-7-17 0,40 7 12 16,0 0 3-16,-36-18-8 0,36 18-6 15,-27-16 11-15,27 16-10 0,-26-20 7 0,26 20-4 16,-26-19-11-16,26 19-7 0,-27-28 10 0,27 28-10 16,-23-25 16-16,23 25 9 0,-20-25-25 15,20 25 2-15,-20-25 3 0,20 25-14 0,-14-22 5 16,14 22-6-16,-9-29-6 0,9 29-17 0,0 0 15 16,-1-7 15-16</inkml:trace>
  <inkml:trace contextRef="#ctx0" brushRef="#br0" timeOffset="1">1141 535 1410 860,'1'-5'-25'0,"-1"5"-176"0,0 0-257 15,0 0 155-15,3-35 207 0</inkml:trace>
  <inkml:trace contextRef="#ctx0" brushRef="#br0" timeOffset="-2">321 1078 84 0,'0'0'364'0,"23"-22"-68"0,-23 22-45 16,0 0-34-16,0 0-24 0,20-24-14 0,-20 24-19 15,0 0-7-15,0 0-23 0,0 0-17 0,0 0-19 16,0 0 2-16,0 0 0 0,0 0 1 0,0 0-4 15,0 0-7-15,0 0-18 0,0 0 2 0,0 0-15 16,0 0-7-16,0 0 9 0,0 0-24 0,0 0-8 16,0 0-4-16,0 0-1 0,0 0-9 15,0 0-3-15,0 0-1 0,0 0-1 0,-10-6-2 16</inkml:trace>
  <inkml:trace contextRef="#ctx0" brushRef="#br0" timeOffset="-1">292 1026 3143 141,'-31'5'3'0,"31"-5"-4"0,0 0 4 15,-45 7 1-15,45-7-2 0,-35 4-4 16,35-4 8-16,0 0-12 0,-51 4 12 0,51-4-10 15,0 0 3-15,-40 4-16 0,40-4-3 0,0 0-18 16,0 0-6-16,-46 6-11 0,46-6 4 16,0 0-17-16,0 0-21 0,0 0-2 0,-44 0-10 15,44 0-18-15,0 0 4 0,0 0-10 0,0 0-10 16,0 0-17-16,0 0-15 0,0 0-10 0,0 0-10 16,0 0-47-16,0 0-218 0,0 0 152 15,0 0 211-15</inkml:trace>
  <inkml:trace contextRef="#ctx0" brushRef="#br1" timeOffset="-45036.82">497 1243 155 0,'0'0'332'0,"0"0"-45"0,0 0-39 16,0 0-33-16,34 9-22 0,-34-9-32 0,0 0-18 16,0 0-22-16,0 0-33 0,0 0-20 0,0 0-32 15,0 0 27-15,0 0-18 0,0 0 2 0,0 0-2 16,0 0-5-16,0 0 9 0,0 0 2 16,0 0-5-16,0 0 10 0,-26 14-13 0,26-14-2 15,0 0-3-15,0 0-9 0,-39 8-1 0,39-8-1 16,0 0-9-16,-43 5 2 0,43-5-9 0,0 0-2 15,-49 7 2-15,49-7-11 0,0 0 11 0,-41 11-8 16,41-11 5-16,0 0 0 0,-46 8 4 16,46-8-15-16,0 0-2 0,-43 12 11 0,43-12-8 15,0 0-4-15,-34 8 6 0,34-8 5 0,0 0-10 16,0 0-2-16,0 0 6 0,-40 5 11 0,40-5-6 16,0 0-14-16,0 0-11 0,0 0-6 15,0 0-15-15,0 0-2 0,0 0-20 0,0 0-8 16,0 0-10-16,0 0-11 0,0 0-10 0,-33 8-8 15,33-8-21-15,0 0-27 0,0 0-43 16,0 0-67-16,0 0-245 0,0 0 161 0,0 0 176 16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5-09-27T14:51:29.376"/>
    </inkml:context>
    <inkml:brush xml:id="br0">
      <inkml:brushProperty name="width" value="0.21167" units="cm"/>
      <inkml:brushProperty name="height" value="0.21167" units="cm"/>
      <inkml:brushProperty name="color" value="#FF0000"/>
      <inkml:brushProperty name="fitToCurve" value="1"/>
    </inkml:brush>
  </inkml:definitions>
  <inkml:trace contextRef="#ctx0" brushRef="#br0">1182 64 114 0,'-6'-36'309'0,"6"36"-70"0,0 0-25 0,-7-28-29 0,7 28-33 15,0 0-4-15,0 0-20 0,0 0-20 16,0 0-16-16,0 0-13 0,0 0-12 0,0 0 3 16,0 0 6-16,0 0-4 0,0 0-7 0,0 0 0 15,0 0 6-15,0 0-8 0,0 0 1 0,0 0-3 16,0 0 3-16,0 0 7 0,0 0 12 0,0 0-5 16,0 0-14-16,0 0-5 0,0 0-9 15,0 0-4-15,-3 43-14 0,3-43 2 0,3 35-8 16,-3-35-8-16,3 39 7 0,-3-39-7 0,4 43 0 15,-4-43-2-15,10 48-18 0,-10-48 15 16,12 46-14-16,-12-46 15 0,14 43-17 0,-14-43 11 16,16 44-4-16,-16-44 2 0,24 43-4 0,-24-43 2 15,21 39-35-15,-21-39 42 0,26 42-5 16,-26-42 1-16,20 40-1 0,-20-40-4 0,23 40-11 16,-23-40 16-16,20 35-5 0,-20-35 2 0,14 38-9 15,-14-38 5-15,12 31-9 0,-12-31 3 0,0 0-9 16,14 43 6-16,-14-43-11 0,0 0 7 15,11 33-6-15,-11-33 10 0,0 0-8 0,0 0 7 16,6 32-7-16,-6-32 3 0,0 0-8 0,0 0 12 16,0 0-15-16,0 0 16 0,0 0-4 0,0 0 4 15,0 0-44-15,-11 26 62 0,11-26-11 0,0 0 9 16,0 0-7-16,0 0 2 0,-43-4-6 16,43 4 15-16,-26-11-13 0,26 11 6 0,-34-14-7 15,34 14 8-15,-43-19-9 0,43 19 10 0,-44-27-8 16,21 11 10-16,0-2-12 0,-3 0-13 0,0-2 8 15,1 1 21-15,-1-3-15 0,0 1 13 16,-2 2-8-16,2-1-10 0,2 2 7 0,-3-4 6 16,0 7-13-16,4-3-1 0,0 1 20 0,23 17-35 15,-43-22-1-15,43 22 14 0,-31-21-18 16,31 21 13-16,0 0-15 0,-32-18 11 0,32 18-18 16,0 0 15-16,0 0-4 0,0 0 13 0,0 0-9 15,0 0 5-15,-26-15-10 0,26 15 2 0,0 0-11 16,0 0 5-16,0 0 18 0,0 0-46 15,0 0-5-15,0 0-22 0,0 0-2 0,0 0-11 16,0 0-20-16,0 0-21 0,0 0-1 0,0 0-23 16,0 0-12-16,0 0-80 0,0 0-164 0,0 0 145 15,0 0 233-15</inkml:trace>
  <inkml:trace contextRef="#ctx0" brushRef="#br0" timeOffset="641">199 624 17 0,'0'0'326'0,"0"0"-90"0,9-34-30 0,-9 34-40 16,0 0-27-16,0 0-26 0,0 0-12 0,0 0-34 15,0 0-3-15,0 0-22 0,0 0-2 0,0 0-20 16,0 0 16-16,0 0-18 0,-11-28 12 0,11 28-15 15,0 0 19-15,0 0-18 0,0 0 17 16,-37 6-10-16,37-6-4 0,0 0-8 0,-32 10 2 16,32-10-1-16,0 0 8 0,0 0-3 0,-40 12 2 15,40-12-11-15,0 0 1 0,-29 16-5 16,29-16-2-16,0 0-1 0,-24 22 13 0,24-22-20 16,0 0 15-16,-17 28 0 0,17-28-4 0,0 0-7 15,-11 31 17-15,11-31-8 0,0 0-8 0,-8 32 5 16,8-32 8-16,0 0-24 0,0 0 19 15,5 42-1-15,-5-42 8 0,0 0-16 0,18 25 19 16,-18-25-13-16,19 20 15 0,-19-20-7 0,27 15-24 16,-27-15 39-16,26 17 21 0,-26-17-13 0,31 15-5 15,-31-15-3-15,34 11 9 0,-34-11-13 0,35 12 6 16,-35-12-3-16,37 14 2 0,-37-14-15 0,40 14 9 16,-40-14-19-16,43 15 15 0,-43-15-14 15,37 13 2-15,-37-13-2 0,38 13 5 0,-38-13-8 16,35 13 1-16,-35-13-1 0,31 16 3 0,-31-16-12 15,31 14 10-15,-31-14-3 0,29 13 1 16,-29-13-33-16,0 0-5 0,37 20-42 0,-37-20 8 16,0 0-21-16,30 12-18 0,-30-12-47 0,0 0-22 15,27 15-45-15,-27-15-297 0,0 0 164 16,0 0 170-16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5-09-27T14:51:34.439"/>
    </inkml:context>
    <inkml:brush xml:id="br0">
      <inkml:brushProperty name="width" value="0.21167" units="cm"/>
      <inkml:brushProperty name="height" value="0.21167" units="cm"/>
      <inkml:brushProperty name="color" value="#FF0000"/>
      <inkml:brushProperty name="fitToCurve" value="1"/>
    </inkml:brush>
  </inkml:definitions>
  <inkml:trace contextRef="#ctx0" brushRef="#br0">2663 686 0 0,'0'0'212'0,"0"0"-15"0,0 0-44 15,0 0-18-15,0 0-16 0,17-25 1 0,-17 25-23 16,0 0 0-16,0 0-9 0,0 0 2 0,0 0-17 15,0 0 15-15,0 0-6 0,0 0 0 0,0 0-9 16,0 0 8-16,0 0 4 0,0 0-4 16,0 0-3-16,0 0-3 0,0 0-12 0,0 0 8 15,0 0-22-15,0 0 8 0,0 0-11 0,0 0-7 16,0 0-18-16,0 0 11 0,0 0-5 0,0 0-10 16,0 0-7-16,0 0 0 0,0 0-6 15,0 0 9-15,0 0-13 0,0 0 12 0,0 0-11 16,0 0-19-16,0 0 27 0,0 0 8 0,0 0-5 15,0 0 16-15,0 0-26 0,21 17 29 16,-21-17-18-16,0 0 11 0,14 33-5 0,-14-33 4 16,0 0-13-16,20 40 2 0,-20-40-2 0,14 28 6 15,-14-28-24-15,14 35 32 0,-14-35-23 16,13 33 7-16,-13-33 7 0,13 41-2 0,-13-41-26 16,15 38 13-16,-15-38-12 0,12 38 9 0,-12-38-3 15,17 44 10-15,-17-44-9 0,19 40 12 0,-19-40-20 16,21 47 10-16,-21-47 26 0,22 51-47 0,-22-51 1 15,18 45 8-15,-18-45-14 0,23 44-4 0,-23-44 6 16,17 44-8-16,-17-44 5 0,17 40 17 16,-17-40-13-16,14 34 9 0,-14-34-54 0,9 29 66 15,-9-29-2-15,0 0 2 0,14 36 6 0,-14-36-12 16,0 0 8-16,0 0-6 0,9 37-3 16,-9-37-27-16,0 0 19 0,0 0-14 0,4 37 8 15,-4-37 1-15,0 0 4 0,0 0-13 0,0 0 6 16,0 0-2-16,5 33 12 0,-5-33 7 15,0 0-18-15,0 0-53 0,0 0 86 0,0 0 9 16,0 0-10-16,0 0 20 0,0 0-27 0,0 0 2 16,0 0 4-16,0 0 3 0,0 0 5 0,0 0 6 15,-15 23-3-15,15-23 16 0,0 0-7 0,0 0 9 16,-28-16-14-16,28 16 34 0,0 0-37 16,-26-20 13-16,26 20-23 0,-20-18 8 0,20 18 9 15,-25-22 1-15,25 22-6 0,-24-26 0 0,24 26-4 16,-29-31 3-16,29 31 1 0,-29-33-8 0,29 33 5 15,-30-35-12-15,30 35 3 0,-33-39 1 16,33 39-7-16,-30-37 3 0,12 17-2 0,18 20 4 16,-31-39 10-16,31 39-12 0,-32-41 7 0,32 41-15 15,-31-33 15-15,31 33-3 0,-35-33 1 16,35 33-8-16,-31-32 4 0,31 32-5 0,-30-27 11 16,30 27-10-16,-29-23 55 0,29 23-88 0,-25-24 32 15,25 24 0-15,-25-18 3 0,25 18-9 16,-21-19 5-16,21 19-7 0,0 0 17 0,-31-24-1 15,31 24-1-15,-21-17-4 0,21 17-6 0,-25-15 9 16,25 15 1-16,-26-17-11 0,26 17 7 0,-24-13-19 16,24 13 3-16,-25-12 24 0,25 12-7 0,0 0-5 15,-37-13 13-15,37 13-7 0,0 0 5 0,-41-12-17 16,41 12 20-16,0 0-7 0,-42-7 4 16,42 7-22-16,0 0 22 0,-50-6-8 0,50 6 10 15,0 0-6-15,-56 3-4 0,56-3 5 0,0 0 5 16,-46 0-12-16,46 0 9 0,-39 0-6 15,39 0-4-15,-40 3 7 0,40-3 2 0,-39 3-5 16,39-3-7-16,-44 4 7 0,44-4 9 0,-48 1-7 16,48-1 3-16,-57 5-3 0,57-5 19 15,-53 2-25-15,53-2 10 0,-56 8-6 0,56-8 11 16,-49 7-12-16,49-7 39 0,-47 7-62 0,47-7 32 16,-40 5-14-16,40-5 4 0,-45 9-8 0,45-9 7 15,-43 6-3-15,43-6 6 0,-43 6 0 16,43-6 0-16,-44 11 4 0,44-11-5 0,-49 4-5 15,49-4 13-15,-57 3-3 0,57-3 1 0,-51 4-6 16,51-4 0-16,-52 4-7 0,52-4 7 0,-46 6-1 16,46-6 10-16,-40 3-7 0,40-3-2 15,0 0-15-15,-41 3 2 0,41-3-8 0,0 0-7 16,0 0-2-16,0 0-6 0,-40 5-17 0,40-5-6 16,0 0-22-16,0 0-17 0,0 0-42 0,0 0-27 15,0 0-48-15,0 0-46 0,-29-12-241 16,29 12 159-16,0 0 181 0</inkml:trace>
  <inkml:trace contextRef="#ctx0" brushRef="#br0" timeOffset="1374">2377 38 195 0,'0'-38'331'0,"0"38"-75"0,0 0-35 0,0 0-51 16,0 0-3-16,0 0-23 0,0 0-26 15,0 0-13-15,0 0-23 0,0 0-19 0,0 0-13 16,0 0-16-16,0 0-4 0,0 0 4 0,0 0-8 16,0 0-8-16,0 0-10 0,0 0 9 0,0 0-11 15,0 0 0-15,0 0 3 0,0 0-1 16,0 0 12-16,0 0 2 0,0 0 39 0,0 0-50 16,0 0 15-16,-20 25-14 0,20-25-8 0,0 0 5 15,-9 33-7-15,9-33 5 0,0 0-7 16,-6 32 9-16,6-32-30 0,0 0 45 0,-6 34-24 15,6-34 6-15,0 0-15 0,-8 29 2 0,8-29-4 16,0 0-5-16,0 0-6 0,-17 26 11 16,17-26-11-16,0 0 9 0,0 0-14 0,-26 13 3 15,26-13-3-15,0 0 4 0,0 0 1 0,0 0-2 16,-40 0 2-16,40 0 1 0,0 0-1 0,0 0 6 16,-26-11-9-16,26 11 8 0,0 0-20 0,0 0 23 15,0 0 6-15,-27-16 16 0,27 16-21 16,0 0 15-16,0 0-7 0,0 0 6 0,0 0-14 15,-17-18 28-15,17 18-21 0,0 0 12 0,0 0-6 16,0 0 7-16,0 0-20 0,0 0 15 0,0 0-6 16,0 0 4-16,0 0-7 0,0 0 7 15,0 0-8-15,0 0 8 0,0 0-25 0,0 0 29 16,0 0-13-16,0 0 13 0,-14 23-3 0,14-23 7 16,0 0-15-16,0 0 14 0,-9 27-20 15,9-27 20-15,0 0-15 0,-14 25 12 0,14-25-10 16,0 0 12-16,-20 22-4 0,20-22-4 0,0 0 3 15,-23 18 5-15,23-18-9 0,0 0 16 0,0 0-9 16,-25 15 9-16,25-15-10 0,0 0 3 16,0 0 1-16,0 0 12 0,0 0-15 0,0 0 3 15,-38-1-1-15,38 1 10 0,0 0-11 0,0 0 11 16,0 0-10-16,0 0 5 0,-28-11-25 0,28 11 27 16,0 0-13-16,0 0 2 0,0 0 43 0,0 0-40 15,-23-20-15-15,23 20 6 0,0 0-5 16,0 0 9-16,0 0-19 0,0 0 24 0,-23-16-16 15,23 16 16-15,0 0-10 0,0 0 18 0,0 0-38 16,0 0 43-16,0 0-10 0,0 0 1 16,0 0-16-16,0 0 14 0,0 0-5 0,0 0 6 15,0 0-11-15,0 0 12 0,0 0-3 0,0 0-6 16,0 0-3-16,11 29 16 0,-11-29-6 16,0 0 10-16,15 22-5 0,-15-22-5 0,0 0 8 15,20 28-6-15,-20-28-13 0,20 22 14 0,-20-22-10 16,23 26 6-16,-23-26-3 0,25 27 7 0,-25-27-21 15,31 29 21-15,-31-29-2 0,29 25 3 0,-29-25-25 16,31 25 51-16,-31-25-46 0,23 21 4 16,-23-21-10-16,23 20 15 0,-23-20 0 0,0 0 54 15,0 0-72-15,26 21 8 0,-26-21 3 0,0 0 9 16,0 0-5-16,0 0-11 0,0 0-16 0,0 0-24 16,0 0-34-16,0 0-12 0,0 0-19 15,0 0-42-15,18 19-37 0,-18-19-42 0,0 0-194 16,0 0 148-16,0 0 222 0</inkml:trace>
  <inkml:trace contextRef="#ctx0" brushRef="#br0" timeOffset="2781">2070 2014 0 0,'0'0'351'15,"0"0"-9"-15,0 0-66 0,0 0-45 16,-9-32-29-16,9 32-13 0,0 0-30 0,0 0-17 16,-6-31-13-16,6 31-44 0,0 0-29 0,-5-32 12 15,5 32-11-15,0 0-4 0,-1-37-11 16,1 37 9-16,0 0-8 0,-2-50 5 0,2 50-2 16,0-41 14-16,0 41-9 0,2-43 10 0,-2 43-8 15,0-49-1-15,0 49-12 0,1-47 7 0,-1 47-9 16,2-51 3-16,-2 51-23 0,8-48 7 0,-8 48-9 15,9-48 6-15,-9 48-8 0,15-45 2 16,-15 45-12-16,16-42 4 0,-16 42 17 0,16-29-28 16,-16 29-1-16,19-27 1 0,-19 27 0 0,0 0 3 15,20-29-10-15,-20 29 6 0,0 0-6 16,0 0 5-16,0 0-7 0,0 0 12 0,0 0-39 16,20-18 40-16,-20 18-1 0,0 0 16 0,0 0-20 15,0 0 8-15,20 17-10 0,-20-17 3 16,0 0 1-16,26 25 0 0,-26-25-11 0,20 23-7 15,-20-23-2-15,20 28-6 0,-20-28 4 0,18 31 9 16,-18-31-33-16,12 32 10 0,-12-32 10 0,7 30-12 16,-7-30 10-16,0 0 0 0,-5 45 20 0,5-45-12 15,-11 27 18-15,11-27-14 0,-21 27 8 0,21-27 0 16,-23 28 9-16,23-28-9 0,-29 27-3 16,29-27 3-16,-30 27-3 0,30-27-20 0,-30 21 12 15,30-21-10-15,-34 16 9 0,34-16-16 0,-35 12 19 16,35-12-13-16,-37 10 19 0,37-10-8 15,-39 0 13-15,39 0-9 0,0 0 7 0,-49-6 0 16,49 6 4-16,-30-10-13 0,30 10 15 0,0 0-8 16,-37-16-20-16,37 16 31 0,0 0-6 15,-29-24-2-15,29 24-79 0,0 0 98 0,-20-19-9 16,20 19-15-16,0 0 44 0,0 0-43 0,-14-23 2 16,14 23 8-16,0 0 4 0,0 0-2 0,0 0-2 15,0 0-8-15,0 0 15 0,0 0-16 16,0 0 12-16,0 0-3 0,0 0-6 0,0 0 3 15,0 0 4-15,0 0 0 0,0 0 13 0,0 0-22 16,0 0 11-16,0 0-3 0,0 0 6 0,0 0-11 16,0 0 22-16,17 26-21 0,-17-26 8 0,0 0-4 15,14 29 13-15,-14-29-7 0,0 0-7 16,13 33-26-16,-13-33 36 0,0 0-7 0,7 38 1 16,-7-38 2-16,0 0-5 0,1 40-9 0,-1-40 21 15,0 0-14-15,0 37 5 0,0-37-8 16,0 0 8-16,-5 36-6 0,5-36 6 0,0 0-4 15,-13 32-2-15,13-32-7 0,0 0 4 0,-20 29 4 16,20-29-2-16,-26 21-1 0,26-21 10 16,-25 19-15-16,25-19 13 0,-31 17-11 0,31-17 20 15,-35 11-15-15,35-11 16 0,-38 8-10 0,38-8 17 16,-39 4-1-16,39-4 7 0,-43-4-4 0,43 4 8 16,-44-4 4-16,44 4 15 0,-46-14-5 15,46 14 5-15,-42-17-12 0,42 17 6 0,-36-20-18 16,36 20 4-16,-36-25-3 0,36 25 5 0,-30-25-12 15,30 25 4-15,-30-32-7 0,30 32 4 0,-24-31-5 16,24 31-6-16,-23-34-25 0,23 34 31 16,-17-32 3-16,17 32-1 0,-12-33-14 0,12 33 4 15,-8-29-4-15,8 29-4 0,0 0-4 0,-6-41 5 16,6 41-21-16,0 0 7 0,0 0-26 16,0-39 4-16,0 39-1 0,0 0-11 0,0 0-13 15,0 0 2-15,0 0-25 0,0 0-5 0,0 0-33 16,0 0-9-16,0 0-25 0,0 0-28 0,0 0-51 15,0 0-221-15,0 0 154 0,0 0 209 0</inkml:trace>
  <inkml:trace contextRef="#ctx0" brushRef="#br0" timeOffset="3312">428 2015 122 0,'0'0'326'0,"0"0"-69"16,0 0-15-16,0 0-44 0,0 0-24 15,0 0-59-15,0 0 15 0,0 0-28 0,0 0-12 16,0 0-30-16,0 0-2 0,0 0-30 0,0 0 12 15,0 0-18-15,0 0 3 0,0 0-6 16,0 0 15-16,0 0-12 0,-27-12 20 0,27 12 1 16,0 0-5-16,-34 8 2 0,34-8 3 0,0 0-3 15,-40 4-14-15,40-4-6 0,0 0 8 16,-49 8-10-16,49-8-1 0,0 0-10 0,-51 6 6 16,51-6-1-16,-53 7-3 0,53-7-12 0,-34 5 5 15,34-5-4-15,0 0 17 0,-49 9-26 0,49-9 15 16,0 0-2-16,-37 4 1 0,37-4-10 0,0 0-4 15,0 0-11-15,0 0 0 0,-37 3-40 0,37-3-2 16,0 0-35-16,0 0 1 0,0 0-54 16,0 0-18-16,0 0-32 0,0 0-28 0,0 0-272 15,-17-20 160-15,17 20 182 0</inkml:trace>
  <inkml:trace contextRef="#ctx0" brushRef="#br0" timeOffset="3781">534 2183 7 0,'0'0'338'0,"0"0"-75"0,0 0-51 15,0 0-27-15,0 0-41 0,0 0-14 16,0 0-30-16,0 0-10 0,0 0-24 0,0 0-2 16,0 0-15-16,0 0 4 0,0 0 5 0,0 0 0 15,-30 15-7-15,30-15 12 0,0 0-14 16,0 0 15-16,-43 9-25 0,43-9 7 0,0 0-8 16,-40 2 5-16,40-2-10 0,0 0 3 0,-43 7 19 15,43-7-23-15,0 0-22 0,-37 6 7 16,37-6-17-16,-34 7 16 0,34-7 1 0,0 0 1 15,-32 7-19-15,32-7 6 0,0 0-2 0,-34 11 6 16,34-11-4-16,0 0 2 0,0 0-8 0,-40 8 10 16,40-8-9-16,0 0 9 0,0 0-16 15,0 0 14-15,-30 11-9 0,30-11 5 0,0 0-11 16,0 0 35-16,0 0-30 0,0 0-8 0,0 0-2 16,0 0-9-16,0 0-18 0,0 0-1 0,-33 6-24 15,33-6 1-15,0 0-15 0,0 0-21 0,0 0-37 16,0 0-8-16,0 0-24 0,0 0-22 15,0 0-69-15,0 0-193 0,0 0 153 0,0 0 211 16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5-09-27T14:51:44.657"/>
    </inkml:context>
    <inkml:brush xml:id="br0">
      <inkml:brushProperty name="width" value="0.21167" units="cm"/>
      <inkml:brushProperty name="height" value="0.21167" units="cm"/>
      <inkml:brushProperty name="color" value="#FF0000"/>
      <inkml:brushProperty name="fitToCurve" value="1"/>
    </inkml:brush>
  </inkml:definitions>
  <inkml:trace contextRef="#ctx0" brushRef="#br0">1969 929 0 0,'0'0'205'15,"0"0"-3"-15,-14-25-44 0,14 25-8 0,0 0-17 16,0 0-5-16,-14-31-27 0,14 31 2 15,0 0-25-15,0 0-9 0,0 0-8 0,-14-25-9 16,14 25-8-16,0 0 45 0,0 0-69 0,0 0 31 16,0 0-9-16,0 0 7 0,0 0-7 0,0 0-1 15,0 0 5-15,0 0 8 0,0 0-5 0,0 0-1 16,0 0-17-16,0 0 9 0,0 0-4 16,0 0 6-16,0 0-12 0,0 0 1 0,0 0-7 15,0 0 1-15,0 0-12 0,0 0 5 0,0 0-6 16,0 0 40-16,0 0-24 0,0 0 6 15,0 0 0-15,0 0 4 0,0 0-11 0,14 33 5 16,-14-33-24-16,0 0-42 0,17 36 43 0,-17-36 17 16,11 27-13-16,-11-27 7 0,12 29-15 15,-12-29-2-15,11 28-4 0,-11-28 11 0,6 30-10 16,-6-30 7-16,14 28-7 0,-14-28 7 0,12 27-14 16,-12-27 2-16,0 0 10 0,11 40 10 0,-11-40-22 15,0 0 7-15,11 36-10 0,-11-36 9 0,0 0 4 16,12 37-15-16,-12-37-8 0,0 0 8 15,8 29-18-15,-8-29 8 0,0 0-19 0,9 29 37 16,-9-29-28-16,0 0 12 0,0 0-6 0,0 0 5 16,6 39-7-16,-6-39-4 0,0 0 0 0,0 0 13 15,0 0-10-15,0 0-33 0,0 0 51 16,0 0 17-16,-3 33-14 0,3-33 4 0,0 0-10 16,0 0 21-16,0 0-6 0,0 0 3 0,0 0 2 15,0 0 15-15,0 0-14 0,0 0-32 16,0 0 56-16,0 0-4 0,0 0-7 0,0 0 5 15,0 0-10-15,-40-11 2 0,40 11 6 0,0 0 2 16,-29-22 2-16,29 22 5 0,0 0-15 0,-28-29 12 16,28 29-7-16,-20-25 6 0,20 25-6 15,-20-29-4-15,20 29-17 0,-23-37 22 0,23 37-10 16,-23-39-3-16,23 39-10 0,-24-44 13 0,24 44-6 16,-20-48 2-16,4 26 4 0,16 22-9 0,-23-46-16 15,6 25 17-15,17 21-3 0,-27-41 0 0,10 20-11 16,-3 3 19-16,20 18-7 0,-26-38 2 15,26 38-6-15,-31-32 3 0,31 32-2 0,-29-27 6 16,29 27-7-16,-28-30-4 0,28 30 3 0,-18-24 8 16,18 24-13-16,-31-22 2 0,31 22-4 15,-27-18-34-15,27 18 50 0,-29-18 6 0,29 18-21 16,-28-11 13-16,28 11-3 0,-32-11-21 0,32 11 22 16,0 0 3-16,-43-13-2 0,43 13 5 15,0 0-6-15,-45-10 3 0,45 10-10 0,0 0 10 16,-52-5-11-16,52 5 9 0,0 0-3 0,-54-3 8 15,54 3-11-15,-41 0 8 0,41 0-23 0,0 0 20 16,-52 0-8-16,52 0 14 0,0 0-13 0,-54 0 9 16,54 0-2-16,0 0-8 0,-54 3 7 15,54-3 2-15,-43 0-13 0,43 0 6 0,-40 4-6 16,40-4 17-16,-53 7-8 0,53-7-1 0,-57 6 1 16,57-6 14-16,-60 8-17 0,60-8 13 0,-60 7-14 15,60-7 14-15,-57 7-13 0,57-7 12 16,-53 5-1-16,53-5-21 0,-56 10 20 0,56-10-3 15,-50 10-2-15,50-10 1 0,-51 7-4 0,51-7 6 16,-47 9-6-16,47-9 2 0,-43 6-8 16,43-6 22-16,-43 6-11 0,43-6-3 0,-49 8-3 15,49-8 6-15,-46 7-9 0,46-7 19 0,-45 5-13 16,45-5-3-16,-48 2-2 0,48-2 5 16,-39 4 5-16,39-4-3 0,-36 5-9 0,36-5 3 15,0 0 1-15,-41 2 9 0,41-2-21 0,0 0 14 16,0 0-9-16,0 0 2 0,-40-1 1 0,40 1-1 15,0 0-18-15,0 0 2 0,0 0-11 0,0 0 5 16,0 0-5-16,0 0-9 0,0 0-21 0,0 0 3 16,0 0-13-16,0 0-14 0,0 0-19 15,0 0-19-15,0 0-32 0,0 0-40 0,0 0-24 16,0 0-291-16,0 0 162 0,0 0 177 0</inkml:trace>
  <inkml:trace contextRef="#ctx0" brushRef="#br0" timeOffset="1392">1949 0 0 0,'0'0'234'16,"0"0"80"-16,0 0-59 0,0 0-49 0,0 0-25 16,0 0-20-16,0 0-6 0,0 0-25 0,0 0-11 15,0 0-73-15,0 0 45 0,0 0-34 0,0 0 21 16,0 0-24-16,0 0 17 0,0 0-25 16,0 0 4-16,0 0-19 0,0 0-3 0,0 0-11 15,0 0 3-15,0 0-20 0,0 0 25 0,0 0-6 16,0 0-7-16,0 0-3 0,-8 28 4 15,8-28-12-15,0 0 6 0,-6 38-6 0,6-38 3 16,0 0-9-16,-6 41 11 0,6-41-9 0,0 0 14 16,-8 37-7-16,8-37-5 0,0 0-5 15,-12 31-9-15,12-31-9 0,0 0 9 0,-14 23 3 16,14-23-5-16,0 0 6 0,0 0-6 0,-26 15-6 16,26-15 7-16,0 0 6 0,0 0 1 0,0 0-3 15,-38-1-1-15,38 1-12 0,0 0 13 0,0 0 3 16,-29-15-4-16,29 15 10 0,0 0-6 15,0 0 1-15,-20-17-3 0,20 17 4 0,0 0-4 16,0 0 4-16,0 0-1 0,0 0-6 0,0 0 14 16,-23-18 0-16,23 18 0 0,0 0 0 0,0 0-9 15,0 0 8-15,0 0 0 0,0 0 1 16,0 0-2-16,0 0-5 0,0 0 7 0,0 0-14 16,0 0 9-16,0 0-6 0,0 0 12 0,0 0-2 15,0 0 0-15,0 0 2 0,0 0-1 16,-8 32 0-16,8-32-4 0,0 0 1 0,0 0 4 15,0 0 1-15,-12 32-6 0,12-32 4 0,0 0-2 16,0 0-2-16,-17 19 6 0,17-19-6 0,0 0 4 16,0 0 0-16,-25 14-2 0,25-14-1 15,0 0 3-15,0 0 4 0,0 0-5 0,0 0 3 16,0 0 5-16,-40 0-10 0,40 0 1 0,0 0 8 16,0 0-10-16,0 0 7 0,-32-9-6 0,32 9 1 15,0 0 2-15,0 0 0 0,0 0 6 0,-24-14-7 16,24 14 3-16,0 0-3 0,0 0 5 15,0 0 108-15,0 0-149 0,0 0 21 0,-23-17 11 16,23 17 1-16,0 0-8 0,0 0 10 0,0 0-3 16,0 0-6-16,0 0 16 0,0 0-8 0,0 0 8 15,0 0-3-15,0 0-1 0,0 0 6 16,0 0 3-16,0 0 0 0,0 0 96 0,0 0-133 16,0 0 21-16,0 0 1 0,0 0 4 0,0 0 1 15,0 0-4-15,0 0 0 0,0 0 13 16,0 0-3-16,0 0 14 0,0 0-9 0,7 31-4 15,-7-31 16-15,0 0-3 0,16 30-4 0,-16-30-2 16,16 24 1-16,-16-24-10 0,17 26 37 0,-17-26-44 16,17 27 2-16,-17-27 0 0,20 26 8 15,-20-26-18-15,23 25 19 0,-23-25-7 0,20 21 10 16,-20-21-1-16,0 0 7 0,20 27-4 0,-20-27-23 16,0 0 19-16,0 0 13 0,22 21-21 0,-22-21-5 15,0 0-36-15,0 0 58 0,0 0-15 0,0 0 14 16,0 0-2-16,12 25-7 0,-12-25-8 0,0 0 14 15,0 0-20-15,0 0 4 0,0 0 2 16,0 0 0-16,0 0-8 0,0 0 11 0,0 0-10 16,0 0 18-16,0 0-10 0,0 0-4 0,0 0-18 15,0 0-16-15,0 0-25 0,0 0-35 0,0 0-18 16,0 0-20-16,0 0-58 0,0 0-19 16,0 0-58-16,0 0-241 0,0 0 163 0,0 0 177 15</inkml:trace>
  <inkml:trace contextRef="#ctx0" brushRef="#br0" timeOffset="2783">1205 1062 201 0,'0'0'347'0,"0"0"-72"15,0-39-35-15,0 39-23 0,0 0-12 0,0 0-28 16,0 0-37-16,-3-33-36 0,3 33-1 16,0 0-33-16,0 0-18 0,0 0-7 0,0 0-3 15,0 0-21-15,0 0-44 0,0 0 39 0,0 0 13 16,0 0-2-16,0 0 25 0,0 0-4 0,0 0 10 16,0 0-14-16,0 0 13 0,0 0-9 15,12 33 5-15,-12-33-16 0,0 0-1 0,11 42-15 16,-11-42 5-16,12 34-15 0,-12-34-1 0,14 35 2 15,-14-35 1-15,13 38-8 0,-13-38-6 0,14 38 22 16,-14-38-16-16,17 33-15 0,-17-33 11 0,12 36-13 16,-12-36 15-16,14 31-3 0,-14-31 0 15,9 23-14-15,-9-23 8 0,0 0-14 0,14 38-5 16,-14-38-41-16,0 0 65 0,14 29-23 0,-14-29 14 16,0 0 1-16,0 0 30 0,9 33-84 15,-9-33 42-15,0 0-5 0,0 0 11 0,0 0 8 16,0 0 6-16,0 0-9 0,0 0 13 0,0 0-15 15,0 0 19-15,0 0-2 0,0 0 16 16,0 0-5-16,0 0 4 0,0 0-11 0,0 0 6 16,0 0-7-16,0 0-22 0,0 0 11 0,0 0 20 15,-35-23-16-15,35 23 20 0,-18-24-13 0,18 24 3 16,-23-26 2-16,23 26-2 0,-23-28-10 0,23 28 12 16,-33-29-3-16,33 29 1 0,-30-25-15 15,30 25 9-15,-30-24-2 0,30 24 23 0,-24-18-26 16,24 18 1-16,-23-16-16 0,23 16 8 0,0 0-6 15,-34-16 0-15,34 16-19 0,0 0 3 0,-31-14-8 16,31 14 17-16,0 0-6 0,-29-9-4 16,29 9 8-16,0 0 3 0,0 0-21 0,-34-7 8 15,34 7-22-15,0 0-4 0,0 0-7 0,0 0-6 16,0 0-12-16,0 0-36 0,0 0-16 16,0 0-6-16,0 0-20 0,0 0-22 0,0 0-63 15,0 0-185-15,-35 7 148 0,35-7 223 0</inkml:trace>
  <inkml:trace contextRef="#ctx0" brushRef="#br0" timeOffset="3361">534 1461 0 0,'0'0'219'0,"0"0"41"0,-14-30-43 0,14 30-34 16,0 0-19-16,-14-23-28 0,14 23-3 15,0 0-24-15,0 0-22 0,0 0-11 0,-20-20-8 16,20 20-20-16,0 0 4 0,0 0 4 0,-29-10-5 16,29 10-6-16,0 0-4 0,0 0-11 0,-37-6 10 15,37 6-9-15,0 0-2 0,0 0 8 0,-36-4-21 16,36 4 30-16,0 0-33 0,0 0-17 16,-43 6 20-16,43-6-10 0,0 0-6 0,-34 11-2 15,34-11 9-15,0 0 7 0,0 0-2 0,-40 11-16 16,40-11 10-16,0 0 12 0,-23 19-30 0,23-19 3 15,0 0 15-15,0 0 3 0,-17 27-1 16,17-27-19-16,0 0 19 0,0 0-15 0,-3 30 11 16,3-30 6-16,0 0-11 0,0 0-18 0,17 34 27 15,-17-34-6-15,0 0 4 0,32 23-9 16,-32-23 5-16,40 17-2 0,-40-17 6 0,52 16-14 16,-52-16 5-16,52 10 6 0,-52-10-1 0,48 15-9 15,-48-15 11-15,49 12-10 0,-49-12 14 0,45 16 8 16,-45-16-1-16,41 11-15 0,-41-11-7 15,34 8 8-15,-34-8 17 0,27 14-6 0,-27-14-22 16,0 0 12-16,40 11 5 0,-40-11-4 0,0 0-35 16,34 11-97-16,-34-11 63 0,0 0-35 0,34 11-27 15,-34-11-49-15,0 0-44 0,43 9-321 0,-43-9 167 16,0 0 160-16</inkml:trace>
  <inkml:trace contextRef="#ctx0" brushRef="#br0" timeOffset="4970">4550 2288 35 0,'0'0'378'0,"0"0"-86"0,0 0-35 16,0 0-43-16,0 0 0 0,0 0-20 0,0 0-31 16,0 0-19-16,0 0-17 0,0 0-21 15,0 0-79-15,0 0 72 0,0 0-15 0,0 0-9 16,-3-33-10-16,3 33-4 0,0 0-1 0,0 0-15 15,0 0-5-15,-5-42-8 0,5 42-2 0,0 0 4 16,0-44 1-16,0 44-10 0,0-36 12 16,0 36-16-16,3-43 9 0,-3 43-13 0,2-39 17 15,-2 39-14-15,5-40 3 0,-5 40 8 0,12-42-16 16,-12 42-10-16,12-40 0 0,-12 40-10 0,15-37 8 16,-15 37-17-16,19-36 7 0,-19 36-1 0,20-32 0 15,-20 32-5-15,20-25 12 0,-20 25-19 0,0 0 8 16,23-22-3-16,-23 22 7 0,0 0-6 15,26-21-1-15,-26 21 3 0,0 0 7 0,0 0-9 16,0 0 10-16,34-7-9 0,-34 7 0 0,0 0-4 16,0 0 6-16,29 11-9 0,-29-11 9 0,0 0-16 15,23 21 17-15,-23-21-14 0,0 0 10 0,17 29-10 16,-17-29 6-16,15 25-27 0,-15-25 8 16,9 26-18-16,-9-26 15 0,0 0-8 0,8 42 2 15,-8-42 0-15,0 0 18 0,-3 50-4 0,3-50 36 16,-11 32-58-16,11-32 23 0,-18 30-19 0,18-30 29 15,-25 29-18-15,25-29 10 0,-31 28 2 0,31-28 6 16,-33 28-16-16,33-28 5 0,-37 21 15 0,37-21-10 16,-35 16 19-16,35-16-10 0,-37 12-6 15,37-12 12-15,-36 4 1 0,36-4-3 0,0 0 21 16,-56-2-8-16,56 2 15 0,-36-9-10 0,36 9 3 16,-29-13 2-16,29 13 9 0,-29-15-17 0,29 15 69 15,-24-17-93-15,24 17 39 0,-20-18-12 0,20 18 6 16,0 0-12-16,-25-19 21 0,25 19-19 15,0 0 19-15,0 0-11 0,-20-20 3 0,20 20 9 16,0 0-12-16,0 0-11 0,0 0-2 0,0 0 2 16,0 0 16-16,0 0-25 0,0 0 18 0,0 0-7 15,0 0 8-15,0 0-13 0,0 0 5 0,0 0-2 16,0 0 14-16,0 0-10 0,0 0 6 16,0 0-50-16,0 0 45 0,-3 32 1 0,3-32 9 15,0 0-9-15,0 0 9 0,6 45-17 0,-6-45 12 16,0 0-7-16,2 43 5 0,-2-43-10 0,0 0-2 15,-2 47-18-15,2-47 25 0,0 0 4 0,-3 48-6 16,3-48 3-16,0 0 0 0,0 39-1 0,0-39 0 16,0 0-6-16,-3 39 6 0,3-39 20 0,0 0-22 15,-3 40 0-15,3-40-10 0,0 0 4 16,-3 36 2-16,3-36 1 0,0 0-7 0,-6 37 7 16,6-37 0-16,-11 30-11 0,11-30-6 0,-20 29 0 15,20-29-6-15,-23 30-2 0,23-30 13 0,-31 27 9 16,31-27-1-16,-37 25-17 0,37-25 17 0,-39 23-4 15,39-23 9-15,-40 18 0 0,40-18-6 0,-43 12 2 16,43-12 14-16,-45 7 18 0,45-7-16 16,-40 0 24-16,40 0-1 0,-46 1 6 0,46-1 2 15,-40-9 7-15,40 9 6 0,-40-14 3 0,40 14-14 16,-39-18 4-16,39 18-4 0,-34-24 4 0,34 24-5 16,-34-25-1-16,34 25 1 0,-26-27-14 0,26 27-19 15,-20-32 24-15,20 32-13 0,-17-36-11 0,17 36-1 16,-9-33-10-16,9 33-7 0,-8-29-6 0,8 29-5 15,0 0-6-15,-6-38-16 0,6 38-55 16,0 0 4-16,0 0 17 0,0 0-28 0,-4-33-43 16,4 33-31-16,0 0-34 0,0 0-35 0,0 0-212 15,0 0 153-15,0 0 205 0</inkml:trace>
  <inkml:trace contextRef="#ctx0" brushRef="#br0" timeOffset="5595">2778 2351 18 0,'0'0'362'0,"13"-21"-95"16,-13 21-41-16,0 0-33 0,0 0-23 0,0 0-13 15,11-31-38-15,-11 31-16 0,0 0-27 0,0 0 2 16,0 0-20-16,0 0-5 0,0 0-9 0,0 0 25 16,0 0-52-16,0 0 56 0,-31-11-12 15,31 11-5-15,0 0 6 0,0 0 2 0,-49 3 1 16,49-3-6-16,0 0-8 0,-47 1-5 0,47-1-6 16,0 0 5-16,-49 2-16 0,49-2 2 0,-37 4-11 15,37-4 4-15,0 0-4 0,-43 3-4 0,43-3-4 16,0 0-3-16,0 0-12 0,-39 2 2 0,39-2-42 15,0 0-28-15,0 0-23 0,0 0-17 16,0 0-33-16,0 0 4 0,0 0-14 0,0 0-25 16,-32 10-5-16,32-10-25 0,0 0-24 0,0 0-237 15,0 0 154-15,0 0 202 0</inkml:trace>
  <inkml:trace contextRef="#ctx0" brushRef="#br0" timeOffset="5939">2953 2607 133 0,'0'0'319'0,"0"0"-73"0,0 0-39 0,0 0-32 16,0 0-29-16,0 0-21 0,0 0-14 0,0 0-29 15,0 0 2-15,-42 0-29 0,42 0-48 0,0 0 45 16,-38 3-5-16,38-3 2 0,0 0 0 0,-48 5 2 16,48-5 8-16,0 0-13 0,-47 2-4 0,47-2-7 15,0 0-1-15,-53 0 1 0,53 0-6 16,0 0 4-16,-43 4-12 0,43-4-10 0,0 0 6 16,-41 0-2-16,41 0-20 0,0 0-3 0,0 0-38 15,0 0-13-15,-43 0-9 0,43 0 3 0,0 0-56 16,0 0-20-16,0 0-21 0,-43 0 2 0,43 0-35 15,0 0-49-15,0 0-170 0,-37-4 144 0,37 4 240 16</inkml:trace>
  <inkml:trace contextRef="#ctx0" brushRef="#br0" timeOffset="7189">982 2237 125 0,'0'0'295'16,"0"0"-60"-16,0 0-17 0,-5-32-29 0,5 32-18 15,0 0-25-15,0 0-12 0,0 0-56 0,0 0 13 16,0 0-30-16,-16-26 18 0,16 26-20 0,0 0-2 16,0 0 3-16,0 0 8 0,0 0-21 0,-37-10 13 15,37 10-11-15,0 0 19 0,0 0-25 16,0 0 2-16,-39 0-10 0,39 0 0 0,0 0-13 16,0 0 8-16,-44 3-9 0,44-3 4 0,0 0-13 15,-34 10 1-15,34-10 0 0,-32 8-2 0,32-8-7 16,-34 11 10-16,34-11-16 0,0 0 13 0,-37 14-24 15,37-14 18-15,0 0 0 0,-30 17 4 0,30-17-11 16,0 0 11-16,-20 18-18 0,20-18 15 0,0 0-17 16,0 0 17-16,-14 26-7 0,14-26 3 15,0 0 24-15,0 0-29 0,8 37-5 0,-8-37-3 16,0 0 1-16,16 25-1 0,-16-25 4 0,0 0-10 16,34 25-13-16,-34-25 1 0,29 13 5 0,-29-13 13 15,26 12-33-15,-26-12 2 0,34 10 6 0,-34-10 3 16,37 5 10-16,-37-5-8 0,40 3 13 0,-40-3-7 15,37-1 14-15,-37 1-3 0,37-6 2 0,-37 6 47 16,0 0-57-16,44-11 21 0,-44 11-5 16,0 0 10-16,35-17-13 0,-35 17 12 0,0 0-1 15,31-22 15-15,-31 22-17 0,0 0 21 0,26-25-10 16,-26 25 1-16,0 0-6 0,20-28 8 0,-20 28-7 16,0 0 5-16,20-31-7 0,-20 31 14 0,0 0-4 15,11-27 14-15,-11 27-5 0,0 0 3 0,0 0-7 16,6-32 8-16,-6 32-5 0,0 0 6 15,0 0-16-15,0 0 5 0,0 0-23 0,-3-34 21 16,3 34-8-16,0 0 6 0,0 0-11 0,0 0 2 16,0 0 8-16,0 0 2 0,0 0-12 0,0 0 10 15,0 0-7-15,0 0 35 0,0 0-20 0,0 0-17 16,0 0-13-16,-9-28 14 0,9 28-8 16,0 0-1-16,0 0-1 0,0 0 16 0,0 0-15 15,0 0 0-15,0 0 0 0,0 0 6 0,0 0-6 16,0 0 10-16,0 0-8 0,12 31 10 0,-12-31 1 15,0 0 5-15,9 33-11 0,-9-33-6 0,11 25 7 16,-11-25 1-16,17 32 0 0,-17-32 10 16,23 36-10-16,-9-13 4 0,-14-23-6 0,26 39 5 15,-26-39-8-15,27 39 1 0,-27-39 8 0,29 40-5 16,-12-20-9-16,-17-20 3 0,31 40-4 0,-31-40 6 16,32 38 0-16,-32-38 13 0,31 34-19 0,-31-34-2 15,31 33 9-15,-31-33-6 0,29 28 3 0,-29-28 2 16,27 24 2-16,-27-24-2 0,27 23 6 15,-27-23 1-15,23 19-10 0,-23-19-2 0,23 17 13 16,-23-17-18-16,0 0 8 0,27 17-4 0,-27-17 3 16,0 0 1-16,20 16 2 0,-20-16-4 0,0 0 1 15,0 0 3-15,0 0-4 0,0 0 1 0,20 17 1 16,-20-17-1-16,0 0 9 0,0 0-13 16,0 0-17-16,0 0-2 0,0 0-18 0,0 0 4 15,0 0-9-15,0 0-10 0,0 0-16 0,0 0 1 16,0 0-32-16,0 0-20 0,0 0-23 0,0 0-33 15,0 0-45-15,0 0-77 0,0 0-179 0,0 0 157 16,40-8 194-16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5-09-27T14:52:07.692"/>
    </inkml:context>
    <inkml:brush xml:id="br0">
      <inkml:brushProperty name="width" value="0.21167" units="cm"/>
      <inkml:brushProperty name="height" value="0.21167" units="cm"/>
      <inkml:brushProperty name="color" value="#FF0000"/>
      <inkml:brushProperty name="fitToCurve" value="1"/>
    </inkml:brush>
  </inkml:definitions>
  <inkml:trace contextRef="#ctx0" brushRef="#br0">377 0 0 0,'0'0'67'0,"0"0"81"0,0 0-7 16,0 0-35-16,0 0 1 0,0 0-22 0,0 0 4 16,0 0-18-16,0 0 11 0,0 0-10 15,0 0-7-15,0 0-8 0,0 0-2 0,0 0 4 16,0 0-16-16,0 0 14 0,0 0-5 0,0 0-10 16,0 0-2-16,0 0-6 0,0 0-10 0,0 0 5 15,0 0 3-15,0 0 31 0,0 0-53 16,0 0 7-16,0 0-3 0,0 0-6 0,0 0 13 15,0 0-2-15,0 0-1 0,0 0 9 0,0 0 0 16,0 0 4-16,0 0-1 0,0 0-38 0,0 0 50 16,0 0 6-16,0 0-11 0,0 0 25 0,0 0-26 15,-20 18-6-15,20-18 10 0,0 0-6 16,0 0 4-16,0 0-5 0,0 0-11 0,6 32-44 16,-6-32 53-16,0 0-3 0,0 0 2 0,11 31-17 15,-11-31 6-15,0 0 3 0,14 30-6 16,-14-30-1-16,0 0-1 0,12 44 0 0,-12-44-4 15,0 0-1-15,20 24 1 0,-20-24-3 0,0 0 16 16,20 27-19-16,-20-27 0 0,20 23-1 16,-20-23-5-16,0 0-9 0,20 28 10 0,-20-28 1 15,0 0 12-15,22 23-17 0,-22-23 12 0,0 0-6 16,15 33-21-16,-15-33 26 0,0 0 2 0,8 28-5 16,-8-28-3-16,0 0 2 0,0 0-2 0,0 36 3 15,0-36 3-15,0 0-10 0,0 0 1 0,-14 37-1 16,14-37 6-16,0 0-13 0,0 0 4 15,-17 20-1-15,17-20-4 0,0 0 2 0,0 0 7 16,0 0-7-16,0 0 7 0,-29 13 5 0,29-13-12 16,0 0 8-16,0 0 3 0,0 0-5 15,-34-11 16-15,34 11-21 0,0 0 11 0,-20-16-5 16,20 16 6-16,0 0-11 0,-28-22 7 0,28 22-5 16,0 0 4-16,-29-22-5 0,29 22 3 15,-20-20 29-15,20 20-69 0,0 0 35 0,-27-24 7 16,27 24 2-16,0 0 0 0,-20-17-2 0,20 17-12 15,0 0 12-15,0 0-1 0,0 0 0 0,0 0 2 16,0 0-10-16,0 0 9 0,-17-21-5 16,17 21 5-16,0 0 3 0,0 0 27 0,0 0-31 15,0 0-7-15,0 0 9 0,0 0-13 0,0 0 13 16,0 0-5-16,0 0-12 0,14 32 28 0,-14-32 2 16,0 0-9-16,10 24-3 0,-10-24-2 15,0 0-2-15,13 26 1 0,-13-26 0 0,0 0 2 16,7 31-1-16,-7-31 6 0,0 0-8 0,0 0-1 15,6 34-5-15,-6-34 3 0,0 0-12 16,0 0 12-16,-13 36 0 0,13-36-2 0,0 0-6 16,-16 19 10-16,16-19-6 0,0 0 1 0,-24 18-3 15,24-18 21-15,0 0-27 0,0 0 13 0,-29 10-3 16,29-10 0-16,0 0 3 0,0 0 3 16,0 0 3-16,-40-3-6 0,40 3-1 0,0 0 6 15,-34-12 1-15,34 12-5 0,0 0 1 0,-23-16 10 16,23 16-9-16,0 0 11 0,-28-16-11 0,28 16 2 15,0 0 2-15,-29-23-1 0,29 23-5 0,0 0 3 16,-27-18 1-16,27 18 1 0,0 0-1 16,-33-18 29-16,33 18-28 0,0 0-10 0,0 0 6 15,-24-16 7-15,24 16-6 0,0 0 5 0,0 0-1 16,0 0-6-16,0 0 7 0,0 0 0 16,0 0-1-16,0 0-14 0,0 0 9 0,0 0 5 15,0 0-10-15,0 0 12 0,0 0-4 0,0 0 3 16,0 0 17-16,0 0 6 0,0 0 9 15,0 0 4-15,0 0-5 0,0 0 7 0,0 0 6 16,7 32-8-16,-7-32-5 0,0 0 13 0,26 30-9 16,-26-30-2-16,24 24-8 0,-24-24-4 0,24 21 16 15,-24-21-17-15,26 26-12 0,-26-26 2 0,29 25-12 16,-29-25 43-16,28 28-40 0,-28-28-2 16,34 27 3-16,-34-27 1 0,26 27-1 0,-26-27-7 15,29 26 2-15,-29-26 6 0,28 29-6 0,-28-29 1 16,23 27 3-16,-23-27-5 0,26 23-7 0,-26-23 14 15,18 23-8-15,-18-23 11 0,22 20-14 0,-22-20 6 16,0 0 4-16,24 21-1 0,-24-21-3 16,0 0-2-16,23 18 6 0,-23-18-5 0,0 0 1 15,0 0 0-15,0 0 1 0,0 0-15 0,23 19-7 16,-23-19-7-16,0 0-21 0,0 0 3 16,0 0-34-16,0 0-21 0,0 0-33 0,0 0-33 15,0 0-47-15,0 0-45 0,0 0-349 0,26-14 199 16,-26 14 119-16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5-09-27T14:52:09.395"/>
    </inkml:context>
    <inkml:brush xml:id="br0">
      <inkml:brushProperty name="width" value="0.21167" units="cm"/>
      <inkml:brushProperty name="height" value="0.21167" units="cm"/>
      <inkml:brushProperty name="color" value="#FF0000"/>
      <inkml:brushProperty name="fitToCurve" value="1"/>
    </inkml:brush>
  </inkml:definitions>
  <inkml:trace contextRef="#ctx0" brushRef="#br0">325 37 0 0,'0'0'490'0,"0"0"-119"0,0 0-66 0,0 0-31 0,2-37-28 15,-2 37 1-15,0 0-35 0,0 0-24 16,0 0-29-16,0 0-9 0,0 0-40 0,0 0-16 16,0 0-21-16,0 0-13 0,0 0-12 0,0 0-10 15,0 0-16-15,0 0 3 0,0 0-9 0,0 0 2 16,0 0-13-16,0 0 4 0,0 0-9 0,0 0 9 15,0 0-3-15,0 0 1 0,40 15-7 16,-40-15 21-16,17 20-19 0,-17-20 2 0,18 20-5 16,-18-20-4-16,15 21 5 0,-15-21 11 0,19 22-25 15,-19-22 6-15,14 23 1 0,-14-23 4 16,0 0-6-16,13 28 10 0,-13-28-4 0,0 0-7 16,0 0 4-16,13 27-8 0,-13-27-6 0,0 0-7 15,0 0 3-15,0 0 1 0,0 0-2 16,0 0 8-16,0 0-4 0,0 0 3 0,0 0 6 15,-20 22-10-15,20-22 3 0,0 0 0 0,0 0-2 16,-39-6 4-16,39 6 12 0,0 0-6 0,-33-8 7 16,33 8-6-16,0 0 7 0,-31-17-7 0,31 17 3 15,0 0 2-15,-28-19-9 0,28 19 5 0,0 0-5 16,-26-18-6-16,26 18 10 0,0 0-6 16,0 0 1-16,-23-17 3 0,23 17-2 0,0 0-14 15,0 0 5-15,0 0 2 0,0 0 1 0,0 0 14 16,0 0-11-16,0 0 2 0,0 0 13 0,0 0-8 15,0 0 7-15,0 0 1 0,0 0 0 16,0 0-1-16,14 31 1 0,-14-31-1 0,0 0 5 16,12 29-1-16,-12-29 1 0,0 0-8 0,8 33-14 15,-8-33 20-15,0 0-4 0,0 0-2 16,0 39 1-16,0-39 3 0,0 0-17 0,0 0 0 16,-3 40-8-16,3-40-2 0,0 0 2 0,0 0-13 15,-14 34 18-15,14-34-12 0,0 0 16 16,0 0-8-16,-20 22-8 0,20-22 12 0,0 0 5 15,0 0 0-15,-34 8 4 0,34-8 13 0,0 0-4 16,0 0 5-16,-39-3-10 0,39 3 10 0,0 0-5 16,-37-9-2-16,37 9-4 0,0 0 8 0,-33-14 6 15,33 14-11-15,0 0-4 0,-38-13 8 16,38 13 4-16,0 0-1 0,-29-14-6 0,29 14 6 16,0 0 6-16,0 0 12 0,-34-12-31 0,34 12 5 15,0 0 8-15,0 0 3 0,0 0-4 0,0 0 2 16,-29-11-4-16,29 11-2 0,0 0 10 15,0 0 3-15,0 0 1 0,0 0-5 0,0 0 10 16,0 0-1-16,0 0-1 0,0 0 7 0,0 0 4 16,0 0-5-16,0 0-5 0,0 0-15 0,0 0 24 15,0 0-21-15,0 0 23 0,0 0 2 16,0 0 6-16,0 0-7 0,9 28 1 0,-9-28 9 16,0 0-3-16,20 26 4 0,-20-26-3 0,20 32 8 15,-20-32 7-15,23 19-17 0,-23-19-10 16,25 27 9-16,-25-27 4 0,29 28-4 0,-29-28-7 15,31 29 0-15,-31-29 1 0,36 27-8 0,-36-27-5 16,37 27 4-16,-37-27 9 0,37 27-15 0,-37-27 3 16,38 25 13-16,-38-25-3 0,36 23 4 0,-36-23-6 15,29 24-5-15,-29-24 4 0,29 18-1 16,-29-18-5-16,25 18 1 0,-25-18-3 0,0 0 2 16,29 20-1-16,-29-20-2 0,0 0-7 0,0 0-2 15,23 22-2-15,-23-22 5 0,0 0-14 0,0 0-7 16,0 0-9-16,0 0-15 0,0 0-9 0,21 18-7 15,-21-18 0-15,0 0-16 0,0 0-27 16,0 0-6-16,0 0-17 0,0 0-6 0,0 0-15 16,0 0-18-16,0 0-2 0,0 0-70 0,0 0-68 15,0 0-193-15,0 0 157 0,0 0 187 16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5-09-27T14:52:32.394"/>
    </inkml:context>
    <inkml:brush xml:id="br0">
      <inkml:brushProperty name="width" value="0.21167" units="cm"/>
      <inkml:brushProperty name="height" value="0.21167" units="cm"/>
      <inkml:brushProperty name="fitToCurve" value="1"/>
    </inkml:brush>
  </inkml:definitions>
  <inkml:trace contextRef="#ctx0" brushRef="#br0">307 58 0 0,'0'0'0'0,"0"0"12"0,0 0 70 15,0 0-23-15,0 0-8 0,0 0-2 0,0 0 3 16,0 0 1-16,0 0-12 0,0 0-8 0,0 0-37 15,0 0 48-15,0 0-5 0,0 0-9 0,0 0-2 16,0 0-4-16,0 0-5 0,0 0 3 16,0 0-5-16,0 0 2 0,0 0-9 0,0 0 3 15,0 0 3-15,0 0-5 0,0 0-5 0,0 0 7 16,0 0-5-16,0 0 11 0,0 0-3 16,0 0 13-16,0 0-9 0,0 0-1 0,0 0-6 15,0 0 15-15,0 0-13 0,0 0 7 0,0 0-22 16,0 0 4-16,0 0 7 0,0 0 1 15,0 0-10-15,0 0 0 0,0 0 0 0,0 0 11 16,0 0-11-16,0 0 12 0,0 0 0 0,0 0 6 16,0 0-8-16,0 0 12 0,0 0-7 0,0 0 8 15,0 0-5-15,0 0 1 0,0 0-6 0,0 0-1 16,0 0-9-16,0 0 6 0,0 0-9 16,0 0 8-16,0 0-10 0,0 0 3 0,0 0 1 15,0 0 2-15,0 0-6 0,0 0 5 0,0 0-7 16,0 0 15-16,0 0-7 0,0 0 11 15,0 0-17-15,0 0 18 0,0 0-5 0,0 0 9 16,0 0-12-16,0 0 1 0,0 0-6 0,0 0 5 16,0 0-7-16,0 0 3 0,0 0-9 15,0 0 9-15,0 0-6 0,0 0 6 0,0 0-12 16,0 0 10-16,0 0-6 0,0 0 5 0,0 0-10 16,0 0 9-16,0 0-2 0,0 0 5 0,0 0-2 15,0 0 7-15,0 0-4 0,0 0 3 0,0 0-6 16,0 0 10-16,0 0-29 0,0 0 30 15,0 0-7-15,0 0 2 0,0 0-7 0,0 0 4 16,0 0-12-16,-11 28 17 0,11-28-18 0,0 0 13 16,0 0-13-16,0 0 14 0,0 0-9 0,0 0 6 15,0 0-5-15,0 0 9 0,0 0-19 16,0 0 14-16,0 0-4 0,0 0 50 0,0 0-66 16,-6 29 19-16,6-29-5 0,0 0 0 0,0 0-3 15,0 0 1-15,0 0 5 0,0 0 3 16,0 0-9-16,0 0 5 0,0 0-6 0,0 0-9 15,0 0 14-15,0 0 10 0,0 0-6 0,0 0 1 16,0 0-8-16,0 0 5 0,0 0-3 0,-21 19 14 16,21-19-14-16,0 0 4 0,0 0-1 15,0 0-12-15,0 0 12 0,0 0 0 0,-29 13 2 16,29-13 2-16,0 0-14 0,0 0 18 0,0 0-10 16,0 0 4-16,0 0-7 0,-27 25 8 0,27-25-7 15,0 0 5-15,0 0-6 0,0 0 56 0,0 0-82 16,0 0 25-16,0 0 0 0,0 0 4 15,0 0 0-15,-30 7 4 0,30-7-7 0,0 0 10 16,0 0-9-16,0 0 3 0,0 0-5 0,0 0 11 16,0 0-8-16,0 0 7 0,-34 7-11 15,34-7 1-15,0 0-3 0,0 0 6 0,0 0-8 16,0 0 13-16,0 0-15 0,-34 8 10 0,34-8-17 16,0 0 23-16,0 0-19 0,0 0 17 0,0 0-8 15,0 0 6-15,0 0-6 0,0 0 6 0,0 0-3 16,0 0 9-16,0 0-10 0,0 0-19 15,0 0 26-15,0 0 9 0,0 0-15 0,-35-6 16 16,35 6-22-16,0 0 14 0,0 0-11 0,0 0 8 16,0 0-9-16,0 0 7 0,0 0-14 15,0 0 12-15,0 0-10 0,-37-8 10 0,37 8 15 16,0 0-24-16,0 0 9 0,0 0 3 0,0 0 0 16,0 0 4-16,0 0-9 0,0 0 6 15,0 0-8-15,0 0 9 0,-17-21-4 0,17 21 8 16,0 0-12-16,0 0-1 0,0 0 2 0,0 0 12 15,0 0-8-15,0 0 5 0,0 0-10 0,0 0 13 16,0 0-9-16,0 0 11 0,0 0-11 0,0 0 7 16,0 0-8-16,0 0 11 0,0 0-12 15,0 0 12-15,0 0-15 0,-26-12 11 0,26 12-8 16,0 0 8-16,0 0-6 0,0 0 6 0,0 0-11 16,0 0 10-16,0 0-6 0,0 0 6 0,0 0-13 15,0 0 16-15,0 0-12 0,0 0 9 16,0 0-8-16,0 0 10 0,0 0-1 0,0 0 1 15,0 0-7-15,0 0 4 0,0 0-3 0,0 0 9 16,0 0-8-16,0 0 4 0,0 0-8 16,0 0 4-16,0 0-2 0,0 0 11 0,0 0-19 15,0 0 18-15,0 0-10 0,0 0 3 0,0 0-5 16,0 0 12-16,0 0-13 0,0 0 16 0,0 0-11 16,0 0 9-16,0 0-9 0,0 0 5 15,0 0-3-15,0 0 8 0,0 0-13 0,0 0 6 16,0 0-27-16,0 0 35 0,0 0-10 0,0 0 2 15,0 0-2-15,0 0 17 0,0 0-26 0,0 0 19 16,0 0-15-16,0 0 17 0,0 0-12 0,0 0 14 16,0 0-32-16,0 0 34 0,0 0-19 15,0 0 12-15,0 0-2 0,0 0-10 0,12 26 3 16,-12-26 7-16,0 0-3 0,0 0-1 0,0 0-5 16,0 0 8-16,0 0-6 0,0 0 3 15,20 20-4-15,-20-20 9 0,0 0-11 0,0 0 7 16,0 0-5-16,0 0 4 0,0 0-5 15,0 0 5-15,28 8-27 0,-28-8 29 0,0 0-6 16,0 0-1-16,0 0-1 0,0 0 12 0,0 0-13 16,37 5 13-16,-37-5-15 0,0 0 10 0,0 0-9 15,0 0 8-15,0 0 1 0,0 0-3 0,0 0 1 16,0 0 2-16,0 0-9 0,0 0 7 0,0 0-3 16,40 5 6-16,-40-5-10 0,0 0 7 15,0 0-12-15,0 0 17 0,0 0-16 0,0 0 10 16,0 0 1-16,0 0-2 0,0 0-9 0,32-7 16 15,-32 7-12-15,0 0 16 0,0 0-26 16,0 0 19-16,0 0-13 0,0 0 12 0,0 0 50 16,0 0-59-16,0 0-12 0,31-9 14 0,-31 9-9 15,0 0 12-15,0 0-1 0,0 0 0 16,0 0-5-16,23-14 10 0,-23 14-2 0,0 0 2 16,0 0-11-16,0 0-5 0,0 0 12 0,0 0 1 15,24-16 30-15,-24 16-31 0,0 0-8 0,0 0 13 16,0 0-6-16,0 0 5 0,0 0-8 0,0 0 11 15,0 0-10-15,0 0 8 0,0 0-7 16,0 0 53-16,20-18-58 0,-20 18 9 0,0 0-7 16,0 0 20-16,0 0-13 0,0 0 10 0,0 0-2 15,9-29-2-15,-9 29-7 0,0 0 6 0,0 0-6 16,0 0 7-16,0 0-24 0,0 0 24 16,0 0-11-16,0 0 10 0,0 0 5 0,0 0-10 15,0 0 0-15,0 0-6 0,13-23-3 0,-13 23 5 16,0 0-2-16,0 0-8 0,0 0 16 15,0 0-2-15,0 0-1 0,0 0 4 0,0 0-22 16,0 0 34-16,7-30-10 0,-7 30 4 0,0 0-17 16,0 0 15-16,0 0-6 0,0 0 9 15,0 0-11-15,0 0 10 0,0 0-14 0,0 0 12 16,0 0-20-16,0 0 23 0,6-34-12 0,-6 34-2 16,0 0-7-16,0 0 16 0,0 0-16 0,0 0 13 15,0 0 3-15,0 0 0 0,0 0-14 0,11-31 11 16,-11 31-1-16,0 0 4 0,0 0-16 15,0 0 12-15,0 0-4 0,0 0 6 0,0 0-5 16,0 0-10-16,0 0 3 0,0 0 13 0,0 0-11 16,0 0 7-16,0 0 0 0,0 0 0 15,0 0-5-15,0 0 5 0,0 0-11 0,0 0 18 16,0 0-17-16,0 0 16 0,0 0-23 0,0 0 21 16,0 0-11-16,0 0 5 0,0 0-4 15,0 0 7-15,0 0-6 0,0 0 3 0,0 0-3 16,0 0 9-16,0 0-6 0,0 0 4 0,0 0-13 15,0 0 18-15,0 0-12 0,0 0 7 0,0 0-11 16,0 0 14-16,0 0-14 0,0 0 18 0,0 0 51 16,0 0-67-16,0 0-10 0,0 0 11 15,0 0-12-15,0 0 21 0,0 0-19 0,0 0 16 16,0 0-4-16,0 0 5 0,0 0-9 0,0 0 13 16,0 0-43-16,0 0 46 0,0 0-18 0,0 0 22 15,0 0-8-15,0 0-6 0,0 0-6 16,0 0 9-16,0 0-7 0,0 0 8 0,0 0-11 15,0 0 8-15,0 0-30 0,0 0 25 0,0 0-14 16,0 0 26-16,0 0-49 0,0 0 0 16,0 0-29-16,0 0-10 0,0 0-35 0,0 0-29 15,0 0-75-15,0 0-125 0,0 0 112 0,0 0 76 16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5-09-27T14:53:00.116"/>
    </inkml:context>
    <inkml:brush xml:id="br0">
      <inkml:brushProperty name="width" value="0.21167" units="cm"/>
      <inkml:brushProperty name="height" value="0.21167" units="cm"/>
      <inkml:brushProperty name="fitToCurve" value="1"/>
    </inkml:brush>
  </inkml:definitions>
  <inkml:trace contextRef="#ctx0" brushRef="#br0">3761 193 0 0,'0'0'0'0,"0"0"0"0,0 0 42 0,0 0 29 16,0 0-12-16,0 0-4 0,0 0-8 0,0 0-5 16,0 0-219-16</inkml:trace>
  <inkml:trace contextRef="#ctx0" brushRef="#br0" timeOffset="1754">3761 193 357 0,'0'0'34'0,"0"0"5"0,0 0-11 16,0 0 1-16,0 0 1 0,0 0 4 0,0 0-5 16,0 0 5-16,0 0-6 0,0 0 7 0,0 0-12 15,0 0 8-15,0 0-18 0,0 0 23 0,0 0-5 16,0 0 2-16,0 0-6 0,0 0 7 15,0 0 0-15,0 0-8 0,0 0 4 0,0 0-7 16,0 0 5-16,0 0-5 0,-15-19 1 0,15 19 2 16,0 0 4-16,0 0-11 0,0 0 8 15,0 0-12-15,0 0 6 0,0 0-2 0,0 0 4 16,0 0-9-16,0 0 7 0,0 0-5 0,0 0 2 16,0 0-10-16,0 0 13 0,0 0-6 15,0 0 8-15,0 0-11 0,0 0 1 0,0 0-2 16,0 0 0-16,0 0-14 0,0 0 7 0,0 0-1 15,0 0 14-15,0 0-19 0,0 0 5 0,0 0-8 16,0 0 11-16,0 0-10 0,0 0 8 16,0 0-11-16,0 0 13 0,0 0-13 15,0 0 14-15,0 0-9 0,0 0-1 16,0 0 9-16,9 25 5 0,-9-25-19 16,0 0 10-16,0 0-5 0,17 31 7 0,-17-31-8 15,0 0 12-15,0 0-10 0,22 32 7 0,-22-32-10 0,0 0 10 0,15 28-5 0,-15-28 1 16,0 0-7-16,11 30 10 0,-11-30-10 0,0 0 15 15,15 31-14-15,-15-31 10 0,0 0-14 16,9 29 5-16,-9-29 5 0,0 0 11 0,0 0-15 16,9 33 11-16,-9-33 18 0,0 0-30 0,0 0-16 15,0 0 18-15,2 38-6 0,-2-38 13 16,0 0-14-16,0 0 7 0,0 0-4 0,-3 37 9 16,3-37-13-16,0 0 3 0,0 0 3 0,0 0-1 15,-9 32-11-15,9-32 8 0,0 0-11 0,0 0 11 16,0 0-8-16,-14 28 17 0,14-28-14 0,0 0 10 15,0 0-14-15,-25 20 15 0,25-20-6 16,0 0 5-16,0 0-6 0,0 0 9 0,-32 13-4 16,32-13 9-16,0 0-7 0,0 0 8 0,0 0-8 15,-38 3 7-15,38-3-10 0,0 0 14 0,0 0-5 16,0 0-1-16,0 0-10 0,0 0 6 16,-37-3-3-16,37 3 11 0,0 0-7 0,0 0 20 15,-25-22-28-15,25 22 14 0,0 0-16 0,-23-21 15 16,23 21-2-16,0 0-3 0,-23-30-9 15,23 30 15-15,-17-26-5 0,17 26 9 0,-15-27-12 16,15 27 13-16,-15-32-12 0,15 32 8 0,-16-28-9 16,16 28 10-16,-13-26-16 0,13 26 10 0,-16-25-2 15,16 25 12-15,-14-24-10 0,14 24 8 16,0 0-10-16,-15-27 10 0,15 27-3 0,0 0 4 16,0 0-3-16,0 0 0 0,0 0-2 0,-14-25-3 15,14 25-1-15,0 0 8 0,0 0-14 0,0 0 10 16,0 0-12-16,0 0 0 0,0 0-5 0,0 0-11 15,0 0 5-15,0 0 12 0,0 0-4 16,0 0 8-16,0 0-10 0,0 0 13 0,0 0-7 16,0 0 10-16,11 32-6 0,-11-32 6 0,0 0-14 15,0 0 18-15,12 38-12 0,-12-38 6 16,0 0-5-16,17 31 2 0,-17-31-2 0,0 0 4 16,12 36-6-16,-12-36 4 0,14 25-7 0,-14-25 5 15,0 0-10-15,8 36-5 0,-8-36 4 16,0 0 10-16,8 36-10 0,-8-36 17 0,0 0-22 15,0 0 14-15,4 41-11 0,-4-41 11 0,0 0-15 16,0 0 9-16,0 38-3 0,0-38 3 0,0 0-14 16,0 0 13-16,0 0-10 0,-7 33 9 0,7-33-5 15,0 0 6-15,0 0-2 0,0 0 10 16,-17 20-7-16,17-20 12 0,0 0-10 0,0 0 9 16,0 0-9-16,0 0 6 0,0 0-6 0,0 0 17 15,0 0-8-15,0 0 6 0,-45-1-7 16,45 1 8-16,0 0-23 0,0 0 39 0,-27-24-9 15,27 24 49-15,0 0-69 0,-23-23 18 0,23 23-6 16,-17-22 10-16,17 22-15 0,-17-21 7 0,17 21-1 16,0 0 6-16,-22-32 1 0,22 32 10 0,0 0-6 15,-18-23 5-15,18 23-13 0,0 0 15 16,0 0-8-16,0 0 0 0,-19-27 15 0,19 27-22 16,0 0-15-16,0 0 12 0,0 0-8 0,0 0 0 15,0 0-4-15,0 0 2 0,0 0-8 0,0 0 6 16,0 0-12-16,0 0 10 0,0 0-18 15,0 0 20-15,0 0-8 0,0 0 15 0,0 0-15 16,0 0 18-16,19 22-15 0,-19-22 10 0,0 0-3 16,14 26 9-16,-14-26-14 0,0 0 12 15,12 29-6-15,-12-29 6 0,0 0-12 0,17 36 10 16,-17-36-11-16,11 26 11 0,-11-26-10 0,13 24 12 16,-13-24-10-16,17 26 16 0,-17-26-18 0,14 25 10 15,-14-25-3-15,15 21 7 0,-15-21-10 16,0 0 12-16,16 36-18 0,-16-36 13 0,0 0-12 15,17 31 8-15,-17-31-3 0,0 0 7 0,0 0-8 16,9 32 7-16,-9-32-8 0,0 0 21 0,0 0-26 16,0 0 9-16,4 37-10 0,-4-37 15 15,0 0-5-15,0 0 1 0,0 0 2 0,0 0 0 16,0 40-10-16,0-40 14 0,0 0-16 0,0 0 10 16,0 0-7-16,-7 36 10 0,7-36-13 15,0 0 13-15,0 0-30 0,-16 33 19 0,16-33 9 16,0 0-10-16,-16 26 12 0,16-26-11 0,0 0 8 15,-27 28 5-15,27-28-2 0,-18 20-12 0,18-20 8 16,-20 16-6-16,20-16 11 0,0 0-5 16,-31 23 3-16,31-23-8 0,0 0 3 0,-33 18 1 15,33-18 3-15,0 0-6 0,-31 9 5 0,31-9-4 16,0 0 9-16,-34 11-7 0,34-11 11 0,0 0-12 16,-35 9 7-16,35-9-5 0,0 0 5 0,-48 0-7 15,48 0 13-15,0 0-2 0,-55-6 8 16,55 6-11-16,0 0 14 0,-41-8-12 0,41 8 8 15,-28-11-3-15,28 11 16 0,0 0-18 0,-35-18 6 16,35 18-7-16,-25-20 10 0,25 20-3 16,-24-22 13-16,24 22-17 0,-30-26 13 0,30 26-15 15,-23-27 7-15,23 27-5 0,-24-34 9 0,24 34 0 16,-25-36-5-16,25 36 36 0,-24-34-43 16,24 34 4-16,-22-34 0 0,22 34 1 0,-20-36 9 15,20 36-11-15,-15-39 7 0,15 39-13 0,-9-33 12 16,9 33-3-16,-9-34 10 0,9 34-20 0,-7-29 11 15,7 29-5-15,0 0 12 0,-4-43-16 0,4 43 6 16,0 0 6-16,-6-36-4 0,6 36-19 16,0 0 24-16,-3-32-11 0,3 32-1 0,0 0 9 15,0 0-17-15,0 0 4 0,0 0-18 0,-7-34 15 16,7 34 2-16,0 0-2 0,0 0-4 0,0 0 3 16,0 0 61-16,0 0-86 0,0 0-18 15,0 0 2-15,0 0-15 0,0 0-6 0,0 0-23 16,0 0-1-16,0 0-27 0,0 0 4 0,0 0-26 15,0 0 4-15,0 0-30 0,0 0-60 16,0 0-113-16,0 0 108 0,0 0 74 0</inkml:trace>
  <inkml:trace contextRef="#ctx0" brushRef="#br0" timeOffset="3129">2543 35 0 0,'0'0'249'0,"0"0"-47"0,-2-35-39 16,2 35 2-16,0 0-29 0,0 0-7 0,0 0-32 16,0 0-11-16,0 0-9 0,0 0 0 0,0 0-13 15,0 0 60-15,0 0-100 0,0 0 17 16,0 0-15-16,0 0 4 0,0 0-3 0,0 0-8 16,0 0-11-16,0 0 3 0,0 0-14 0,0 0 9 15,0 0-1-15,0 0-46 0,0 0 53 16,0 0 4-16,0 0-20 0,0 0 64 0,0 0-67 15,8 35 13-15,-8-35-10 0,0 0 8 0,9 28-4 16,-9-28-5-16,0 0-7 0,5 33-24 16,-5-33 42-16,0 0 5 0,0 0-5 0,3 42-22 15,-3-42 0-15,0 0 16 0,0 0-19 0,-11 32 15 16,11-32-14-16,0 0 1 0,0 0-2 0,-14 23 3 16,14-23-4-16,0 0 17 0,0 0-21 0,0 0 11 15,-29 14-1-15,29-14 8 0,0 0-11 16,0 0 15-16,-35-5-1 0,35 5 0 0,0 0-9 15,-29-16 15-15,29 16-4 0,0 0-2 0,-23-12-8 16,23 12 17-16,0 0-13 0,0 0 10 16,-25-25 11-16,25 25-11 0,0 0-7 0,0 0 8 15,0 0-8-15,-15-20 8 0,15 20 8 0,0 0-9 16,0 0-10-16,0 0 12 0,0 0-15 16,0 0 14-16,0 0-21 0,0 0 10 0,0 0 0 15,0 0-1-15,0 0 67 0,0 0-78 0,0 0-4 16,0 0 16-16,0 0-10 0,0 0 17 0,0 0-11 15,11 26 8-15,-11-26 0 0,0 0 3 0,0 0-2 16,0 0 69-16,0 0-80 0,1 38 1 16,-1-38-3-16,0 0 7 0,0 0 6 0,0 0-1 15,0 0-8-15,-6 36 2 0,6-36-1 0,0 0 11 16,0 0-4-16,0 0 4 0,-20 20-10 0,20-20 10 16,0 0-2-16,0 0 5 0,0 0-7 15,-32 7 12-15,32-7-18 0,0 0 11 0,0 0-5 16,0 0 12-16,-32-13-14 0,32 13 18 0,0 0-14 15,0 0 13-15,-30-18-9 0,30 18 1 16,0 0 1-16,-24-19 5 0,24 19-11 0,0 0 7 16,-25-20-1-16,25 20 7 0,0 0-5 0,-23-18 10 15,23 18-9-15,0 0 8 0,0 0-7 16,-23-23 7-16,23 23-6 0,0 0 7 0,0 0-9 16,0 0 4-16,-14-24-2 0,14 24 8 0,0 0-11 15,0 0 3-15,0 0-6 0,0 0 9 0,0 0-3 16,0 0-1-16,0 0-6 0,0 0 9 0,0 0-15 15,0 0 8-15,0 0-7 0,0 0 6 0,0 0-13 16,0 0 13-16,0 0 3 0,0 0-1 16,0 0-4-16,0 0 0 0,0 0-7 0,0 0 6 15,0 0-1-15,13 36-2 0,-13-36 4 0,0 0 5 16,18 31-10-16,-18-31 13 0,17 25-17 16,-17-25 19-16,20 27-7 0,-20-27 4 0,25 26 28 15,-25-26-29-15,26 27-9 0,-26-27 1 0,23 26-1 16,-23-26 2-16,26 25-17 0,-26-25 21 15,24 25 5-15,-24-25-7 0,23 26-1 0,-23-26 3 16,20 27 2-16,-20-27-9 0,0 0 5 0,22 29 1 16,-22-29-4-16,0 0 5 0,17 26-3 15,-17-26-6-15,0 0-3 0,0 0 2 0,15 25 7 16,-15-25 8-16,0 0-20 0,0 0 17 0,0 0-14 16,0 0 14-16,0 0-48 0,0 0 50 0,14 25 6 15,-14-25-13-15,0 0 4 0,0 0-14 0,0 0-7 16,0 0-24-16,0 0-15 0,0 0-25 0,0 0-5 15,0 0-21-15,0 0 5 0,0 0-20 16,0 0-8-16,0 0-24 0,-2 37-237 0,2-37 135 16,0 0 77-16</inkml:trace>
  <inkml:trace contextRef="#ctx0" brushRef="#br0" timeOffset="3832">1794 1288 0 0,'0'0'259'0,"0"0"-33"0,0 0-29 15,0 0-34-15,0 0-9 0,17-19-34 0,-17 19-13 16,0 0-17-16,0 0-1 0,0 0-15 0,0 0-25 15,0 0-4-15,0 0-9 0,0 0-8 16,0 0 4-16,0 0-15 0,0 0 23 0,0 0-44 16,0 0 26-16,0 0-7 0,0 0 6 0,-31-15-9 15,31 15 12-15,0 0-7 0,0 0 14 0,-52-5-16 16,52 5 16-16,-34-4-10 0,34 4-7 0,-40-3 14 16,40 3-3-16,-40-8-17 0,40 8 20 0,-39-4-9 15,39 4-12-15,-40-6 9 0,40 6 5 16,-39-4-23-16,39 4-7 0,-37-3 14 0,37 3 4 15,-38-4-12-15,38 4 11 0,-37-1-19 16,37 1 18-16,-37-3-17 0,37 3 18 0,0 0-10 16,-47-3 13-16,47 3-19 0,0 0-6 0,-40 0-9 15,40 0 8-15,0 0-23 0,0 0 0 16,-41-1 16-16,41 1-50 0,0 0-27 0,0 0-2 16,0 0-28-16,0 0 4 0,0 0-30 0,0 0-21 15,0 0-254-15,-37 1 150 0,37-1 224 0</inkml:trace>
  <inkml:trace contextRef="#ctx0" brushRef="#br0" timeOffset="4254">1676 1493 0 0,'0'0'226'0,"32"8"-41"15,-32-8-34-15,0 0-17 0,0 0-25 16,0 0-18-16,0 0-23 0,0 0-14 0,0 0-17 16,0 0 4-16,0 0-14 0,0 0 0 0,0 0-5 15,0 0-1-15,-18 23-1 0,18-23 12 0,0 0-2 16,-33 9 11-16,33-9-2 0,-27 10 9 0,27-10-9 15,-34 8 70-15,34-8-87 0,-35 7 4 16,35-7-2-16,-42 7-2 0,42-7-7 0,-41 7 7 16,41-7-7-16,-40 7 1 0,40-7-15 0,-41 10 12 15,41-10-4-15,-53 7-38 0,53-7 45 16,-30 8-12-16,30-8-7 0,0 0 15 0,-40 10-8 16,40-10 8-16,0 0-20 0,0 0 20 0,-34 7-10 15,34-7 0-15,0 0-7 0,0 0-16 16,0 0 0-16,0 0-10 0,0 0 42 0,0 0-98 15,0 0-18-15,0 0-18 0,0 0-30 0,0 0-16 16,0 0-248-16,0 0 142 0,0 0 238 0</inkml:trace>
  <inkml:trace contextRef="#ctx0" brushRef="#br0" timeOffset="5723">120 1155 0 0,'0'0'218'0,"0"0"4"0,0 0-42 16,0 0-7-16,0 0-27 0,-26-17-18 0,26 17-34 15,0 0 22-15,0 0-30 0,0 0-2 0,0 0-13 16,0 0-10-16,0 0-4 0,0 0-13 0,0 0-19 15,0 0 13-15,0 0-10 0,0 0 2 16,0 0-11-16,0 0 0 0,0 0 4 0,0 0 1 16,0 0-21-16,0 0 28 0,0 0-17 0,0 0 32 15,0 0-18-15,0 0 4 0,-13 32 4 0,13-32 1 16,0 0-2-16,-6 35-3 0,6-35 4 16,-6 32-9-16,6-32 11 0,-9 37-7 0,9-37-5 15,-11 34-9-15,11-34-12 0,-6 35-2 0,6-35 12 16,-6 40-12-16,6-40 11 0,-11 45-3 15,11-45-10-15,-3 47-6 0,3-47 9 0,-3 43 12 16,3-43-21-16,-5 46 14 0,5-46-1 0,-3 44-51 16,3-44 54-16,-3 39 0 0,3-39-11 15,-3 36 2-15,3-36-2 0,0 0 11 0,-1 44-12 16,1-44 16-16,0 0-26 0,0 0 15 0,-3 38-1 16,3-38 9-16,0 0-25 0,0 0 19 0,0 0 3 15,0 0-1-15,0 0-11 0,0 0 13 0,0 0-3 16,0 0 4-16,0 0-31 0,-2 36 39 0,2-36-14 15,0 0 9-15,0 0-14 0,0 0 20 16,0 0-6-16,0 0 20 0,0 0-14 0,0 0-2 16,0 0-6-16,0 0-5 0,3-43-5 0,-3 43 2 15,0 0-7-15,6-39 6 0,-6 39 0 16,3-32-2-16,-3 32 2 0,3-36-4 0,-3 36-6 16,3-40 19-16,-3 40-7 0,4-44-2 0,-4 44-9 15,4-39-1-15,-4 39 8 0,6-46-10 16,-6 46-12-16,3-40 31 0,-3 40-7 0,6-48 5 15,-6 48 0-15,8-43-12 0,-8 43 0 0,12-43 9 16,-12 43 11-16,8-38-9 0,-8 38-1 0,11-36-16 16,-11 36 21-16,9-32 3 0,-9 32-11 15,9-26 6-15,-9 26 4 0,0 0 4 0,11-38 4 16,-11 38 3-16,0 0 21 0,8-26-37 0,-8 26 7 16,0 0-6-16,0 0 3 0,12-35 0 0,-12 35 3 15,0 0 0-15,0 0-6 0,0 0 0 0,0 0-2 16,0 0 1-16,0 0 14 0,14-25-28 15,-14 25 10-15,0 0-1 0,0 0-7 0,0 0 7 16,0 0-3-16,0 0-11 0,0 0 4 0,0 0 5 16,0 0 2-16,0 0-5 0,0 0 2 15,0 0 1-15,0 0 2 0,0 0-9 0,0 0 0 16,0 0 15-16,20 18-5 0,-20-18-5 0,0 0 7 16,23 32-9-16,-23-32-21 0,20 27 26 15,-20-27 5-15,21 30-3 0,-21-30 9 0,26 35-2 16,-26-35-3-16,23 32-7 0,-23-32 4 0,31 37 4 15,-31-37-3-15,29 34-9 0,-29-34 1 0,26 28 5 16,-26-28-7-16,22 35 5 0,-22-35 7 0,21 28-8 16,-21-28 2-16,20 30-5 0,-20-30 11 15,19 29-9-15,-19-29 2 0,15 28 0 0,-15-28 0 16,11 26-4-16,-11-26 16 0,13 27-2 0,-13-27-9 16,14 23 4-16,-14-23 2 0,13 25-14 15,-13-25 19-15,13 25-14 0,-13-25 9 0,13 25-5 16,-13-25 28-16,0 0-35 0,13 36 10 0,-13-36 1 15,0 0-9-15,14 25 6 0,-14-25-6 16,0 0 4-16,0 0 4 0,0 0-9 0,17 28 3 16,-17-28-1-16,0 0 6 0,0 0-6 0,0 0 2 15,0 0 10-15,0 0 5 0,0 0-12 0,0 0-6 16,0 0 11-16,0 0-7 0,0 0-15 0,0 0-17 16,0 0-15-16,0 0-16 0,0 0-17 15,0 0-38-15,0 0-21 0,0 0-18 0,0 0-22 16,0 0-59-16,0 0-47 0,0 0-295 0,0 0 183 15,0 0 138-15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5-09-27T14:53:09.150"/>
    </inkml:context>
    <inkml:brush xml:id="br0">
      <inkml:brushProperty name="width" value="0.21167" units="cm"/>
      <inkml:brushProperty name="height" value="0.21167" units="cm"/>
      <inkml:brushProperty name="fitToCurve" value="1"/>
    </inkml:brush>
  </inkml:definitions>
  <inkml:trace contextRef="#ctx0" brushRef="#br0">3344 66 0 0,'0'0'0'0,"0"0"176"0,0 0-42 0,-10-33-36 15,10 33-6-15,0 0-15 0,0 0 3 0,0 0-15 16,0 0 8-16,0 0-45 0,-3-33 44 0,3 33-2 16,0 0-10-16,0 0-8 0,0 0 3 15,0 0-2-15,0 0 6 0,0 0-4 0,0 0-1 16,0 0-5-16,0 0 5 0,0 0-4 0,0 0 8 15,0 0-4-15,0 0-1 0,0 0-10 0,0 0 6 16,0 0-13-16,0 0-3 0,0 0 13 16,0 0-100-16,0 0 97 0,0 0-4 0,0 0-10 15,0 0 0-15,0 0-24 0,0 0 3 0,0 0 13 16,0 0-6-16,0 0-13 0,0 0-2 0,0 0-10 16,0 0 15-16,0 0 3 0,0 0-5 0,0 0-11 15,0 0 10-15,0 0 9 0,0 0 9 16,0 0 2-16,0 0 4 0,0 36-13 0,0-36-7 15,0 0 12-15,20 36-4 0,-20-36-7 0,0 0 16 16,0 44-20-16,0-44 4 0,0 0-7 16,6 43 11-16,-6-43 3 0,3 32-14 0,-3-32-39 15,5 32 57-15,-5-32-6 0,6 28-10 0,-6-28 2 16,0 0-3-16,6 44 7 0,-6-44-6 16,0 0-4-16,3 43-2 0,-3-43 1 0,0 0 1 15,8 43 9-15,-8-43-5 0,0 0-8 0,3 41 19 16,-3-41-27-16,0 0 27 0,3 38-8 0,-3-38 7 15,0 0-25-15,0 34 17 0,0-34-6 0,0 0-3 16,0 0-2-16,3 41 16 0,-3-41-4 16,0 0-5-16,0 0 2 0,0 40-2 0,0-40-12 15,0 0 19-15,0 40-16 0,0-40 16 0,0 0-11 16,2 34 1-16,-2-34 5 0,0 0 0 16,0 0-10-16,0 40 13 0,0-40 0 0,0 0-8 15,0 0-3-15,0 0 12 0,-2 35-1 0,2-35-9 16,0 0 6-16,0 0-2 0,0 0-5 15,0 0-27-15,0 0 37 0,0 0-5 0,0 0-9 16,0 0-1-16,0 0-15 0,0 0 2 0,0 0-26 16,0 0 0-16,0 0-37 0,0 0-29 0,0 0-37 15,0 0-5-15,0 0-52 0,0 0-286 0,0 0 159 16,0 0 186-16</inkml:trace>
  <inkml:trace contextRef="#ctx0" brushRef="#br0" timeOffset="1250">2613 1033 0 0,'0'0'276'0,"-9"-30"-11"0,9 30-74 0,-6-30-10 16,6 30-21-16,-3-33-20 0,3 33 5 0,-5-34-25 16,5 34-9-16,0 0-18 0,0-48 14 15,0 48-30-15,3-38 12 0,-3 38 34 0,5-41-65 16,-5 41-8-16,6-43 20 0,-6 43-16 0,8-43 1 16,-8 43-1-16,12-46-2 0,-12 46-3 0,8-46-1 15,-8 46-17-15,12-47 12 0,-12 47-5 16,14-46 4-16,-14 46-9 0,13-45-8 0,-13 45-15 15,19-39 23-15,-19 39-26 0,18-38 5 0,-18 38-14 16,17-34 2-16,-17 34 3 0,22-28-1 0,-22 28-1 16,23-23-1-16,-23 23-2 0,0 0-2 15,18-25 0-15,-18 25 19 0,0 0-26 0,0 0 11 16,0 0-5-16,0 0-5 0,0 0-45 0,0 0 50 16,0 0-10-16,0 0 18 0,0 0-20 15,0 0 0-15,0 0 10 0,32 15 0 0,-32-15-4 16,14 24 3-16,-14-24 2 0,17 23-18 0,-17-23-1 15,17 36-7-15,-17-36-21 0,15 36 7 16,-15-36-8-16,14 35 6 0,-14-35 18 0,8 36 0 16,-8-36 4-16,3 34-2 0,-3-34 2 0,0 0 2 15,-8 48 5-15,8-48-1 0,-9 32 4 0,9-32 0 16,-23 29 13-16,23-29-20 0,-26 29 4 0,26-29 0 16,-36 25-13-16,36-25 31 0,-39 23-6 0,39-23 4 15,-43 18 10-15,43-18-10 0,-46 14-1 16,46-14-1-16,-37 3 0 0,37-3-3 0,-40 9 9 15,40-9-5-15,0 0-4 0,-40 1-1 0,40-1 17 16,0 0-16-16,-34-10-27 0,34 10 33 16,0 0 10-16,-31-17-6 0,31 17 4 0,-19-20-14 15,19 20 21-15,-20-21-11 0,20 21 12 0,0 0-19 16,-20-24 23-16,20 24-5 0,0 0-1 16,0 0-2-16,-19-22 14 0,19 22-19 0,0 0 0 15,0 0-4-15,0 0 8 0,0 0-9 0,0 0 3 16,0 0-13-16,0 0 15 0,0 0-23 0,0 0 9 15,0 0-3-15,0 0 7 0,0 0 1 0,0 0 8 16,0 0-10-16,0 0 1 0,9 26 4 16,-9-26 0-16,0 0-32 0,7 34 42 0,-7-34-15 15,0 0 7-15,1 41-5 0,-1-41 22 0,0 0-31 16,0 50 21-16,0-50-5 0,-5 32-6 0,5-32-1 16,-6 32-4-16,6-32-19 0,-10 30 12 15,10-30 2-15,-13 31 0 0,13-31-16 0,-17 32 8 16,17-32-1-16,-18 23 5 0,18-23 7 0,-29 28-5 15,29-28-10-15,-31 25 2 0,31-25-6 16,-32 21 13-16,32-21-6 0,-31 17 15 0,31-17-3 16,-29 12-2-16,29-12-4 0,0 0 19 0,-37 8-4 15,37-8 29-15,0 0 0 0,-37-7 6 0,37 7 2 16,0 0 1-16,-39-18-9 0,39 18 21 16,-30-14 7-16,30 14 3 0,-27-25-6 0,27 25 5 15,-26-30-15-15,26 30 10 0,-23-35-6 0,23 35 1 16,-23-39-15-16,23 39 7 0,-22-47-9 0,11 19 2 15,11 28-5-15,-15-52 3 0,15 52-5 16,-14-46-24-16,14 46 9 0,-14-47 19 0,14 47-11 16,-6-43 6-16,6 43-26 0,-6-39 15 0,6 39-7 15,-1-36 6-15,1 36-5 0,0 0 8 16,0-47-14-16,0 47 14 0,0 0-14 0,7-33 2 16,-7 33-4-16,0 0 3 0,0 0-22 0,0 0 26 15,0-35-3-15,0 35-13 0,0 0-1 16,0 0-11-16,0 0-15 0,0 0-8 0,0 0-3 15,0 0-3-15,0 0-20 0,0 0-15 0,0 0-4 16,0 0-9-16,0 0-28 0,0 0-7 0,0 0-16 16,0 0-9-16,0 0-22 0,0 0-14 0,0 0-66 15,0 0-130-15,0 0 136 0,0 0 77 0</inkml:trace>
  <inkml:trace contextRef="#ctx0" brushRef="#br0" timeOffset="2015">1082 354 19 0,'-17'-30'251'0,"17"30"-25"0,0 0-22 15,-14-25-8-15,14 25-34 0,0 0-17 0,0 0-12 16,0 0-2-16,0 0-22 0,-12-26 1 0,12 26-25 16,0 0-13-16,0 0-3 0,0 0 8 0,0 0-20 15,0 0-26-15,0 0-5 0,0 0-4 16,0 0-11-16,0 0 8 0,0 0-25 0,0 0 12 15,0 0-9-15,0 0 18 0,0 0-21 0,12 38 14 16,-12-38-2-16,0 0 23 0,12 40-30 16,-12-40 2-16,8 36 11 0,-8-36 6 0,11 37-14 15,-11-37 4-15,9 39-6 0,-9-39 8 0,11 44 4 16,-11-44-6-16,13 50-6 0,-13-50 10 16,14 49-15-16,-14-49 8 0,14 52 2 0,-14-52-13 15,14 50 5-15,-14-50 11 0,23 43-14 0,-23-43 7 16,12 46-3-16,-12-46 10 0,14 47-22 0,-14-47 16 15,11 43-10-15,-11-43 8 0,12 39 0 16,-12-39 4-16,9 37-14 0,-9-37 24 0,12 39-23 16,-12-39 8-16,8 33 9 0,-8-33-9 0,8 32-16 15,-8-32 19-15,7 30-5 0,-7-30-1 0,0 0 2 16,10 42 7-16,-10-42-7 0,0 0 3 0,12 35-18 16,-12-35 4-16,0 0-6 0,4 31 21 15,-4-31-7-15,0 0 12 0,0 0-9 0,7 32-6 16,-7-32 4-16,0 0 11 0,0 0-1 0,0 0-14 15,0 0 16-15,7 31 0 0,-7-31-17 16,0 0 0-16,0 0-14 0,0 0 50 0,0 0-77 16,0 0 12-16,0 0-9 0,0 0-2 0,0 0-10 15,0 0-9-15,0 0-37 0,0 0-18 16,0 0-22-16,0 0-24 0,0 0-43 0,0 0-271 16,0 0 157-16,0 0 195 0</inkml:trace>
  <inkml:trace contextRef="#ctx0" brushRef="#br0" timeOffset="2656">388 763 29 0,'0'0'287'0,"0"0"-51"0,0 0-39 15,0 0-18-15,0 0-51 0,0 0-3 16,0 0-19-16,0 0-7 0,0 0-31 0,0 0 10 15,0 0-14-15,0 0-10 0,0 0-22 0,0 0 8 16,0 0-3-16,0 0 12 0,0 0-18 0,0 0 65 16,0 0-51-16,0 0 1 0,0 0-8 0,0 0 1 15,-31-17-6-15,31 17 3 0,0 0-13 16,-41 0 20-16,41 0-21 0,0 0 4 0,-51 1-14 16,51-1 5-16,0 0-5 0,-52 5 3 0,52-5-18 15,0 0 14-15,-51 2-12 0,51-2 8 16,0 0 2-16,-50 4-6 0,50-4-9 0,0 0 15 15,-39 6-2-15,39-6-50 0,0 0 61 0,-35 5-10 16,35-5 10-16,0 0-22 0,0 0 5 16,0 0-32-16,0 0 1 0,-38 3-38 0,38-3-3 15,0 0-24-15,0 0 2 0,0 0-41 0,0 0 2 16,0 0-18-16,0 0-8 0,0 0-49 0,0 0 48 16,0 0-257-16,0 0 145 0,0 0 237 0</inkml:trace>
  <inkml:trace contextRef="#ctx0" brushRef="#br0" timeOffset="3140">466 1044 0 0,'0'0'157'0,"0"0"50"0,0 0-26 16,0 0-25-16,0 0-23 0,31 9-28 0,-31-9-18 15,0 0-18-15,0 0-11 0,0 0-17 0,0 0-2 16,0 0-8-16,0 0 0 0,0 0-22 0,0 0 25 16,0 0-1-16,0 0 10 0,-31 7 2 0,31-7 2 15,0 0-13-15,0 0 16 0,0 0-7 16,-34 5-6-16,34-5-14 0,0 0 13 0,0 0-24 15,0 0 16-15,-44 2-20 0,44-2 12 16,0 0-18-16,0 0 25 0,-45 6-15 0,45-6-9 16,0 0 1-16,-36 7-39 0,36-7 42 0,0 0 10 15,0 0-16-15,-46 5 10 0,46-5-8 16,0 0 8-16,-39 7-4 0,39-7 9 0,0 0-11 16,-37 6 20-16,37-6-10 0,0 0 1 0,0 0-10 15,-40 7 19-15,40-7-25 0,0 0 14 0,0 0-10 16,-36 3 10-16,36-3-17 0,0 0 14 0,0 0-16 15,0 0 8-15,0 0-1 0,0 0-2 0,0 0-8 16,0 0-7-16,0 0-8 0,0 0-10 16,0 0-24-16,0 0-5 0,0 0-32 0,0 0-6 15,-31 5-33-15,31-5-11 0,0 0-30 0,0 0-279 16,0 0 152-16,0 0 210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5-09-27T17:36:55.771"/>
    </inkml:context>
    <inkml:brush xml:id="br0">
      <inkml:brushProperty name="width" value="0.21167" units="cm"/>
      <inkml:brushProperty name="height" value="0.21167" units="cm"/>
      <inkml:brushProperty name="color" value="#C00000"/>
      <inkml:brushProperty name="fitToCurve" value="1"/>
    </inkml:brush>
  </inkml:definitions>
  <inkml:trace contextRef="#ctx0" brushRef="#br0">3158 29 0 0,'0'0'176'0,"0"0"60"0,0 0 21 16,0 0-86-16,0 0-13 0,0 0-27 15,8-29-13-15,-8 29-14 0,0 0-11 0,0 0-21 16,0 0-21-16,0 0 8 0,0 0 13 0,0 0 2 16,0 0 18-16,0 0-7 0,0 0 4 15,9 26-22-15,-9-26 8 0,0 0-7 0,6 31 5 16,-6-31-11-16,0 0-4 0,5 37 5 0,-5-37-11 16,0 0 10-16,6 46-16 0,-6-46-8 0,3 38 2 15,-3-38-9-15,5 48-10 0,-5-48 10 16,3 54-1-16,-3-54 0 0,0 57-8 0,0-57-9 15,3 61-1-15,-3-61 4 0,0 61 0 0,0-61-3 16,3 64 6-16,-3-27-9 0,0-37-3 0,0 58-1 16,0-58-2-16,-3 54-8 0,3-54 7 15,-3 53 2-15,3-53-1 0,-5 50 1 0,5-50-3 16,-6 48-1-16,6-48-2 0,-6 44 2 0,6-44 4 16,-3 42 0-16,3-42-4 0,-2 40-11 15,2-40-2-15,0 36-20 0,0-36 5 0,-3 35-25 16,3-35-2-16,5 30-21 0,-5-30 1 0,0 0-8 15,12 41-21-15,-12-41 17 0,0 0-42 16,17 35-18-16,-17-35 0 0,0 0-32 0,23 20 7 16,-23-20-8-16,0 0-9 0,0 0-27 0,28 14-214 15,-28-14 149-15,0 0 224 0</inkml:trace>
  <inkml:trace contextRef="#ctx0" brushRef="#br0" timeOffset="1265">2504 33 0 0,'0'0'290'0,"0"0"-63"0,0 0-46 0,0 0-19 15,0 0-27-15,0 0-12 0,0 0-23 0,0 0 6 16,0 0-6-16,0 0-8 0,0 0-20 16,-3 39-8-16,3-39-15 0,8 29 20 0,-8-29-12 15,9 32-3-15,-9-32-5 0,8 37 2 0,-8-37-6 16,6 35 37-16,-6-35-64 0,6 36 5 0,-6-36 2 15,3 35-10-15,-3-35 6 0,0 44-1 16,0-44 0-16,-3 46 5 0,3-46-13 0,-6 47 12 16,6-47-12-16,-8 52 7 0,8-52-8 0,-12 52 8 15,12-52-7-15,-14 54 10 0,14-54 36 16,-13 52-40-16,13-52-17 0,-13 49 0 0,13-49 10 16,-14 46 2-16,14-46-2 0,-13 43 5 0,13-43-10 15,-13 39 8-15,13-39 2 0,-10 44 4 16,10-44-8-16,-13 40 3 0,13-40-7 0,-10 35 1 15,10-35 7-15,-10 40-12 0,10-40 0 0,-7 36 9 16,7-36-17-16,-6 37 11 0,6-37-10 0,-7 35 15 16,7-35-16-16,-1 35 15 0,1-35-16 0,-6 36 5 15,6-36-39-15,0 33 43 0,0-33-6 16,0 0 15-16,0 47-12 0,0-47 5 0,0 0-6 16,9 43 11-16,-9-43-10 0,0 0 2 0,17 39-22 15,-17-39 6-15,0 0-7 0,24 25 16 0,-24-25-11 16,0 0 4-16,26 21-6 0,-26-21 13 15,0 0-6-15,37 11 7 0,-37-11-3 0,0 0 37 16,37-3-55-16,-37 3 15 0,29-10 3 0,-29 10 6 16,31-11-8-16,-31 11 3 0,29-19-6 15,-29 19 12-15,25-20-10 0,-25 20 20 0,26-24-8 16,-26 24 10-16,17-29 0 0,-17 29 18 0,10-27-8 16,-10 27-4-16,13-29-11 0,-13 29 17 0,0 0-15 15,7-37 14-15,-7 37-17 0,0 0 10 16,0-41-12-16,0 41 2 0,0 0-1 0,-4-32-2 15,4 32-4-15,0 0 17 0,-16-27-20 0,16 27 7 16,0 0-16-16,-20-25 9 0,20 25-6 0,0 0 9 16,-33-23 0-16,33 23-8 0,-25-13 28 0,25 13-15 15,-29-12-28-15,29 12 29 0,-31-8-11 16,31 8 4-16,0 0-1 0,-43-5-1 0,43 5-2 16,0 0 10-16,-46-2-10 0,46 2 12 15,-40 2-19-15,40-2 12 0,-40 2 4 0,40-2-3 16,-33 9-10-16,33-9 10 0,-37 8-9 0,37-8 10 15,-31 10-4-15,31-10 7 0,0 0-15 0,-37 14 19 16,37-14 1-16,0 0-13 0,-26 15 2 16,26-15 2-16,0 0 20 0,-23 18-26 0,23-18-6 15,0 0 9-15,-20 19-1 0,20-19 4 0,0 0-15 16,-17 23 23-16,17-23-16 0,0 0 7 16,-10 27-6-16,10-27 6 0,0 0-4 0,-10 31 12 15,10-31-16-15,0 0 13 0,-3 33-7 0,3-33 3 16,0 0 3-16,3 36 0 0,-3-36-4 0,0 0 9 15,7 36-11-15,-7-36 4 0,0 0-9 0,3 40 12 16,-3-40-14-16,0 0 16 0,0 43-5 16,0-43-12-16,0 0 16 0,-3 39 1 0,3-39-8 15,0 0 16-15,-7 44 1 0,7-44 1 0,0 0-7 16,-6 42 9-16,6-42-11 0,-10 29 3 16,10-29-10-16,-17 24 11 0,17-24-12 0,-20 30 12 15,20-30-6-15,-31 30 1 0,31-30-6 0,-29 27 8 16,29-27-15-16,-40 29 30 0,40-29-29 15,-37 28 6-15,37-28-6 0,-43 23 2 0,19-9-25 16,24-14 2-16,-49 32-25 0,49-32-35 0,-54 18-30 16,19-8-15-16,-2-5-35 0,-2 2-17 0,3 0-25 15,-3-1-4-15,2-2-16 0,-1 0-55 0,38-4-164 16,-69 2 150-16,69-2 215 0</inkml:trace>
  <inkml:trace contextRef="#ctx0" brushRef="#br0" timeOffset="2406">1551 619 60 0,'8'-40'265'0,"-8"40"-14"0,0 0-13 16,9-35-23-16,-9 35-30 0,0 0-12 0,0 0 7 15,0 0 32-15,3-34-78 0,-3 34-1 0,0 0-32 16,0 0-9-16,0 0-19 0,0 0-16 16,0 0-13-16,0 0-13 0,0 0-1 0,0 0-6 15,0 0-13-15,0 0-25 0,0 0 27 0,0 0 6 16,0 0 2-16,23 34 2 0,-23-34-23 15,11 31 16-15,-11-31-19 0,12 37 13 0,-12-37-7 16,11 46 4-16,-11-46-9 0,11 43 4 0,-11-43 6 16,6 42 1-16,-6-42 8 0,3 42-16 15,-3-42-10-15,-3 40 18 0,3-40-13 0,-11 35 4 16,11-35 3-16,-15 33 8 0,15-33-7 0,-18 30 1 16,18-30-11-16,-30 26 8 0,30-26-8 15,-32 19 4-15,32-19-1 0,-35 14-1 0,35-14 3 16,-29 7-16-16,29-7 2 0,0 0 13 0,-49 2-13 15,49-2 15-15,0 0-17 0,-39-16 22 0,39 16-9 16,-23-15 7-16,23 15-8 0,-23-23 8 16,23 23 8-16,-20-30-9 0,20 30-5 0,-17-29 6 15,17 29-21-15,-20-30 18 0,20 30 1 0,-6-31 1 16,6 31-9-16,0 0 12 0,-9-41-6 0,9 41 8 16,0 0-37-16,-4-32 45 0,4 32-19 0,0 0 18 15,0 0-22-15,0 0 16 0,0 0-10 16,0 0 3-16,0 0-2 0,0 0 0 0,0 0-9 15,0 0 14-15,0 0-9 0,0 0 5 0,0 0 0 16,0 0 5-16,0 0-10 0,0 0 1 16,0 0 7-16,0 0-3 0,4 36 29 0,-4-36-27 15,0 0-18-15,-4 35 26 0,4-35-17 0,0 0 7 16,-10 40-10-16,10-40 7 0,-10 29-1 16,10-29 15-16,-17 28-13 0,17-28 10 0,-20 30-31 15,20-30 35-15,-26 29-6 0,26-29-4 0,-26 27 3 16,26-27 0-16,-31 26-17 0,31-26 13 0,-37 24 0 15,37-24 5-15,-40 25-15 0,40-25 15 0,-40 19-10 16,40-19 4-16,-46 21-13 0,46-21 21 16,-44 17-8-16,44-17 1 0,-52 16-18 0,52-16 14 15,-48 13 5-15,48-13-6 0,-51 11-12 0,51-11 20 16,-53 12 0-16,53-12-1 0,-60 11-4 16,60-11-12-16,-60 7 7 0,60-7 10 0,-58 3-19 15,58-3 20-15,-62-1-2 0,62 1 6 0,-60-6-17 16,60 6 14-16,-56-11-7 0,56 11 11 0,-57-14-17 15,26 5 22-15,31 9-11 0,-43-21 5 16,15 8-10-16,28 13 14 0,-46-26-17 0,25 9 17 16,21 17-3-16,-35-32 0 0,35 32-14 0,-33-36 5 15,33 36 4-15,-23-32 12 0,23 32-9 0,-23-30 14 16,23 30-17-16,-10-28 15 0,10 28-10 0,0 0 12 16,-6-45-16-16,6 45 14 0,0 0 2 15,0-41-20-15,0 41-13 0,9-33 5 0,-9 33-2 16,7-32 7-16,-7 32-15 0,22-33 2 0,-22 33-22 15,17-32 8-15,-17 32-28 0,24-32 20 16,-24 32-68-16,33-36 65 0,-15 18-12 0,0 0-2 16,-18 18-8-16,39-32 18 0,-39 32-27 0,38-33 22 15,-38 33-32-15,25-25-10 0,-25 25-24 16,20-21-5-16,-20 21-22 0,0 0 9 0,21-27-19 16,-21 27-11-16,0 0-264 0,20-21 148 0,-20 21 229 15</inkml:trace>
  <inkml:trace contextRef="#ctx0" brushRef="#br0" timeOffset="3033">1518 249 0 0,'0'0'267'0,"0"0"-15"0,0 0-26 0,0 0-33 16,0 0-46-16,0 0-19 0,0 0-10 0,0 0-31 15,0 0-1-15,0 0-25 0,0 0-6 16,0 0-21-16,0 0-5 0,0 0-12 0,0 0 10 16,0 0-18-16,0 0 19 0,0 0 7 0,-17-23 8 15,17 23-8-15,0 0 1 0,0 0-6 0,-43 7 4 16,43-7-7-16,0 0 1 0,-40 5-16 0,40-5 5 15,0 0-4-15,-43 7 7 0,43-7-16 16,0 0-3-16,-37 6 0 0,37-6 7 0,0 0-13 16,0 0 1-16,0 0-21 0,-37 9-1 0,37-9-42 15,0 0-17-15,0 0-25 0,0 0-9 16,0 0-11-16,-20 20-19 0,20-20-12 0,0 0-32 16,0 0-218-16,-13 36 142 0,13-36 243 0</inkml:trace>
  <inkml:trace contextRef="#ctx0" brushRef="#br0" timeOffset="3687">1179 1484 0 0,'0'0'251'0,"12"-26"110"15,-12 26-50-15,0 0-67 0,0 0-42 0,0 0-26 16,0 0-19-16,0 0-21 0,0 0-79 0,0 0 40 15,0 0-31-15,0 0-22 0,0 0-3 16,-34-7-12-16,34 7-1 0,0 0-4 0,-32 15-14 16,32-15 5-16,0 0-17 0,-34 14 22 0,34-14-12 15,0 0 5-15,-34 11-8 0,34-11 11 0,0 0-8 16,0 0-6-16,-29 10 9 0,29-10-4 0,0 0 32 16,0 0-33-16,0 0-1 0,0 0 27 15,0 0-19-15,0 0 5 0,0 0-13 0,0 0 7 16,0 0-15-16,0 0 20 0,-6-30-12 0,6 30 1 15,0 0-39-15,0 0 46 0,15-28-3 0,-15 28 7 16,0 0-8-16,0 0 6 0,0 0-7 16,0 0 7-16,14-22-9 0,-14 22 10 0,0 0-14 15,0 0 14-15,0 0-21 0,0 0 18 0,0 0-21 16,0 0 17-16,0 0-10 0,0 0-5 16,0 0-14-16,0 0-18 0,0 0-22 0,0 0-26 15,0 0-26-15,0 0-20 0,0 0-44 0,0 0-27 16,0 0-25-16,0 0-36 0,0 0-218 15,0 0 155-15,0 0 194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5-09-27T14:53:15.118"/>
    </inkml:context>
    <inkml:brush xml:id="br0">
      <inkml:brushProperty name="width" value="0.21167" units="cm"/>
      <inkml:brushProperty name="height" value="0.21167" units="cm"/>
      <inkml:brushProperty name="fitToCurve" value="1"/>
    </inkml:brush>
  </inkml:definitions>
  <inkml:trace contextRef="#ctx0" brushRef="#br0">532 72 0 0,'0'0'223'0,"0"0"-20"0,0 0 16 0,0 0-45 16,-3-37-29-16,3 37-15 0,0 0-8 0,0 0-3 15,0 0-13-15,0 0 13 0,0 0-34 0,0 0 8 16,0 0-2-16,0 0-4 0,0 0-2 0,2-35-10 16,-2 35-11-16,0 0 5 0,0 0-15 0,0 0-6 15,0 0-12-15,0 0 3 0,0 0-19 16,0 0 3-16,0 0-5 0,0 0-2 0,0 0-16 15,0 0 4-15,0 0-6 0,0 0 0 0,0 0-1 16,0 0 4-16,0 0-4 0,0 0 3 16,0 0-10-16,0 0 10 0,0 0-12 0,11 28-32 15,-11-28 47-15,0 0 19 0,0 0-21 0,12 36-2 16,-12-36-6-16,0 0 13 0,9 36-15 16,-9-36-4-16,0 0-7 0,6 40-7 0,-6-40-13 15,8 31 8-15,-8-31-1 0,0 0 9 0,0 44-21 16,0-44 12-16,0 0-4 0,-6 36 26 0,6-36-17 15,0 0 50-15,-12 32-66 0,12-32 4 16,0 0-4-16,-19 19 15 0,19-19-5 0,0 0 5 16,-24 15 9-16,24-15 8 0,0 0-2 0,0 0 2 15,-42 5-1-15,42-5 10 0,0 0-10 0,-34-5 14 16,34 5-12-16,0 0 11 0,-30-15-2 16,30 15 1-16,0 0-5 0,-22-24 13 0,22 24-18 15,0 0 24-15,-18-24-10 0,18 24 1 0,0 0-4 16,-17-21 12-16,17 21-3 0,0 0 11 15,0 0-40-15,-11-25 39 0,11 25-2 0,0 0-9 16,0 0 3-16,0 0 5 0,0 0 2 0,0 0-8 16,0 0-13-16,0 0 21 0,0 0-27 0,0 0 15 15,0 0-12-15,0 0 3 0,0 0 15 16,0 0-20-16,0 0-3 0,0 0 16 0,0 0-16 16,0 0 20-16,0 0-13 0,0 0-25 0,17 25 36 15,-17-25-1-15,0 0-14 0,0 0-5 0,8 39-9 16,-8-39 4-16,0 0-8 0,9 34 2 0,-9-34-11 15,0 0 12-15,6 35-6 0,-6-35-1 16,0 0-2-16,-5 31 8 0,5-31-3 0,0 0 11 16,-10 30-33-16,10-30 41 0,0 0-12 0,-20 25 33 15,20-25-33-15,0 0 12 0,-20 21-8 16,20-21 4-16,0 0-6 0,-25 14 6 0,25-14 1 16,0 0 6-16,-27 11-6 0,27-11 6 0,0 0-5 15,0 0-3-15,-42 0 13 0,42 0 15 16,0 0-8-16,0 0 9 0,-34-6-9 0,34 6 14 15,0 0-14-15,-29-15 6 0,29 15-12 0,0 0 6 16,-27-15 1-16,27 15 4 0,0 0 0 0,-22-21 10 16,22 21-9-16,0 0-1 0,-20-21-22 0,20 21 25 15,0 0 0-15,-15-25 5 0,15 25 142 16,0 0-173-16,0 0-2 0,-19-26 10 0,19 26-3 16,0 0 14-16,-18-28-6 0,18 28 20 0,0 0-16 15,-18-26 18-15,18 26-4 0,0 0 2 0,-19-18 1 16,19 18 16-16,0 0-18 0,0 0 17 15,0 0-5-15,0 0-16 0,0 0 19 0,-12-25-6 16,12 25-14-16,0 0 8 0,0 0-12 0,0 0-1 16,0 0-6-16,0 0 11 0,0 0-23 15,0 0 11-15,0 0-12 0,0 0 9 0,0 0 2 16,0 0-5-16,0 0-4 0,0 0 57 0,0 0-60 16,0 0 15-16,0 0-3 0,18 18 14 15,-18-18-8-15,0 0 7 0,17 29-15 0,-17-29 17 16,13 23-14-16,-13-23 19 0,16 28-10 0,-16-28 0 15,19 32 4-15,-19-32-6 0,21 36 0 0,-21-36-10 16,20 39 52-16,-20-39-62 0,20 40 4 0,-20-40 9 16,22 46-9-16,-22-46-3 0,21 43-1 15,-21-43 10-15,20 47-3 0,-20-47 10 0,23 43-22 16,-12-17 12-16,-11-26-7 0,20 39 21 0,-20-39-20 16,20 39 18-16,-20-39 9 0,23 40-20 15,-23-40-11-15,20 38 13 0,-20-38-10 0,20 35 18 16,-20-35-6-16,20 34 4 0,-20-34-7 0,18 31 2 15,-18-31-5-15,14 29-3 0,-14-29-37 16,12 28 61-16,-12-28-7 0,0 0-4 0,15 35 7 16,-15-35-12-16,0 0 4 0,16 32-1 0,-16-32-7 15,0 0 20-15,9 28-15 0,-9-28 2 0,0 0 1 16,0 0-2-16,0 0-15 0,11 29 24 0,-11-29-8 16,0 0 1-16,0 0-2 0,0 0-7 15,0 0-1-15,0 0 48 0,0 0-56 0,0 0 21 16,0 0-19-16,0 0 5 0,0 0-20 0,0 0-6 15,0 0-27-15,0 0-25 0,0 0-36 0,0 0-38 16,0 0-66-16,0 0-68 0,0 0-241 16,0 0 164-16,0 0 165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5-09-27T14:53:17.729"/>
    </inkml:context>
    <inkml:brush xml:id="br0">
      <inkml:brushProperty name="width" value="0.21167" units="cm"/>
      <inkml:brushProperty name="height" value="0.21167" units="cm"/>
      <inkml:brushProperty name="fitToCurve" value="1"/>
    </inkml:brush>
  </inkml:definitions>
  <inkml:trace contextRef="#ctx0" brushRef="#br0">2199 933 0 0,'0'0'0'16,"0"0"67"-16,-10-40 55 0,10 40-8 0,0 0-6 16,0 0-25-16,-6-36-8 0,6 36-2 0,0 0-10 15,0 0 1-15,-7-28 4 0,7 28 8 16,0 0-32-16,0 0 18 0,0 0-12 0,0 0 9 15,-6-30-8-15,6 30 4 0,0 0-10 0,0 0 10 16,0 0-20-16,0 0 14 0,0 0-6 0,0 0 2 16,0 0-6-16,0 0 7 0,0 0-9 15,0 0 8-15,0 0-12 0,-11-25 9 0,11 25-9 16,0 0 0-16,0 0-15 0,0 0 2 0,0 0-17 16,0 0 6-16,0 0-5 0,0 0-2 15,0 0-6-15,0 0 10 0,0 0-12 0,0 0 14 16,0 0-11-16,0 0 10 0,0 0-5 0,4 33 2 15,-4-33 3-15,0 0-20 0,5 33 22 16,-5-33 0-16,0 0-16 0,6 35 31 0,-6-35-34 16,0 0 28-16,6 47-23 0,-6-47 10 0,6 34-8 15,-6-34 9-15,7 34-9 0,-7-34 6 0,4 35-9 16,-4-35 15-16,5 34 10 0,-5-34-23 0,7 36-8 16,-7-36 7-16,8 36-3 0,-8-36 7 0,9 39-5 15,-9-39 14-15,6 34-14 0,-6-34 7 16,7 35-3-16,-7-35 3 0,7 35-7 0,-7-35 5 15,5 36-3-15,-5-36-2 0,6 32 2 0,-6-32-1 16,0 0-3-16,3 44 0 0,-3-44-7 16,0 0 9-16,-1 42-6 0,1-42 5 0,0 0-1 15,-2 35 3-15,2-35-10 0,0 0 15 0,0 0-11 16,-2 40 11-16,2-40 2 0,0 0-3 16,0 0-6-16,0 0 3 0,0 0-5 0,-10 26 9 15,10-26-12-15,0 0 15 0,0 0-7 0,0 0 4 16,0 0-4-16,0 0 5 0,0 0-2 0,0 0 1 15,0 0-1-15,0 0 16 0,0 0-8 16,0 0 16-16,0 0-2 0,0 0 23 0,0 0-41 16,0 0 31-16,0 0-7 0,0 0-2 0,-31-18-7 15,31 18 0-15,-17-20-9 0,17 20 4 0,-21-25-1 16,21 25 9-16,-26-30-12 0,26 30 23 0,-28-34-31 16,28 34-3-16,-35-38 10 0,16 16-13 15,2 0 10-15,0-1-5 0,-2 1 9 0,0-1 3 16,19 23-19-16,-29-44 19 0,12 24-13 0,17 20 6 15,-24-41-9-15,24 41 4 0,-20-45-6 16,20 45 12-16,-23-37-11 0,23 37 9 0,-17-40-12 16,17 40 27-16,-16-41-10 0,16 41-2 0,-14-36 4 15,14 36 3-15,-13-36-10 0,13 36 6 16,-13-37-7-16,13 37-9 0,-10-34-4 0,10 34 11 16,-11-32-3-16,11 32 4 0,-9-29-8 0,9 29 19 15,-8-31-13-15,8 31-1 0,0 0 10 0,-15-35-19 16,15 35-3-16,0 0 12 0,-11-30 11 0,11 30-6 15,0 0-6-15,-12-24-19 0,12 24 15 16,0 0 14-16,0 0-1 0,-16-22-6 0,16 22-7 16,0 0 18-16,0 0-21 0,0 0 9 0,0 0-11 15,0 0 19-15,0 0-18 0,-17-21 4 16,17 21 13-16,0 0-6 0,0 0-9 0,0 0 28 16,-38-11-30-16,38 11 21 0,0 0-11 0,-37-6 3 15,37 6-13-15,0 0 7 0,-38-4 3 16,38 4-6-16,0 0 6 0,-43-3 11 0,43 3-8 15,0 0-2-15,-40 5 0 0,40-5 6 0,0 0-9 16,-48 5 5-16,48-5-11 0,-35 4 16 0,35-4-15 16,-37 6 16-16,37-6-14 0,-44 5 2 0,44-5 6 15,-49 5 2-15,49-5 1 0,-49 5 0 16,49-5-23-16,-48 6 26 0,48-6-8 0,-46 4-5 16,46-4 3-16,-43 4 67 0,43-4-92 0,-41 6 13 15,41-6 9-15,-42 5-5 0,42-5 8 0,-38 4 4 16,38-4-5-16,-45 6-1 0,45-6-9 15,-44 5 20-15,44-5-9 0,-48 5-48 0,48-5 49 16,0 0 17-16,-50 2-9 0,50-2 5 0,0 0-18 16,-40 5 15-16,40-5-6 0,0 0 3 15,0 0-17-15,-37 0 20 0,37 0-7 0,0 0 4 16,0 0 2-16,0 0-1 0,0 0-13 0,0 0 12 16,0 0-28-16,0 0 11 0,-37 4-9 0,37-4-6 15,0 0-26-15,0 0 9 0,0 0-25 16,0 0-21-16,0 0-29 0,0 0-15 0,0 0-37 15,0 0-59-15,0 0-247 0,0 0 155 0,23-20 199 16</inkml:trace>
  <inkml:trace contextRef="#ctx0" brushRef="#br0" timeOffset="1312">2224 45 0 0,'-25'-22'69'0,"25"22"144"16,0 0-52-16,0 0 38 0,0 0-72 0,0 0 2 16,0 0-28-16,0 0-11 0,0 0-14 0,-17-23 0 15,17 23-12-15,0 0 1 0,0 0-9 16,0 0-7-16,0 0-17 0,0 0-34 0,0 0 29 16,0 0 1-16,0 0-16 0,0 0-3 0,0 0 4 15,0 0 4-15,0 0-17 0,0 0 13 0,-6 34-8 16,6-34 0-16,0 0-1 0,0 0-9 0,3 36 4 15,-3-36 3-15,0 0-6 0,0 0 2 16,-1 39-1-16,1-39 12 0,0 0-9 0,-5 35 6 16,5-35-8-16,0 0 9 0,0 0-20 0,-12 35 18 15,12-35-18-15,0 0 13 0,-12 26-35 0,12-26 33 16,0 0-9-16,0 0-7 0,0 0-4 16,-19 25-1-16,19-25-10 0,0 0 10 0,0 0 2 15,0 0 6-15,0 0-4 0,-27 11-1 0,27-11 7 16,0 0 14-16,0 0-6 0,0 0 6 15,0 0-13-15,0 0 19 0,-28-15-9 0,28 15 5 16,0 0-4-16,0 0 21 0,0 0-24 0,-20-19-4 16,20 19 1-16,0 0 15 0,0 0-1 0,0 0 0 15,0 0 4-15,0 0-5 0,0 0-9 16,0 0 6-16,0 0 3 0,0 0 9 0,0 0-16 16,0 0-2-16,0 0 6 0,0 0 2 0,0 0 4 15,0 0-14-15,0 0-9 0,0 0 11 0,0 0-5 16,0 0 8-16,0 0-5 0,0 0-18 15,0 0 20-15,0 0 11 0,0 0-8 0,0 0 4 16,0 0-13-16,-29 15 20 0,29-15-13 0,0 0 4 16,0 0-11-16,0 0 12 0,-19 21-10 0,19-21 9 15,0 0-5-15,0 0 2 0,-32 12-3 16,32-12 1-16,0 0 3 0,0 0 5 0,-35 7-10 16,35-7 4-16,0 0-3 0,0 0 17 0,0 0-16 15,0 0 9-15,-39-7-8 0,39 7 4 16,0 0-5-16,0 0 4 0,0 0-7 0,0 0 10 15,0 0-10-15,0 0 13 0,-30-18-15 0,30 18 20 16,0 0-5-16,0 0 11 0,0 0-16 0,-17-18 17 16,17 18 19-16,0 0-21 0,0 0-4 0,-11-26 1 15,11 26 0-15,0 0 23 0,0 0-33 16,0 0 8-16,0 0-1 0,0 0 6 0,0 0-25 16,0 0 18-16,0 0-26 0,0 0 30 0,0 0-12 15,0 0-1-15,0 0 4 0,0 0-8 0,0 0 3 16,0 0 3-16,0 0-12 0,0 0 21 15,0 0-21-15,9 33 15 0,-9-33-6 0,0 0 12 16,0 0 5-16,7 28 7 0,-7-28-20 0,0 0 11 16,9 29-1-16,-9-29 8 0,0 0 32 15,10 33-41-15,-10-33-9 0,13 25 9 0,-13-25 0 16,17 28-5-16,-17-28 5 0,17 28 4 0,-17-28 7 16,15 26-17-16,-15-26 3 0,14 23 3 0,-14-23-23 15,0 0 33-15,18 27-7 0,-18-27 9 16,0 0-21-16,0 0 55 0,0 0-47 0,14 27-11 15,-14-27-13-15,0 0 17 0,0 0-8 0,0 0-4 16,0 0 5-16,0 0-8 0,0 0-9 0,0 0-10 16,18 23-29-16,-18-23-5 0,0 0-27 0,0 0-4 15,25 23-33-15,-25-23-22 0,0 0-46 16,20 24-262-16,-20-24 154 0,0 0 207 0</inkml:trace>
  <inkml:trace contextRef="#ctx0" brushRef="#br0" timeOffset="2937">1671 1252 0 0,'0'0'73'16,"0"0"157"-16,-13-25-63 0,13 25-15 0,0 0-28 15,0 0-13-15,0 0-22 0,0 0-22 0,0 0-15 16,0 0-10-16,0 0-7 0,0 0-4 16,0 0-10-16,0 0-3 0,0 0-11 0,0 0 7 15,0 0-3-15,0 0-8 0,0 0-4 0,0 0 15 16,0 0-10-16,0 0 7 0,0 0-1 0,0 0 4 16,22 22-11-16,-22-22 7 0,0 0-3 15,11 25-2-15,-11-25 57 0,0 0-81 0,15 37 18 16,-15-37 6-16,17 31-10 0,-17-31 9 0,11 29-8 15,-11-29 8-15,10 36-9 0,-10-36-1 0,11 33-18 16,-11-33 9-16,5 37-24 0,-5-37 8 16,0 0 8-16,0 45 9 0,0-45-6 0,0 0 6 15,-11 34-8-15,11-34 7 0,0 0 1 0,0 0 1 16,-23 23-5-16,23-23 14 0,0 0-3 16,0 0 5-16,-28 18-5 0,28-18 12 0,0 0-18 15,0 0 28-15,-30-13-2 0,30 13 3 0,0 0-10 16,-28-25 12-16,28 25-5 0,-17-30 6 15,17 30-3-15,-18-26 1 0,18 26 8 0,-17-28 6 16,17 28-9-16,-14-28 16 0,14 28-5 0,-14-30 5 16,14 30-3-16,-12-25 8 0,12 25-13 0,0 0 9 15,-11-32-10-15,11 32-3 0,0 0 0 0,0 0-9 16,0 0-13-16,-7-29 18 0,7 29-11 0,0 0 1 16,0 0-21-16,0 0 9 0,0 0-14 15,0 0-1-15,0 0 29 0,0 0-33 0,0 0-3 16,0 0 10-16,0 0-1 0,12 26 8 0,-12-26-4 15,0 0 2-15,0 0-8 0,8 39 6 16,-8-39-11-16,0 0-1 0,3 33-26 0,-3-33 25 16,0 0-11-16,9 31 10 0,-9-31-1 0,0 0 2 15,0 0-12-15,-8 30 11 0,8-30-7 16,0 0 12-16,-12 25-9 0,12-25 13 0,0 0-22 16,0 0 32-16,-19 20-8 0,19-20 12 0,0 0-14 15,0 0 14-15,0 0 4 0,0 0 0 0,-41-6-10 16,41 6 15-16,0 0-11 0,0 0 10 0,-32-19-2 15,32 19 1-15,0 0-3 0,-29-27 10 16,29 27-3-16,0 0 0 0,-23-27-1 0,23 27 17 16,0 0-8-16,-22-28 16 0,22 28-16 0,0 0 8 15,-17-22 4-15,17 22-1 0,0 0-5 0,0 0 6 16,0 0-16-16,0 0 0 0,0 0-2 16,0 0-7-16,0 0-10 0,0 0 10 0,0 0-20 15,0 0 14-15,0 0 0 0,0 0 3 0,0 0-6 16,0 0 8-16,0 0-3 0,0 0 0 15,0 0-9-15,8 41 19 0,-8-41-10 0,0 0 3 16,15 27-6-16,-15-27 16 0,0 0-16 0,17 36 3 16,-17-36-6-16,0 0 7 0,17 33-15 0,-17-33 16 15,11 30-8-15,-11-30-51 0,14 31 63 16,-14-31 4-16,12 27-8 0,-12-27 3 0,11 31-7 16,-11-31 10-16,15 29-11 0,-15-29 9 0,0 0-15 15,9 39 12-15,-9-39-7 0,0 0 4 0,5 40-2 16,-5-40 16-16,0 0-25 0,0 0 7 15,1 41-6-15,-1-41 11 0,0 0-13 0,0 0 10 16,-7 33-10-16,7-33 18 0,0 0-19 0,0 0 12 16,-8 30-9-16,8-30 12 0,0 0-10 15,-18 23 4-15,18-23-3 0,0 0 4 0,-25 16-5 16,25-16 6-16,0 0-5 0,-32 11 10 0,32-11-10 16,0 0 9-16,-37 12-11 0,37-12 12 15,0 0-5-15,-37 9 1 0,37-9-3 0,0 0 25 16,-41 0-23-16,41 0 12 0,-28-14-2 0,28 14 9 15,0 0-4-15,-43-6 5 0,43 6-4 0,-28-10 5 16,28 10-2-16,-30-15 11 0,30 15-7 0,-28-19 6 16,28 19-3-16,-28-29 8 0,28 29 12 0,-24-30 61 15,24 30-97-15,-26-35 23 0,26 35-11 16,-26-38 10-16,26 38 3 0,-22-40-5 0,22 40 1 16,-18-39-2-16,18 39-3 0,-17-34-2 0,17 34-10 15,-8-28 21-15,8 28-19 0,0 0-4 16,-7-38 1-16,7 38-4 0,0 0-18 0,0 0 2 15,-5-30-48-15,5 30 42 0,0 0-6 0,0 0-11 16,0 0-56-16,5-36 50 0,-5 36-23 16,0 0-2-16,0 0-29 0,0 0-1 0,0 0-26 15,0 0-19-15,0 0-38 0,0 0-27 0,0 0-226 16,0 0 148-16,0 0 226 0</inkml:trace>
  <inkml:trace contextRef="#ctx0" brushRef="#br0" timeOffset="4077">598 1211 0 0,'0'0'165'0,"-6"-34"130"0,6 34-48 0,0 0-15 15,0 0-39-15,0 0-25 0,0 0 4 16,0 0-30-16,0 0-17 0,0 0-26 0,0 0 5 16,0 0-23-16,0 0-15 0,0 0-22 0,0 0 7 15,0 0-20-15,0 0 16 0,0 0-35 0,0 0 4 16,0 0-24-16,0 0 13 0,0 0-18 0,0 0 23 15,0 0-7-15,0 0-2 0,0 0 12 16,0 0-3-16,0 0-14 0,0 0 7 0,0 0 2 16,15 30 0-16,-15-30-6 0,0 0 2 0,11 38-27 15,-11-38-17-15,0 0 4 0,8 36 3 0,-8-36-9 16,0 0-39-16,0 0 33 0,0 36 1 16,0-36 9-16,0 0 6 0,0 0-13 0,0 0 15 15,0 0 8-15,-8 32-7 0,8-32 5 0,0 0 12 16,0 0 1-16,0 0-1 0,0 0 6 15,0 0 2-15,0 0 67 0,0 0-68 0,-35-10-16 16,35 10 16-16,0 0-4 0,0 0 8 0,-17-24-4 16,17 24 4-16,0 0-8 0,0 0 7 0,-14-23-3 15,14 23 2-15,0 0-36 0,0 0 47 16,0 0-14-16,-15-22 16 0,15 22-7 0,0 0-6 16,0 0-3-16,0 0-3 0,0 0-4 0,0 0-2 15,0 0-7-15,0 0 13 0,0 0-27 0,0 0 41 16,0 0-9-16,0 0-1 0,0 0 12 15,0 0-4-15,4 36-11 0,-4-36 2 0,0 0-10 16,0 0 26-16,-1 36-26 0,1-36 8 0,0 0-9 16,-8 28 3-16,8-28-4 0,0 0 17 0,-15 27-12 15,15-27 14-15,0 0-14 0,-17 21 11 16,17-21-1-16,0 0 7 0,0 0-11 0,-28 17 13 16,28-17 0-16,0 0 4 0,0 0-10 0,0 0 12 15,0 0-13-15,0 0 23 0,0 0-7 16,-41 0 1-16,41 0-4 0,0 0 4 0,0 0-10 15,-26-22 24-15,26 22 9 0,0 0-29 0,-22-24-7 16,22 24 12-16,0 0-13 0,-17-29 19 0,17 29-16 16,0 0 14-16,-13-25-10 0,13 25 16 15,0 0-7-15,0 0 9 0,-19-29-18 0,19 29 17 16,0 0-2-16,0 0-5 0,0 0-2 0,0 0 1 16,0 0-13-16,0 0 7 0,0 0-8 0,0 0 6 15,0 0-5-15,0 0 4 0,0 0-5 0,0 0-1 16,0 0 0-16,0 0 8 0,0 0-18 15,0 0 18-15,0 0 4 0,0 0 6 0,14 36-6 16,-14-36 0-16,12 28 11 0,-12-28-13 0,16 26 2 16,-16-26 13-16,18 28-6 0,-18-28 45 15,15 28-61-15,-15-28 7 0,17 27 1 0,-17-27 6 16,19 29-11-16,-19-29 0 0,16 27 7 0,-16-27-7 16,0 0 3-16,19 32-2 0,-19-32 7 15,0 0-3-15,17 30 4 0,-17-30-13 0,0 0 4 16,14 22 66-16,-14-22-81 0,0 0 16 0,13 23-8 15,-13-23-4-15,0 0 0 0,0 0-3 0,0 0 5 16,19 21-7-16,-19-21 12 0,0 0-2 0,0 0-25 16,0 0-27-16,0 0 9 0,0 0-34 15,0 0 7-15,0 0-33 0,0 0-11 0,18 20-19 16,-18-20 7-16,0 0-50 0,0 0-57 0,0 0-125 16,0 0 121-16,14 22 75 0</inkml:trace>
  <inkml:trace contextRef="#ctx0" brushRef="#br0" timeOffset="4656">363 2047 0 0,'-4'-34'276'0,"4"34"-41"16,0 0-39-16,0 0 20 0,0 0-65 0,0 0-12 16,0 0-26-16,0 0-1 0,0 0-22 15,-11-27-16-15,11 27-14 0,0 0-3 0,0 0-7 16,0 0-18-16,0 0 0 0,0 0-5 0,0 0-6 15,-35-5 3-15,35 5-16 0,0 0 10 16,0 0-3-16,-36-5 10 0,36 5-10 0,0 0 12 16,-37-2 0-16,37 2-11 0,0 0 12 0,-42 0-13 15,42 0-6-15,0 0 7 0,-50-2-11 16,50 2 6-16,0 0-13 0,-46 2 13 0,46-2-5 16,0 0 11-16,-36-2-25 0,36 2-22 0,0 0 53 15,0 0-16-15,0 0-11 0,-39 2 66 0,39-2-83 16,0 0-3-16,0 0-24 0,0 0-7 15,0 0-15-15,0 0-20 0,0 0-23 0,0 0 2 16,0 0-36-16,0 0-4 0,-27 11-35 0,27-11-41 16,0 0-168-16,0 0 137 0,0 0 78 0</inkml:trace>
  <inkml:trace contextRef="#ctx0" brushRef="#br0" timeOffset="5124">340 2233 0 0,'0'0'246'0,"26"13"4"0,-26-13-44 15,0 0-12-15,0 0-40 0,0 0-2 0,0 0-39 16,0 0-14-16,0 0-20 0,0 0-15 15,0 0-8-15,0 0-12 0,0 0-15 0,0 0 11 16,0 0-10-16,0 0 7 0,0 0 63 0,0 0-77 16,0 0-12-16,0 0 6 0,0 0-9 15,0 0 17-15,0 0-16 0,0 0 6 0,0 0-18 16,0 0 20-16,0 0 2 0,-36 12-2 0,36-12-2 16,0 0-6-16,-34 6-9 0,34-6 9 15,0 0-8-15,0 0 9 0,-42 7 3 0,42-7-3 16,0 0-10-16,0 0 22 0,-46 3-19 0,46-3 14 15,0 0-20-15,0 0 33 0,-41 2-31 0,41-2 13 16,0 0-29-16,0 0 37 0,-42 1-5 0,42-1-5 16,0 0-9-16,0 0 19 0,0 0-24 15,-39 0 9-15,39 0 5 0,0 0 0 0,0 0-15 16,0 0 17-16,0 0-9 0,0 0-1 0,0 0-11 16,0 0 16-16,0 0-20 0,0 0-36 0,0 0 22 15,0 0 3-15,0 0-25 0,0 0-8 16,0 0-39-16,0 0-7 0,0 0-33 0,0 0-11 15,-39 1-33-15,39-1-36 0,0 0-240 0,0 0 152 16,0 0 210-16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5-09-27T14:53:26.400"/>
    </inkml:context>
    <inkml:brush xml:id="br0">
      <inkml:brushProperty name="width" value="0.21167" units="cm"/>
      <inkml:brushProperty name="height" value="0.21167" units="cm"/>
      <inkml:brushProperty name="fitToCurve" value="1"/>
    </inkml:brush>
  </inkml:definitions>
  <inkml:trace contextRef="#ctx0" brushRef="#br0">1400 716 87 0,'0'0'258'0,"0"0"-62"15,0 0-7-15,0 0-6 0,-9-30-16 0,9 30-29 16,0 0 5-16,0 0 37 0,0 0-87 0,0 0-18 16,0 0 13-16,0 0-28 0,0 0 9 15,0 0-19-15,0 0 3 0,0 0-16 0,0 0 2 16,0 0 8-16,0 0-19 0,0 0-4 0,0 0-8 16,0 0-6-16,0 0-1 0,0 0-4 15,0 0 0-15,0 0-5 0,0 0 8 0,0 0 0 16,0 0-8-16,0 0-5 0,0 0 7 0,10 38-4 15,-10-38 16-15,0 0-23 0,7 46 21 16,-7-46-6-16,6 33 7 0,-6-33-26 0,7 40 9 16,-7-40 3-16,7 37 2 0,-7-37 1 0,6 39-4 15,-6-39 10-15,9 38-6 0,-9-38-11 0,8 40 32 16,-8-40-36-16,6 35 23 0,-6-35-32 16,4 33 17-16,-4-33-10 0,0 0-34 0,3 46 37 15,-3-46 16-15,0 0-20 0,0 40 72 0,0-40-90 16,0 0 21-16,-3 33-14 0,3-33 1 0,0 0 5 15,0 0 10-15,-6 36-27 0,6-36 34 16,0 0-2-16,0 0 11 0,0 0-10 0,0 0 5 16,0 0-6-16,0 0 21 0,0 0-9 0,0 0 12 15,0 0 1-15,-14 21-26 0,14-21 41 16,0 0 3-16,0 0 4 0,0 0-15 0,0 0 0 16,0 0-9-16,-17-27 0 0,17 27-6 0,0 0 0 15,-13-37-8-15,13 37 15 0,-11-33 0 0,11 33-11 16,-14-39 2-16,-3 16-13 0,17 23 12 15,-17-48-7-15,17 48 16 0,-18-53-25 0,9 27 13 16,9 26-10-16,-20-52 10 0,20 52-11 0,-17-51 10 16,17 51-9-16,-14-50 16 0,14 50-12 0,-12-47 11 15,12 47-14-15,-12-50 14 0,12 50-11 0,-13-45-9 16,13 45 2-16,-10-44-2 0,10 44-9 16,-11-43 15-16,11 43 4 0,-12-45 12 0,12 45-13 15,-11-48-8-15,11 48 7 0,-13-39 10 0,13 39-5 16,-10-37-11-16,10 37-35 0,-9-33 51 15,9 33-4-15,-7-28-1 0,7 28 58 0,-6-29-73 16,6 29 2-16,0 0-3 0,-10-43 10 0,10 43-4 16,0 0-1-16,-14-32-5 0,14 32 3 15,0 0 2-15,-11-32-4 0,11 32 3 0,0 0-14 16,-17-23 15-16,17 23 4 0,0 0 6 0,0 0 3 16,-18-24-3-16,18 24-9 0,0 0 9 0,0 0-8 15,-31-16-1-15,31 16 7 0,0 0-54 0,0 0 64 16,-49 0 10-16,49 0-27 0,0 0 11 15,-48 2 1-15,48-2-5 0,-33 6 3 0,33-6-4 16,-39 8 1-16,39-8 2 0,-37 10 0 0,37-10-7 16,-35 12 20-16,35-12-24 0,-35 10 22 0,35-10-8 15,-31 11-7-15,31-11-3 0,-32 11 10 16,32-11 5-16,-31 16-15 0,31-16 12 0,-27 14-7 16,27-14-16-16,-37 15 23 0,37-15-18 0,-36 16 13 15,36-16-5-15,-33 14-7 0,33-14 8 16,-34 11 4-16,34-11 5 0,-28 12-2 0,28-12-6 15,0 0-7-15,-49 13 9 0,49-13 0 0,-31 15 8 16,31-15-12-16,-36 13 0 0,36-13 11 0,-42 15-10 16,42-15 6-16,-40 15-11 0,40-15 14 15,-47 14-3-15,47-14-4 0,-43 12-11 0,43-12 10 16,-37 14-2-16,37-14 19 0,-37 7-19 0,37-7 8 16,0 0-10-16,-40 11 6 0,40-11-9 0,0 0 10 15,-31 6-11-15,31-6 11 0,0 0 1 0,0 0 4 16,-35 11-14-16,35-11 2 0,0 0-7 15,0 0-6-15,0 0 4 0,-37 8-7 0,37-8-16 16,0 0-3-16,0 0-7 0,0 0-22 0,0 0-21 16,0 0-12-16,0 0-48 0,0 0-30 15,0 0-40-15,0 0-255 0,23-22 156 0,-23 22 198 16</inkml:trace>
  <inkml:trace contextRef="#ctx0" brushRef="#br0" timeOffset="1359">1700 0 85 0,'0'0'253'16,"0"0"-52"-16,0 0-27 0,0 0-17 0,0 0-23 15,0 0-49-15,0 0 3 0,0 0 5 0,0 0-32 16,0 0 13-16,0 0-37 0,0 0 3 16,0 0-11-16,0 0-3 0,0 0-3 0,0 0-7 15,0 0-38-15,0 0 50 0,0 0-9 0,0 0-7 16,0 0 29-16,0 0-41 0,0 0-7 0,0 0 8 15,0 0-5-15,0 0 8 0,0 0-10 16,0 0 8-16,0 0-2 0,0 0 3 0,0 0-10 16,0 0 48-16,0 0-56 0,0 0 11 0,4 34-4 15,-4-34 10-15,0 0-14 0,0 0 8 16,0 0-13-16,-4 33 0 0,4-33-8 0,0 0 9 16,0 0-12-16,0 0-1 0,0 0 10 0,-14 24 6 15,14-24-1-15,0 0 8 0,0 0 0 16,0 0 12-16,0 0-13 0,0 0 2 0,0 0-3 15,0 0 1-15,0 0-9 0,-38-4 3 0,38 4 0 16,0 0 0-16,0 0-4 0,0 0-2 0,-20-20-8 16,20 20 9-16,0 0 1 0,0 0 9 0,0 0-10 15,0 0 13-15,-16-21-5 0,16 21 12 16,0 0-13-16,0 0 11 0,0 0-8 0,0 0 15 16,0 0-19-16,0 0 7 0,0 0-4 0,0 0 7 15,0 0-5-15,0 0 9 0,0 0-4 16,0 0 7-16,0 0-9 0,-20 23 5 0,20-23-6 15,0 0 3-15,0 0-4 0,0 0 8 0,-10 36-7 16,10-36 12-16,0 0-18 0,0 0 11 16,-8 34-18-16,8-34 14 0,0 0-10 0,0 0 12 15,-11 30-9-15,11-30 7 0,0 0-2 0,0 0 55 16,0 0-70-16,0 0 14 0,0 0-7 0,-17 20 14 16,17-20-13-16,0 0 10 0,0 0 1 0,0 0 3 15,0 0-8-15,0 0 11 0,0 0 56 16,0 0-75-16,-27-12 1 0,27 12 7 0,0 0-5 15,0 0 11-15,0 0-10 0,-28-18 15 0,28 18-11 16,0 0 13-16,0 0-9 0,0 0 10 0,-25-18-7 16,25 18 0-16,0 0-3 0,0 0 6 15,0 0 3-15,-19-21-4 0,19 21-10 0,0 0 14 16,0 0-8-16,0 0 6 0,-20-18-7 0,20 18 10 16,0 0-4-16,0 0 8 0,0 0-6 15,0 0 36-15,0 0-50 0,0 0 19 0,0 0-9 16,0 0 6-16,0 0-10 0,0 0 10 0,0 0-14 15,0 0 20-15,0 0-17 0,0 0 16 0,0 0-16 16,0 0 4-16,0 0 1 0,0 0 11 16,0 0-7-16,0 0 12 0,0 0-7 0,0 0 13 15,0 0-11-15,9 30 8 0,-9-30-6 0,0 0 10 16,0 0-18-16,17 32 20 0,-17-32-3 0,0 0 12 16,17 28-4-16,-17-28 1 0,0 0 2 0,21 29-9 15,-21-29-12-15,0 0 6 0,23 32 3 16,-23-32 5-16,0 0-18 0,23 29-4 0,-23-29 14 15,0 0-7-15,22 32-1 0,-22-32 0 0,0 0-8 16,19 23-3-16,-19-23 9 0,0 0-1 16,17 25 6-16,-17-25-25 0,0 0 17 0,0 0-8 15,17 25 9-15,-17-25-7 0,0 0 14 0,0 0-20 16,0 0 19-16,17 21-12 0,-17-21 6 16,0 0-14-16,0 0 23 0,0 0-4 0,0 0-3 15,0 0-2-15,0 0-9 0,0 0 9 0,0 0-6 16,0 0-14-16,0 0 19 0,0 0-12 0,0 0-11 15,0 0-23-15,0 0-13 0,0 0-34 0,0 0 3 16,14 26-20-16,-14-26-16 0,0 0-34 16,0 0-34-16,0 0-197 0,0 0 134 0,23 24 77 15</inkml:trace>
  <inkml:trace contextRef="#ctx0" brushRef="#br0" timeOffset="2515">530 868 122 0,'0'0'263'0,"-9"-36"-58"15,9 36-35-15,0 0-17 0,0 0-37 0,0 0-11 16,0 0-16-16,0 0 9 0,0 0-17 0,0 0 1 16,0 0 1-16,0 0-24 0,0 0 0 15,0 0 11-15,0 0-11 0,0 0-7 0,20 32 2 16,-20-32-5-16,0 0-16 0,3 39 8 0,-3-39-10 16,0 0 2-16,6 45-10 0,-6-45-1 15,3 33-10-15,-3-33 11 0,4 38-13 0,-4-38 9 16,2 36-20-16,-2-36 11 0,5 46 1 0,-5-46-48 15,0 42 64-15,0-42-21 0,3 40-11 0,-3-40 55 16,0 37-56-16,0-37 2 0,0 0-8 0,-6 51 15 16,6-51 6-16,0 0-10 0,3 40-9 0,-3-40 8 15,0 0-13-15,0 0 15 0,-3 41-15 16,3-41 7-16,0 0-7 0,0 0 13 0,0 0-3 16,0 0 60-16,0 0-82 0,0 0 23 0,0 0-5 15,0 37 9-15,0-37-8 0,0 0 29 16,0 0 4-16,0 0 9 0,0 0-5 0,0 0 0 15,0 0-7-15,0 0-5 0,0 0-1 0,6-43 9 16,-6 43-15-16,0 0-1 0,4-42-16 16,-4 42 12-16,6-31-28 0,-6 31 44 0,7-39-11 15,-7 39 13-15,3-39 34 0,-3 39-41 0,10-44-1 16,-10 44 0-16,6-44 11 0,-6 44-9 0,10-50-8 16,-10 50 7-16,7-45-16 0,-7 45 10 0,10-46-7 15,-10 46 79-15,10-39-91 0,-10 39 0 16,16-39 6-16,-16 39 21 0,10-33-6 0,-10 33-10 15,0 0 2-15,14-37 14 0,-14 37-11 0,0 0 7 16,12-26-3-16,-12 26-3 0,0 0-4 16,0 0 1-16,0 0-6 0,0 0 17 0,0 0-13 15,0 0 0-15,11-25-10 0,-11 25 1 0,0 0-3 16,0 0 12-16,0 0-9 0,0 0 1 16,0 0 3-16,0 0 10 0,0 0-11 0,31 15-6 15,-31-15 6-15,0 0 7 0,20 24 1 0,-20-24-5 16,0 0-6-16,26 29 0 0,-26-29 4 0,21 24 4 15,-21-24-7-15,22 29 4 0,-22-29-18 0,24 33 23 16,-24-33-6-16,27 35 15 0,-27-35-17 16,26 33 7-16,-26-33-5 0,24 31 7 0,-24-31-3 15,19 31-3-15,-19-31-3 0,17 28 9 0,-17-28-3 16,13 23 5-16,-13-23-14 0,0 0 13 0,14 28-16 16,-14-28 17-16,0 0-4 0,14 25-5 15,-14-25 8-15,0 0-9 0,0 0 10 0,9 28-8 16,-9-28-12-16,0 0 13 0,0 0 5 0,0 0-12 15,14 25 6-15,-14-25 0 0,0 0-5 16,0 0-15-16,0 0-21 0,0 0-44 0,12 24 44 16,-12-24-30-16,0 0-5 0,0 0-18 0,0 0-16 15,0 0-22-15,0 0-37 0,20 23-27 0,-20-23-43 16,0 0-66-16,0 0-152 0,23 18 153 16,-23-18 207-16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5-09-27T14:53:30.900"/>
    </inkml:context>
    <inkml:brush xml:id="br0">
      <inkml:brushProperty name="width" value="0.21167" units="cm"/>
      <inkml:brushProperty name="height" value="0.21167" units="cm"/>
      <inkml:brushProperty name="fitToCurve" value="1"/>
    </inkml:brush>
  </inkml:definitions>
  <inkml:trace contextRef="#ctx0" brushRef="#br0">2784 34 0 0,'0'0'128'0,"0"0"101"0,0 0-50 0,0 0-10 15,-6-34-21-15,6 34-1 0,0 0-21 0,0 0-40 16,0 0 7-16,0 0-8 0,0 0-10 0,0 0 2 16,0 0-10-16,0 0-14 0,0 0-1 0,0 0 5 15,0 0-12-15,0 0 1 0,0 0-14 16,0 0-1-16,0 0-14 0,0 0 16 0,0 0-22 15,0 0 26-15,0 0-6 0,0 0-1 0,0 0-13 16,0 0 11-16,0 0-13 0,26 20-14 16,-26-20 16-16,15 23 0 0,-15-23-4 0,14 25 2 15,-14-25-19-15,19 32 13 0,-19-32-11 0,20 32 1 16,-20-32-5-16,26 37 35 0,-26-37-30 16,20 40 2-16,-20-40-8 0,18 38 12 0,-18-38-11 15,15 39 6-15,-15-39-21 0,13 36 1 0,-13-36-7 16,6 32 3-16,-6-32 66 0,0 0-91 0,0 42 11 15,0-42-5-15,0 0 9 0,-8 34-5 0,8-34 2 16,0 0-20-16,-14 25 31 0,14-25 0 16,0 0 0-16,-23 17-2 0,23-17 0 0,0 0 7 15,0 0 6-15,0 0 1 0,0 0 2 0,0 0-1 16,-27 12 16-16,27-12-10 0,0 0 8 16,0 0-6-16,-34-18 7 0,34 18-43 0,0 0 43 15,-29-27 19-15,29 27-21 0,-23-24 9 0,23 24-5 16,-26-24 7-16,26 24-14 0,-25-32 8 15,25 32 8-15,-25-30-6 0,25 30-2 0,-21-28 9 16,21 28-11-16,-20-28 5 0,20 28 35 0,-18-22-50 16,18 22 7-16,0 0 7 0,-14-26-7 0,14 26 8 15,0 0-1-15,0 0 7 0,-14-27-21 0,14 27 10 16,0 0-4-16,0 0 6 0,0 0-10 16,0 0 13-16,0 0-4 0,0 0 6 0,0 0-15 15,0 0 10-15,0 0-27 0,0 0 24 0,0 0 0 16,0 0-4-16,0 0 0 0,0 0 52 0,0 0-66 15,0 0 10-15,0 0 4 0,14 32-2 16,-14-32-4-16,0 0 13 0,12 32-12 0,-12-32 16 16,0 0-20-16,2 36-27 0,-2-36 20 0,0 0 1 15,-3 39-7-15,3-39-3 0,0 0-4 0,-11 35 1 16,11-35-2-16,-12 24 1 0,12-24-6 16,0 0 10-16,-22 27-8 0,22-27 9 0,0 0-8 15,-29 18 7-15,29-18 4 0,0 0 11 0,0 0 2 16,-31 9-1-16,31-9 5 0,0 0 1 15,0 0 6-15,-40-7 18 0,40 7-9 0,0 0 8 16,-24-15-11-16,24 15 8 0,0 0-7 0,-29-26 13 16,29 26-23-16,0 0 25 0,-22-37-9 0,22 37 1 15,0 0 2-15,-20-28-1 0,20 28-5 16,0 0 4-16,-15-32 4 0,15 32-2 0,0 0 40 16,-17-25-33-16,17 25-11 0,0 0 15 0,0 0-16 15,0 0 7-15,-9-29-12 0,9 29 0 0,0 0 3 16,0 0 0-16,0 0-3 0,0 0-5 0,0 0-28 15,0 0 35-15,0 0-7 0,0 0 3 16,0 0 86-16,0 0-109 0,0 0 7 0,0 0-5 16,20 21 8-16,-20-21 7 0,0 0-8 0,14 35 14 15,-14-35-22-15,0 0 19 0,18 34-17 16,-18-34 10-16,15 24-55 0,-15-24 76 0,14 26 6 16,-14-26-19-16,0 0 48 0,14 43-51 0,-14-43 8 15,12 29-13-15,-12-29-3 0,12 28 5 16,-12-28 15-16,10 30-14 0,-10-30 5 0,10 32-3 15,-10-32 6-15,7 35-10 0,-7-35 12 0,4 33-2 16,-4-33-10-16,0 0-3 0,-3 46 0 0,3-46 4 16,-5 33 5-16,5-33-18 0,-10 30 17 0,10-30-13 15,-13 26 12-15,13-26-24 0,-16 24 19 16,16-24-16-16,-20 20 13 0,20-20-3 0,-22 20-3 16,22-20-7-16,-23 18 21 0,23-18-16 0,-29 12 18 15,29-12-16-15,0 0 11 0,-40 15-6 0,40-15 18 16,0 0-14-16,-38 8 11 0,38-8-12 15,0 0 17-15,0 0-7 0,-49 0 22 0,49 0-12 16,0 0 22-16,-37-8-21 0,37 8 17 0,0 0-2 16,-36-22 7-16,36 22-11 0,-24-19 7 15,24 19-3-15,-29-26 3 0,29 26-27 0,-26-34 23 16,1 17-3-16,25 17-49 0,-23-40 36 0,23 40 7 16,-17-47-7-16,17 47 32 0,-21-46-30 0,21 46 4 15,-19-40 1-15,19 40-3 0,-9-33-4 16,9 33 5-16,0 0-12 0,-6-38-4 0,6 38-8 15,0 0 2-15,0 0 25 0,-3-32-67 0,3 32-30 16,0 0-8-16,0 0-23 0,0 0-9 0,0 0-27 16,0 0-24-16,0 0-23 0,0 0-20 15,0 0-200-15,0 0 142 0,0 0 244 0</inkml:trace>
  <inkml:trace contextRef="#ctx0" brushRef="#br0" timeOffset="500">1360 832 0 0,'0'0'282'0,"9"-26"-53"15,-9 26-43-15,0 0-6 0,0 0-38 0,0 0-15 16,0 0-16-16,0 0-15 0,0 0-28 0,9-27 0 15,-9 27-26-15,0 0 6 0,0 0-21 16,0 0 1-16,0 0-8 0,0 0-9 0,0 0-6 16,0 0 15-16,0 0-13 0,0 0 6 0,-33-7-16 15,33 7 18-15,0 0-19 0,0 0 10 0,-50 0-6 16,50 0 83-16,-41-4-92 0,41 4 6 0,-46-4 1 16,46 4 6-16,-48-3-18 0,48 3 18 15,-38-5-15-15,38 5 15 0,-38-4-5 0,38 4-1 16,0 0 5-16,-42-7-44 0,42 7 41 0,0 0 12 15,0 0-16-15,-35-9 5 0,35 9-27 16,0 0-3-16,0 0-22 0,0 0-4 0,0 0-29 16,0 0-16-16,-34-11-38 0,34 11-26 0,0 0-64 15,0 0-131-15,0 0 121 0,0 0 77 16</inkml:trace>
  <inkml:trace contextRef="#ctx0" brushRef="#br0" timeOffset="859">1447 925 0 0,'0'0'94'0,"27"16"138"0,-27-16-56 15,0 0-5-15,0 0-34 0,0 0-11 16,0 0-37-16,0 0 5 0,0 0-39 0,18 18 12 15,-18-18-12-15,0 0 4 0,0 0 3 0,0 0 3 16,0 0-12-16,-26 17 12 0,26-17-1 0,0 0-1 16,-37 8-36-16,37-8 24 0,0 0-9 0,-43 7 3 15,43-7-6-15,-35 6-10 0,35-6-14 16,-37 8 10-16,37-8-8 0,0 0 5 0,-52 10-8 16,52-10 7-16,-36 4-39 0,36-4 43 0,0 0-22 15,-43 3 11-15,43-3 28 0,0 0-26 0,-47 4-16 16,47-4 8-16,0 0-17 0,0 0-1 15,-46 4-14-15,46-4 0 0,0 0-27 0,0 0-3 16,0 0-37-16,-42 0-17 0,42 0-40 0,0 0-29 16,0 0-57-16,0 0-238 0,0 0 155 15,0 0 199-15</inkml:trace>
  <inkml:trace contextRef="#ctx0" brushRef="#br0" timeOffset="1828">369 850 98 0,'0'0'245'0,"0"0"-47"16,-10-35-32-16,10 35-4 0,0 0-41 15,0 0 0-15,0 0-24 0,0 0-28 0,0 0-15 16,0 0 1-16,0 0-20 0,0 0 17 0,-20-18-18 15,20 18 10-15,0 0-6 0,0 0-4 16,0 0 4-16,0 0 0 0,-36 2-17 0,36-2 22 16,0 0-21-16,-33 6 2 0,33-6 2 0,0 0-3 15,-43 10 3-15,43-10-2 0,0 0-4 16,-46 9-5-16,46-9-12 0,-30 10 11 0,30-10-11 16,-26 13 13-16,26-13-18 0,0 0 65 0,-36 18-64 15,36-18-6-15,0 0-1 0,-27 22 5 0,27-22 5 16,-19 18-8-16,19-18 7 0,0 0 2 0,-21 28-6 15,21-28 7-15,0 0-15 0,-16 26 61 16,16-26-63-16,0 0 11 0,0 0-2 0,-9 35 70 16,9-35-89-16,0 0 16 0,8 29-9 0,-8-29 13 15,0 0 0-15,12 34-7 0,-12-34 10 0,16 24 10 16,-16-24-4-16,18 25 3 0,-18-25-4 16,26 27-10-16,-26-27 17 0,26 25-3 0,-26-25-4 15,31 30 8-15,-31-30-11 0,32 32 9 0,-32-32-2 16,34 32 5-16,-34-32 3 0,32 33-19 15,-32-33 9-15,31 30 9 0,-31-30-14 0,27 30 4 16,-27-30 22-16,26 30-30 0,-26-30 18 0,27 27-10 16,-27-27-4-16,18 23-9 0,-18-23 19 0,20 24-9 15,-20-24-10-15,0 0 11 0,23 29 13 16,-23-29-20-16,0 0 20 0,0 0-11 0,15 21 6 16,-15-21-26-16,0 0 26 0,0 0-26 0,0 0 11 15,0 0 0-15,0 0 7 0,0 0-21 0,0 0-10 16,0 0-39-16,0 0-21 0,0 0-43 0,0 0-33 15,0 0-35-15,0 0-27 0,0 0-288 16,0 0 162-16,17 19 177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5-09-27T14:53:34.774"/>
    </inkml:context>
    <inkml:brush xml:id="br0">
      <inkml:brushProperty name="width" value="0.21167" units="cm"/>
      <inkml:brushProperty name="height" value="0.21167" units="cm"/>
      <inkml:brushProperty name="fitToCurve" value="1"/>
    </inkml:brush>
  </inkml:definitions>
  <inkml:trace contextRef="#ctx0" brushRef="#br0">4904 661 0 0,'0'0'261'0,"-24"-27"38"0,24 27-62 15,0 0-36-15,-16-29-7 0,16 29-20 16,0 0-10-16,-13-27-32 0,13 27-7 0,0 0-11 15,0 0-31-15,0 0-9 0,-4-34-14 0,4 34-9 16,0 0 12-16,0 0-8 0,0 0-6 0,1-43 1 16,-1 43 0-16,0 0 1 0,2-33-9 15,-2 33 6-15,0 0-11 0,7-42-4 0,-7 42 0 16,7-31-1-16,-7 31 10 0,10-33-20 0,-10 33-11 16,13-35 3-16,-13 35-8 0,18-38 10 0,-18 38-14 15,22-37 0-15,-22 37-9 0,24-39 10 0,-24 39-3 16,31-39 2-16,-31 39-4 0,29-36 2 15,-29 36-3-15,34-32 14 0,-34 32-21 0,33-30 8 16,-33 30 4-16,36-25-4 0,-36 25-7 0,27-20 9 16,-27 20-7-16,33-14 7 0,-33 14-9 15,0 0 0-15,33-16-4 0,-33 16 9 0,0 0-7 16,0 0 2-16,0 0 13 0,0 0 34 0,0 0-48 16,40 4 6-16,-40-4-16 0,0 0 12 15,28 19 2-15,-28-19-10 0,0 0-18 0,26 31 11 16,-26-31 0-16,14 26 8 0,-14-26-30 0,12 29-50 15,-12-29 72-15,8 29-6 0,-8-29-11 0,0 0 17 16,0 50 3-16,0-50-14 0,-6 34 8 0,6-34 17 16,-17 36-8-16,17-36 7 0,-28 37-4 0,28-37 7 15,-37 36-2-15,14-17 1 0,3-3 2 16,-3 0-7-16,23-16-4 0,-46 26 12 0,46-26 2 16,-44 26 0-16,44-26-7 0,-46 22-1 0,46-22-2 15,-45 14-4-15,45-14 11 0,-46 13-4 16,46-13 0-16,-40 7 1 0,40-7-2 0,-40 3 3 15,40-3-4-15,-40 0-1 0,40 0-5 0,-39-5-2 16,39 5 2-16,-37-11-5 0,37 11 10 16,-34-9-11-16,34 9-2 0,-37-12 8 0,37 12-15 15,-31-13 61-15,31 13-61 0,-26-12 13 0,26 12-2 16,0 0 15-16,-23-18-7 0,23 18 15 0,0 0-5 16,0 0 18-16,0 0-9 0,0 0 4 15,0 0-3-15,0 0-1 0,0 0-8 0,0 0 6 16,0 0-8-16,0 0 12 0,0 0-5 0,0 0 0 15,0 0 6-15,0 0-8 0,0 0-9 0,0 0 10 16,0 0-28-16,0 0 36 0,0 38-7 0,0-38 0 16,0 0 1-16,6 32-16 0,-6-32 18 15,0 0-3-15,11 42 1 0,-11-42-8 0,0 0 3 16,3 45-6-16,-3-45-2 0,0 0 8 0,0 51-14 16,0-51-7-16,-7 38-29 0,7-38 44 15,-13 34-8-15,13-34-6 0,-13 36 8 0,13-36-11 16,-16 43 20-16,16-43-14 0,-21 31 10 0,21-31-6 15,-23 31 7-15,23-31-40 0,-26 25 54 16,26-25-18-16,-31 24 14 0,31-24 24 0,-26 19-25 16,26-19-16-16,-29 20 10 0,29-20-7 0,0 0 11 15,-36 16-10-15,36-16 11 0,0 0-70 0,-32 7 90 16,32-7-1-16,0 0 9 0,0 0-20 0,-37-1 23 16,37 1-15-16,0 0 24 0,-37-18-15 15,37 18 2-15,-23-17-5 0,23 17 10 0,-29-21-3 16,29 21 8-16,-24-23-8 0,24 23-14 0,-26-30 6 15,26 30 9-15,-20-33-10 0,20 33 6 16,-19-37-10-16,19 37 13 0,-15-36-9 0,15 36 1 16,-17-43-3-16,17 43-1 0,-11-40-22 0,11 40 18 15,-6-42 3-15,6 42-2 0,-3-41 4 16,3 41 47-16,0-38-72 0,0 38 12 0,0-33 14 16,0 33-8-16,0 0 10 0,6-38 19 0,-6 38-20 15,0 0-18-15,9-37 5 0,-9 37-8 0,0 0 4 16,0 0 0-16,11-34-18 0,-11 34 11 0,0 0-12 15,0 0 2-15,0 0-16 0,0 0 3 16,14-27-15-16,-14 27-11 0,0 0 0 0,0 0-23 16,0 0-26-16,0 0-8 0,0 0-13 0,0 0-38 15,0 0-20-15,0 0-37 0,0 0-192 0,0 0 142 16,0 0 244-16</inkml:trace>
  <inkml:trace contextRef="#ctx0" brushRef="#br0" timeOffset="547">3418 903 76 0,'20'-28'340'0,"-20"28"-63"0,0 0-39 16,0 0-31-16,11-29-27 0,-11 29-7 15,0 0-36-15,0 0-17 0,0 0-36 0,0 0-11 16,0 0-22-16,0 0-3 0,0 0-10 0,0 0-8 16,-23-14-10-16,23 14 16 0,0 0-33 0,0 0 18 15,-39 9-18-15,39-9 10 0,0 0-8 16,-40 4 11-16,40-4-10 0,0 0 7 0,-50 3-11 15,50-3 13-15,-40 0-1 0,40 0-3 0,-38 5 1 16,38-5-1-16,-40 2-1 0,40-2-5 16,-37 0-3-16,37 0 6 0,-34 11-7 0,34-11 7 15,0 0-20-15,0 0-4 0,-46 1-13 0,46-1-17 16,0 0-25-16,0 0-9 0,0 0-45 0,0 0-18 16,0 0-37-16,0 0-4 0,0 0-38 15,0 0-239-15,0 0 153 0,0 0 205 0</inkml:trace>
  <inkml:trace contextRef="#ctx0" brushRef="#br0" timeOffset="953">3538 1236 0 0,'0'0'271'16,"0"0"-18"-16,0 0-46 0,0 0-20 0,0 0-48 15,0 0-23-15,0 0-24 0,26 11-11 0,-26-11-36 16,0 0 14-16,0 0-24 0,0 0-2 0,0 0-9 16,0 0-3-16,-31 14-12 0,31-14 15 15,0 0-9-15,0 0 20 0,-38 8-21 0,38-8 12 16,0 0-3-16,-37 7 15 0,37-7-4 0,0 0 2 15,-48 7-14-15,48-7 9 0,-33 4-6 0,33-4 9 16,-36 7-17-16,36-7 5 0,-37 7-9 16,37-7 4-16,-32 4-19 0,32-4 15 0,-32 10-9 15,32-10 10-15,0 0-15 0,-37 3 4 0,37-3-1 16,0 0 10-16,-31 9-13 0,31-9 10 16,0 0-16-16,0 0 8 0,0 0-12 0,0 0 44 15,-29 10-71-15,29-10-15 0,0 0-20 0,0 0-18 16,0 0-10-16,0 0-41 0,0 0-37 15,0 0-70-15,0 0-195 0,0 0 151 0,0 0 216 16</inkml:trace>
  <inkml:trace contextRef="#ctx0" brushRef="#br0" timeOffset="3219">2196 999 83 0,'0'0'276'15,"0"0"-53"-15,0 0-33 0,31-8-16 16,-31 8-34-16,0 0-13 0,0 0-34 0,0 0-10 16,0 0-21-16,0 0-6 0,0 0-21 0,0 0 2 15,0 0-10-15,0 0 0 0,0 0-10 0,0 0-2 16,-29 14-18-16,29-14 26 0,0 0-17 0,-29 8 15 16,29-8-6-16,0 0 16 0,-43 7-22 15,43-7 25-15,0 0-21 0,-40 8 72 0,40-8-66 16,-43 10-16-16,43-10-3 0,-46 1 0 0,46-1-2 15,-49 4 9-15,49-4-9 0,-52 3 6 0,52-3-6 16,-53 9 9-16,53-9-6 0,-56 6 14 16,56-6-18-16,-54 3 8 0,54-3 0 0,-52 6 10 15,52-6-25-15,-48 3 11 0,48-3 0 0,-46 7 0 16,46-7-6-16,-41 1 10 0,41-1-13 16,0 0 18-16,-49 5-16 0,49-5 5 0,0 0 5 15,0 0-18-15,-40 2-6 0,40-2-10 0,0 0-23 16,0 0-14-16,0 0-19 0,0 0-8 15,0 0-28-15,-32-10-5 0,32 10-31 0,0 0-25 16,0 0-221-16,0 0 140 0,0 0 250 0</inkml:trace>
  <inkml:trace contextRef="#ctx0" brushRef="#br0" timeOffset="3703">1690 759 88 0,'0'0'240'0,"-12"-25"-42"0,12 25-41 15,0 0-12-15,0 0-29 0,0 0-11 16,0 0-17-16,0 0-12 0,0 0 3 0,0 0 10 16,0 0-13-16,0 0 15 0,29 21-26 0,-29-21 16 15,0 0-23-15,17 30 2 0,-17-30 61 16,20 24-70-16,-20-24-4 0,24 29 0 0,-24-29-5 16,19 32 1-16,-19-32-11 0,20 33-1 0,-20-33-10 15,21 35 11-15,-21-35-8 0,19 37 7 16,-19-37-12-16,16 41 11 0,-16-41-14 0,19 39 5 15,-19-39-6-15,20 43 5 0,-20-43-23 0,17 41 16 16,-17-41-18-16,14 40 19 0,-14-40-18 16,7 37 16-16,-7-37-12 0,12 29 11 0,-12-29-8 15,0 0 9-15,16 34 1 0,-16-34-19 0,0 0-10 16,9 26 17-16,-9-26-21 0,0 0-2 0,0 0-19 16,11 29-13-16,-11-29-5 0,0 0-6 0,0 0-20 15,0 0-13-15,17 25-7 0,-17-25-12 0,0 0-12 16,0 0-33-16,23 25-20 0,-23-25-34 15,0 0-230-15,0 0 151 0,0 0 218 0</inkml:trace>
  <inkml:trace contextRef="#ctx0" brushRef="#br0" timeOffset="4203">2445 1668 0 0,'0'0'218'16,"0"0"42"-16,0 0-48 0,0 0-22 0,3-37-37 15,-3 37-28-15,0 0-18 0,0 0-28 0,0 0-10 16,0 0-14-16,0 0-11 0,0 0-12 0,0 0 1 16,0 0-5-16,-32-7-6 0,32 7-9 15,0 0 26-15,0 0-15 0,-31 8 9 0,31-8 72 16,0 0-76-16,-38 10-13 0,38-10 16 0,0 0 2 15,-45 8-5-15,45-8 5 0,-36 7-14 0,36-7-4 16,-36 7 4-16,36-7-19 0,-44 7 18 16,44-7-65-16,-37 8 72 0,37-8-19 0,-34 5 10 15,34-5-9-15,-37 9 9 0,37-9-6 0,-32 10-3 16,32-10-10-16,0 0 10 0,-35 7-5 16,35-7 5-16,0 0-12 0,0 0 15 0,0 0-20 15,-32 7-6-15,32-7-22 0,0 0 9 0,0 0-28 16,0 0-31-16,0 0-28 0,0 0-22 15,0 0-30-15,0 0-22 0,0 0-53 0,0 0-185 16,0 0 149-16,0 0 229 0</inkml:trace>
  <inkml:trace contextRef="#ctx0" brushRef="#br0" timeOffset="5734">536 962 67 0,'0'0'327'0,"0"0"-87"0,0 0-14 16,0 0-53-16,0 0-23 0,15-23-22 0,-15 23-6 16,0 0-19-16,0 0-18 0,0 0-8 0,0 0 2 15,0 0-2-15,28 22-30 0,-28-22-2 0,0 0-7 16,29 24-24-16,-29-24 24 0,22 21-18 15,-22-21-34-15,18 23 32 0,-18-23-6 0,18 27 6 16,-18-27-9-16,11 27-9 0,-11-27 13 0,16 29-9 16,-16-29 2-16,9 30-6 0,-9-30 2 15,7 28-2-15,-7-28-6 0,0 0-14 0,10 42 7 16,-10-42-16-16,0 0 9 0,3 37-14 0,-3-37 13 16,0 0-16-16,-5 35 21 0,5-35-38 15,0 0 22-15,-15 22-3 0,15-22-1 0,0 0-1 16,-22 18 6-16,22-18-2 0,0 0 3 0,-35 9-7 15,35-9 7-15,0 0-1 0,-32-7 13 0,32 7-14 16,0 0 17-16,-26-14-5 0,26 14 14 0,0 0-5 16,-22-25 9-16,22 25-11 0,0 0 8 15,-21-31 2-15,21 31 3 0,0 0-8 0,-19-33 12 16,19 33-12-16,-17-28 8 0,17 28 1 0,-16-26 2 16,16 26-18-16,-16-24 26 0,16 24-7 0,0 0 8 15,-14-26 11-15,14 26-6 0,0 0-15 16,0 0 19-16,0 0-10 0,0 0-2 0,0 0-7 15,0 0 7-15,0 0 0 0,0 0 6 0,0 0-6 16,0 0 3-16,0 0-11 0,0 0-2 16,0 0 2-16,26 12 14 0,-26-12 33 0,0 0-54 15,20 25 5-15,-20-25 5 0,0 0-16 0,20 29 15 16,-20-29-22-16,0 0 13 0,11 35-14 16,-11-35 14-16,0 0-10 0,8 36 8 0,-8-36-20 15,0 0 3-15,-2 36-11 0,2-36 6 0,0 0-4 16,-9 39 7-16,9-39-6 0,0 0-2 0,-15 36 9 15,15-36 0-15,0 0 0 0,-20 36 5 0,20-36 10 16,0 0-4-16,-28 18 7 0,28-18 2 16,0 0-1-16,-29 12 7 0,29-12 2 0,0 0 6 15,-35 4 7-15,35-4-9 0,0 0-3 0,-40-4 12 16,40 4 8-16,0 0-8 0,-39-12 11 16,39 12-13-16,-26-13 7 0,26 13-7 0,-23-16 4 15,23 16-5-15,-26-15 18 0,26 15-13 0,-23-17 2 16,23 17-10-16,-26-23 9 0,26 23 39 15,-31-21-54-15,31 21-5 0,-29-25 9 0,29 25-6 16,-24-22 6-16,24 22-12 0,-23-24 19 0,23 24-7 16,-22-21 4-16,22 21-7 0,-21-18 9 0,21 18-27 15,0 0 32-15,-23-25-8 0,23 25 11 0,0 0-6 16,0 0 6-16,-17-25-8 0,17 25 4 16,0 0-9-16,0 0 11 0,0 0-8 0,0 0 2 15,0 0 1-15,0 0 13 0,0 0-3 0,0 0 6 16,-16-23-13-16,16 23 12 0,0 0-13 0,0 0 2 15,0 0-6-15,0 0 3 0,0 0-10 16,0 0 3-16,0 0-6 0,0 0 4 0,0 0-4 16,0 0 49-16,0 0-51 0,0 0 6 0,0 0 8 15,0 0-1-15,14 30 8 0,-14-30 4 16,0 0 6-16,14 26 5 0,-14-26-5 0,0 0 2 16,18 31-17-16,-18-31 15 0,19 29-5 0,-19-29 6 15,20 35 1-15,-20-35 8 0,24 37-13 0,-24-37 12 16,31 41-10-16,-14-18 13 0,-2-2-19 15,1 1 7-15,1 3-11 0,-2-4 18 0,0 2-11 16,-1-1-4-16,1 1-10 0,-1 0 37 0,-14-23-46 16,28 42 10-16,-13-21-7 0,-15-21 7 0,26 43-11 15,-26-43 1-15,26 40 1 0,-26-40 0 0,26 39 1 16,-26-39 2-16,22 35-8 0,-22-35 3 16,20 34-6-16,-20-34 6 0,18 30 1 0,-18-30 1 15,16 29-18-15,-16-29 25 0,10 28-9 0,-10-28 6 16,14 28-16-16,-14-28 13 0,12 23-11 15,-12-23 10-15,0 0-3 0,20 30 4 0,-20-30-8 16,0 0 7-16,14 32-11 0,-14-32 10 0,0 0-7 16,16 22 10-16,-16-22-11 0,0 0 4 15,0 0 9-15,0 0-8 0,0 0-10 0,10 29 19 16,-10-29-22-16,0 0 15 0,0 0-12 0,0 0 16 16,0 0-10-16,0 0 7 0,0 0-9 0,0 0 10 15,0 0-6-15,0 0 3 0,0 0-10 0,0 0-16 16,14 26-11-16,-14-26-16 0,0 0-25 15,0 0-6-15,0 0-36 0,0 0 1 0,0 0-24 16,0 0-14-16,0 0-34 0,0 0-13 0,0 0-26 16,0 0-55-16,0 0-154 0,0 0 149 15,0 0 221-15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5-09-27T14:53:49.680"/>
    </inkml:context>
    <inkml:brush xml:id="br0">
      <inkml:brushProperty name="width" value="0.21167" units="cm"/>
      <inkml:brushProperty name="height" value="0.21167" units="cm"/>
      <inkml:brushProperty name="color" value="#C00000"/>
      <inkml:brushProperty name="fitToCurve" value="1"/>
    </inkml:brush>
  </inkml:definitions>
  <inkml:trace contextRef="#ctx0" brushRef="#br0">253 29 0 0,'0'0'0'0,"0"0"98"16,0 0-24-16,0 0-27 0,0 0 14 0,0 0-13 16,0 0 4-16,0 0-14 0,0 0-5 0,0 0-10 15,0 0 12-15,0 0-13 0,0 0 14 16,0 0 39-16,0 0-58 0,0 0 4 0,0 0 2 15,0 0-8-15,0 0 10 0,0 0-12 0,0 0 8 16,0 0-5-16,0 0 4 0,0 0-13 16,0 0 7-16,0 0-8 0,0 0 11 0,-26 12-3 15,26-12 10-15,0 0-12 0,0 0 7 0,0 0-6 16,0 0 2-16,0 0-7 0,0 0 10 0,0 0-5 16,0 0 3-16,0 0-12 0,0 0 15 15,0 0-19-15,0 0 15 0,0 0-10 0,0 0 6 16,0 0-9-16,0 0 6 0,0 0-4 0,0 0 9 15,0 0-18-15,0 0 8 0,0 0 2 0,0 0 10 16,0 0-8-16,0 0 15 0,-20 17-5 16,20-17 5-16,0 0-8 0,0 0 9 0,0 0-9 15,0 0 8-15,0 0-14 0,0 0 0 0,0 0-1 16,0 0 8-16,0 0-7 0,0 0-1 16,0 0-4-16,0 0 8 0,0 0-7 0,0 0 6 15,0 0-6-15,0 0 8 0,0 0 5 0,0 0 8 16,0 0-20-16,0 0 2 0,0 0-10 0,0 0 16 15,0 0-16-15,0 0 14 0,0 0 59 16,0 0-70-16,0 0-8 0,0 0 5 0,8 28-8 16,-8-28 4-16,0 0-5 0,0 0 18 0,0 0-31 15,0 0 2-15,0 0-16 0,0 0 44 0,0 0-73 16,0 0 6-16,0 0-17 0,0 0-6 0,0 0-16 16,0 0-25-16,0 0-73 0,0 0-78 15,0 0 79-15,0 0 61 0</inkml:trace>
  <inkml:trace contextRef="#ctx0" brushRef="#br0" timeOffset="2296">393 11 0 0,'0'0'0'0,"0"0"59"16,0 0 37-16,0 0-28 0,0 0-7 0,0 0-6 16,0 0 0-16,0 0-14 0,0 0 3 15,0 0-7-15,0 0 3 0,0 0-15 0,0 0 30 16,0 0-32-16,0 0 6 0,0 0-6 0,0 0 5 15,0 0-16-15,0 0 16 0,0 0-11 0,0 0 13 16,0 0-19-16,0 0 10 0,0 0-13 16,0 0 10-16,0 0-11 0,0 0 14 0,0 0-9 15,0 0 8-15,0 0-9 0,0 0 2 0,0 0-6 16,0 0 5-16,0 0-6 0,0 0 12 0,0 0-10 16,0 0 8-16,0 0 0 0,0 0 8 15,0 0-17-15,0 0 14 0,0 0-13 0,-23 15 11 16,23-15-4-16,0 0 8 0,0 0-12 0,0 0-14 15,0 0-4-15,0 0 28 0,0 0-13 16,0 0 13-16,0 0-10 0,0 0 3 0,-9 28-8 16,9-28 6-16,0 0-10 0,0 0 6 0,0 0-3 15,0 0-14-15,0 0 18 0,0 0 5 0,0 0-9 16,-11 30 14-16,11-30-18 0,0 0 10 0,0 0-2 16,0 0 1-16,0 0-5 0,0 0 9 15,-17 20-9-15,17-20 7 0,0 0-8 0,0 0 4 16,0 0-5-16,0 0-2 0,-17 19-1 0,17-19 15 15,0 0-15-15,0 0 69 0,0 0-84 16,-28 18 8-16,28-18-4 0,0 0 12 0,0 0-4 16,0 0 5-16,0 0-6 0,0 0 4 0,-20 16-7 15,20-16 17-15,0 0 61 0,0 0-82 16,0 0 7-16,0 0-9 0,0 0-3 0,-26 16 13 16,26-16-8-16,0 0 9 0,0 0-13 0,0 0 15 15,0 0-8-15,-26 18 10 0,26-18-3 0,0 0 4 16,0 0-7-16,0 0 8 0,0 0 10 0,-21 19-12 15,21-19-8-15,0 0 4 0,0 0-2 16,0 0 5-16,0 0-1 0,0 0 8 0,0 0-21 16,-26 13 18-16,26-13-12 0,0 0 50 0,0 0-61 15,0 0 19-15,0 0-12 0,-31 11 14 0,31-11-14 16,0 0 14-16,0 0-6 0,0 0 6 16,0 0-6-16,0 0 3 0,0 0-15 0,0 0 13 15,0 0-5-15,-31 8 10 0,31-8-3 0,0 0 2 16,0 0-8-16,0 0 12 0,0 0-11 15,0 0 8-15,0 0-6 0,0 0 6 0,0 0-20 16,-35 10 22-16,35-10-5 0,0 0 5 0,0 0-8 16,0 0 9-16,0 0-9 0,0 0 4 15,0 0-11-15,0 0 14 0,0 0-16 0,0 0 16 16,0 0-13-16,0 0 16 0,0 0-5 0,-37 3 3 16,37-3-11-16,0 0 11 0,0 0-11 0,0 0 11 15,0 0-6-15,0 0 1 0,0 0-13 0,0 0 13 16,0 0-11-16,0 0 13 0,0 0-12 0,0 0 22 15,0 0-21-15,-21-19 5 0,21 19-2 16,0 0 10-16,0 0-9 0,0 0 5 0,0 0-7 16,0 0 9-16,0 0-10 0,0 0 10 0,-14-24-11 15,14 24 5-15,0 0-12 0,0 0 11 16,0 0-5-16,0 0 9 0,0 0-8 0,0 0 8 16,0 0-3-16,0 0 1 0,0 0 1 0,0 0 6 15,0 0-11-15,0 0 11 0,0 0-9 16,0 0 0-16,0 0-2 0,0 0 12 0,0 0-13 15,0 0 15-15,0 0-11 0,0 0 6 0,0 0-6 16,0 0 8-16,0 0-9 0,0 0 9 0,0 0-7 16,0 0 6-16,0 0-26 0,0 0 30 15,0 0-9-15,0 0 6 0,0 0-9 0,0 0 8 16,0 0-5-16,0 0 5 0,0 0-6 0,0 0 10 16,0 0-8-16,0 0 9 0,0 0-15 0,0 0 11 15,0 0-5-15,0 0 5 0,0 0-14 0,0 0 16 16,0 0-11-16,0 0 11 0,0 0-7 15,0 0 5-15,26 16-8 0,-26-16-14 0,0 0 24 16,0 0 10-16,0 0-5 0,26 13-7 16,-26-13-12-16,0 0 12 0,0 0-10 0,0 0 10 15,29 9-8-15,-29-9 8 0,0 0-1 0,0 0-3 16,0 0-5-16,0 0 9 0,0 0-19 0,37 5 22 16,-37-5-10-16,0 0 11 0,0 0-9 15,0 0 3-15,0 0-8 0,0 0 8 0,38 0-4 16,-38 0 8-16,0 0-10 0,0 0-5 0,0 0 6 15,0 0 10-15,0 0-10 0,39-3 9 0,-39 3-13 16,0 0 9-16,0 0-3 0,0 0 4 0,0 0-3 16,44 0 0-16,-44 0-3 0,0 0-8 15,0 0 13-15,0 0 4 0,0 0-12 0,0 0 11 16,39-3-12-16,-39 3 19 0,0 0-16 0,0 0 10 16,0 0-1-16,29-10-1 0,-29 10-5 15,0 0 4-15,0 0-13 0,0 0 17 0,24-12 0 16,-24 12-7-16,0 0-8 0,0 0 12 0,0 0-12 15,0 0 13-15,20-18-13 0,-20 18 11 16,0 0-9-16,0 0 12 0,0 0-15 0,23-22 1 16,-23 22 8-16,0 0 10 0,0 0-3 0,0 0-3 15,19-23-2-15,-19 23-2 0,0 0-6 0,0 0 4 16,15-21-6-16,-15 21 13 0,0 0-9 0,0 0 10 16,0 0-1-16,0 0 3 0,19-27-9 15,-19 27 10-15,0 0-10 0,0 0 9 0,0 0-6 16,0 0 1-16,0 0-3 0,0 0 7 0,12-25 0 15,-12 25 5-15,0 0-9 0,0 0 0 0,0 0-6 16,0 0 9-16,0 0-14 0,12-25 10 16,-12 25-9-16,0 0 49 0,0 0-57 0,0 0 20 15,0 0-9-15,0 0 0 0,0 0-7 0,0 0 12 16,0 0-1-16,5-33 8 0,-5 33-7 16,0 0 0-16,0 0 1 0,0 0-15 0,0 0 9 15,0 0 9-15,0 0 1 0,0 0 4 0,0 0-14 16,0 0 6-16,3-33-7 0,-3 33 16 15,0 0-11-15,0 0 17 0,0 0-26 0,0 0-3 16,0 0 12-16,0 0 5 0,0 0-6 0,0 0 22 16,0 0-25-16,0 0 12 0,0 0-20 0,0 0 19 15,0 0-14-15,0 0 4 0,0 0-3 0,0 0 12 16,0 0-7-16,0 0 4 0,0 0-10 0,0 0 0 16,0 0 6-16,0 0 0 0,0 0-14 15,0 0 9-15,0 0-18 0,0 0 8 0,0 0-22 16,0 0 0-16,0 0-18 0,0 0-8 0,0 0-34 15,0 0 6-15,0 0-98 0,0 0-112 16,0 0 92-16,0 0 67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5-09-27T14:54:00.969"/>
    </inkml:context>
    <inkml:brush xml:id="br0">
      <inkml:brushProperty name="width" value="0.21167" units="cm"/>
      <inkml:brushProperty name="height" value="0.21167" units="cm"/>
      <inkml:brushProperty name="fitToCurve" value="1"/>
    </inkml:brush>
  </inkml:definitions>
  <inkml:trace contextRef="#ctx0" brushRef="#br0">2746 127 0 0,'0'0'98'0,"0"0"26"16,0 0-12-16,0 0-10 0,0 0-22 16,-3-35 0-16,3 35-9 0,0 0 1 0,0 0 2 15,0 0-9-15,0 0-4 0,0 0-8 0,0 0-6 16,0 0-6-16,-6-32-12 0,6 32 12 0,0 0-15 15,0 0 5-15,0 0 3 0,0 0 2 0,0 0 5 16,0 0-10-16,0 0-23 0,0 0 16 16,4-35-7-16,-4 35 13 0,0 0 138 0,0 0-177 15,0 0 18-15,0 0-2 0,0 0 13 0,0 0 9 16,0 0-15-16,0 0 20 0,0 0-16 16,0 0 15-16,0 0 3 0,0 0 1 0,0 0-9 15,0 0 11-15,0 0 3 0,-12-25 0 0,12 25-12 16,0 0 10-16,0 0 0 0,0 0-11 15,0 0-9-15,0 0 15 0,0 0-12 0,0 0-1 16,0 0-8-16,0 0 7 0,0 0 2 0,0 0-8 16,0 0-12-16,0 0-16 0,0 0 23 0,0 0 9 15,0 0-11-15,0 0 0 0,0 0 1 0,0 0-9 16,0 0 4-16,0 0 4 0,0 0-13 16,0 0 7-16,0 0 5 0,0 0-3 0,0 0-5 15,0 0 16-15,2 35-8 0,-2-35 5 0,0 0-5 16,0 0 8-16,4 43-13 0,-4-43 14 0,0 0 41 15,5 38-54-15,-5-38 12 0,0 0 2 16,1 43-5-16,-1-43-4 0,9 32-7 0,-9-32 13 16,5 34-3-16,-5-34 5 0,8 34-4 0,-8-34-6 15,4 41 7-15,-4-41-3 0,0 36-7 16,0-36 10-16,5 35-1 0,-5-35 3 0,3 37-12 16,-3-37 4-16,3 35-11 0,-3-35 8 0,0 0-13 15,2 48 21-15,-2-48-8 0,4 31 1 0,-4-31-13 16,-1 33 16-16,1-33-47 0,0 0 45 15,0 45 2-15,0-45-5 0,0 0-1 0,1 41-2 16,-1-41 7-16,0 0 2 0,2 37-14 0,-2-37 12 16,0 0-7-16,0 0 9 0,3 42-11 0,-3-42 7 15,0 0-13-15,0 0 11 0,0 0 5 0,-2 39-11 16,2-39-12-16,0 0 4 0,0 0-29 16,0 0 14-16,0 0-29 0,3 34 9 0,-3-34-22 15,0 0-14-15,0 0-14 0,0 0-19 0,11 27-37 16,-11-27-26-16,0 0-18 0,0 0-5 0,0 0-9 15,0 0-252-15,0 0 153 0,0 0 204 0</inkml:trace>
  <inkml:trace contextRef="#ctx0" brushRef="#br0" timeOffset="658">3280 892 0 0,'0'0'174'16,"24"-15"13"-16,-24 15-29 0,0 0-5 0,0 0-19 16,0 0-7-16,0 0-27 0,20-18-14 0,-20 18-22 15,0 0 2-15,0 0-16 0,0 0 8 16,0 0-31-16,0 0 5 0,0 0-14 0,0 0 7 15,0 0-15-15,0 0 8 0,0 0 0 0,0 0-10 16,0 0 7-16,-36 11 6 0,36-11-4 16,0 0 8-16,-42 14-8 0,42-14 9 0,-35 12-12 15,35-12 20-15,-43 15-9 0,43-15 7 0,-48 13-58 16,48-13 57-16,-49 12-19 0,49-12 66 0,-52 13-96 16,52-13 34-16,-58 12-6 0,58-12-1 15,-56 6-5-15,56-6 5 0,-59 8-6 0,59-8 7 16,-63 9-8-16,63-9 10 0,-66 9-14 0,66-9-33 15,-69 6 42-15,32-1 12 0,2-3-7 0,-2 3-3 16,37-5 1-16,-66 3-7 0,66-3-1 16,-56 4 6-16,56-4-4 0,-53 6-3 0,53-6-11 15,-46 5 16-15,46-5-7 0,-37 2 13 0,37-2-12 16,-37 3 8-16,37-3-14 0,0 0 7 16,-44 0 4-16,44 0 2 0,0 0 63 0,-45 2-89 15,45-2-4-15,0 0 0 0,-40 2-6 0,40-2 1 16,0 0-13-16,0 0 10 0,0 0-12 0,-41 0-7 15,41 0-11-15,0 0-8 0,0 0-29 16,0 0 17-16,0 0-24 0,0 0-13 0,0 0-39 16,0 0-259-16,-20-20 145 0,20 20 240 0</inkml:trace>
  <inkml:trace contextRef="#ctx0" brushRef="#br0" timeOffset="2455">3535 1481 0 0,'0'0'195'0,"-14"-24"-18"0,14 24-30 15,0 0-17-15,0 0-5 0,0 0-11 0,0 0-9 16,0 0-18-16,-12-30-5 0,12 30-1 15,0 0-3-15,0 0-2 0,0 0-10 0,0 0-16 16,0 0 4-16,0 0 7 0,0 0-16 0,0 0-11 16,0 0 2-16,0 0-13 0,0 0 7 0,0 0-6 15,0 0 3-15,0 0-29 0,0 0 17 16,0 0-9-16,0 0 19 0,0 0-29 0,0 0 4 16,0 0-2-16,0 0 1 0,0 0 0 0,0 0 9 15,0 0-5-15,0 0 5 0,0 0-16 0,0 0 19 16,1 40-13-16,-1-40-5 0,0 0-2 0,0 0 19 15,6 35-10-15,-6-35 9 0,0 0-7 16,6 33-1-16,-6-33-5 0,0 0 12 0,7 36-15 16,-7-36 12-16,0 0-17 0,6 39 22 0,-6-39-14 15,0 0 7-15,9 40-3 0,-9-40 4 16,0 0-8-16,4 36-3 0,-4-36-7 0,0 0-1 16,0 0-4-16,-4 39 8 0,4-39-15 0,0 0 10 15,0 0-12-15,-14 27 19 0,14-27-20 16,0 0 15-16,0 0-8 0,-28 14 5 0,28-14-5 15,0 0 5-15,0 0-16 0,-38-1 21 0,38 1-7 16,0 0 2-16,-32-11-1 0,32 11 12 0,0 0-6 16,-29-21 10-16,29 21-8 0,0 0 12 0,-28-29-10 15,28 29 12-15,-15-23-7 0,15 23 7 16,-17-24-7-16,17 24 12 0,-19-23-8 0,19 23 8 16,0 0-1-16,-12-34 1 0,12 34-11 0,0 0 16 15,0 0-14-15,-11-30 1 0,11 30 13 16,0 0 5-16,0 0-1 0,0 0 3 0,0 0-27 15,0 0 31-15,0 0-14 0,0 0 7 0,0 0-6 16,0 0 0-16,-1-34-14 0,1 34 9 16,0 0-19-16,0 0 18 0,0 0-17 0,0 0 7 15,0 0-1-15,0 0 4 0,0 0-6 0,0 0-1 16,4 34-1-16,-4-34 13 0,0 0-14 0,0 0 16 16,7 37-14-16,-7-37 5 0,0 0-12 15,0 0 1-15,1 42-9 0,-1-42 9 0,0 0-13 16,0 0 7-16,-8 36-7 0,8-36 4 0,0 0-3 15,-15 26 6-15,15-26-14 0,0 0 4 0,-23 25-1 16,23-25-3-16,0 0-4 0,-26 17 10 0,26-17-2 16,0 0-11-16,0 0 25 0,-32 8 12 15,32-8 21-15,0 0-18 0,0 0 2 0,-35-10 17 16,35 10 4-16,0 0 12 0,-25-15 2 0,25 15 6 16,0 0-10-16,-20-25 6 0,20 25-7 15,0 0 31-15,-17-30-48 0,17 30 18 0,0 0-11 16,-15-34 7-16,15 34-6 0,0 0-10 0,-12-33-5 15,12 33 13-15,0 0-4 0,-13-26 0 16,13 26-8-16,0 0-20 0,0 0 16 0,0 0 11 16,0 0-10-16,0 0 2 0,0 0-4 0,-4-31 3 15,4 31-6-15,0 0 1 0,0 0-6 0,0 0 10 16,0 0-7-16,0 0 6 0,0 0-8 0,0 0 4 16,0 0-11-16,0 0 11 0,0 0 0 15,0 0 8-15,0 0-9 0,0 0 2 0,0 0-3 16,3 35 7-16,-3-35-12 0,0 0-1 0,0 0 8 15,9 40 7-15,-9-40 20 0,0 0-25 0,9 38-10 16,-9-38 10-16,0 0-8 0,12 39 10 16,-12-39-9-16,0 0 9 0,10 38-14 0,-10-38 17 15,0 0-7-15,3 32 9 0,-3-32-13 0,0 0 9 16,7 32-14-16,-7-32 13 0,0 0-10 16,0 0 13-16,6 38-16 0,-6-38 13 0,0 0-6 15,7 30 11-15,-7-30-18 0,0 0-4 0,0 0 11 16,3 43 9-16,-3-43-13 0,0 0 10 0,-8 29-7 15,8-29 6-15,0 0-8 0,0 0 14 16,-15 30-16-16,15-30 10 0,0 0-4 0,-25 20 1 16,25-20-12-16,0 0 4 0,-32 17-13 0,32-17-19 15,0 0 25-15,-35 16-1 0,35-16-14 0,0 0 27 16,-45 11-18-16,45-11 6 0,-31 7-5 16,31-7 10-16,0 0-5 0,-55 0 8 0,55 0-5 15,-38-3 11-15,38 3-7 0,-36-5 5 0,36 5 23 16,-36-7-18-16,36 7-2 0,-36-17 14 15,36 17-6-15,-30-12 16 0,30 12-9 0,-34-21 26 16,34 21-7-16,-32-24 3 0,32 24-4 0,-34-29 16 16,34 29 10-16,-28-28-10 0,28 28-10 0,-20-29 16 15,20 29-17-15,-13-28 10 0,13 28-18 16,0 0 14-16,-13-40-11 0,13 40 4 0,0 0-6 16,2-43-7-16,-2 43 1 0,0 0 7 0,6-44-10 15,-6 44 5-15,0 0-4 0,6-37 8 0,-6 37-19 16,0 0-1-16,0 0-12 0,5-38 18 0,-5 38-16 15,0 0 7-15,0 0-6 0,0 0 4 16,0 0-25-16,0 0 7 0,0 0-15 0,7-29 16 16,-7 29-15-16,0 0-7 0,0 0-6 0,0 0-15 15,0 0-7-15,0 0-8 0,0 0-25 16,0 0-14-16,0 0-22 0,0 0-22 0,0 0-12 16,0 0-27-16,0 0-67 0,0 0-137 0,0 0 138 15,0 0 77-15</inkml:trace>
  <inkml:trace contextRef="#ctx0" brushRef="#br0" timeOffset="3204">1590 1079 0 0,'0'0'57'0,"0"0"170"16,0 0-34-16,0 0-50 0,0 0-17 0,0 0-58 16,0 0 31-16,0 0-24 0,0 0 18 15,0 0-37-15,0 0 4 0,0 0-13 0,0 0 11 16,0 0-9-16,0 0 10 0,-30 11-13 0,30-11 1 16,0 0-7-16,0 0 14 0,0 0-17 15,-26 10-18-15,26-10 18 0,0 0 5 0,0 0-10 16,0 0 5-16,-43 12-17 0,43-12-7 0,0 0 2 15,-40 8-3-15,40-8 8 0,0 0-4 16,-48 0-9-16,48 0-8 0,0 0 6 0,-40 2 5 16,40-2-10-16,0 0 41 0,0 0-62 0,0 0-5 15,-34-11-16-15,34 11-1 0,0 0-15 0,0 0-13 16,0 0-23-16,0 0-11 0,0 0-31 0,0 0-9 16,0 0-6-16,0 0-90 0,0 0-101 15,0 0 113-15,0 0 74 0</inkml:trace>
  <inkml:trace contextRef="#ctx0" brushRef="#br0" timeOffset="3548">1618 1368 0 0,'0'0'163'15,"0"0"97"-15,23 18-49 0,-23-18-27 0,0 0-41 16,0 0-20-16,0 0-31 0,0 0-7 0,0 0-22 16,0 0-5-16,0 0-14 0,0 0-8 0,0 0-14 15,0 0 6-15,-25 21-15 0,25-21 10 0,0 0-11 16,0 0 10-16,-41 9-2 0,41-9 14 16,0 0-5-16,-46 8 3 0,46-8-9 0,0 0 17 15,-41 0-8-15,41 0 8 0,0 0 57 0,-42 3-90 16,42-3 7-16,0 0 0 0,-38 4-24 15,38-4 15-15,0 0-15 0,0 0 7 0,-46 1-26 16,46-1-7-16,0 0-30 0,0 0-13 0,-39 2-42 16,39-2 14-16,0 0-20 0,0 0-14 15,0 0-17-15,0 0-269 0,0 0 149 0,0 0 228 16</inkml:trace>
  <inkml:trace contextRef="#ctx0" brushRef="#br0" timeOffset="4361">415 620 0 0,'-3'-40'173'0,"3"40"50"0,0 0-23 16,0 0-22-16,0-41-14 0,0 41-35 0,0 0-7 16,0 0-12-16,0 0 5 0,0 0-14 15,0 0-10-15,0 0-11 0,3-34 11 0,-3 34-42 16,0 0 18-16,0 0-14 0,0 0-3 0,0 0-38 16,0 0 28-16,0 0-14 0,0 0 7 15,0 0-11-15,0 0 0 0,0 0-11 0,0 0 13 16,0 0-29-16,0 0 21 0,0 0-12 0,0 0 2 15,0 0-61-15,0 0 89 0,0 0-11 16,0 0 20-16,-3 42-6 0,3-42-3 0,0 0-2 16,4 46 4-16,-4-46-13 0,0 0 15 0,2 54-1 15,-2-54-15-15,4 39 0 0,-4-39 7 0,7 42-27 16,-7-42 20-16,6 42 14 0,-6-42-19 0,6 43-10 16,-6-43 11-16,3 39-13 0,-3-39 4 15,8 44-24-15,-8-44 30 0,9 40-11 0,-9-40 3 16,6 39-3-16,-6-39 6 0,8 43-11 0,-8-43 7 15,7 37-1-15,-7-37-3 0,10 38 29 0,-10-38-27 16,7 38-10-16,-7-38-1 0,8 31 3 16,-8-31 6-16,0 0-8 0,8 38 11 0,-8-38-12 15,0 0-12-15,0 0-24 0,7 30 8 0,-7-30-21 16,0 0-11-16,0 0-11 0,0 0 7 16,0 0-41-16,0 0-14 0,0 0-27 0,0 0-27 15,0 0-17-15,0 0-19 0,0 0-64 0,0 0-150 16,0 0 149-16,16 22 225 0</inkml:trace>
  <inkml:trace contextRef="#ctx0" brushRef="#br0" timeOffset="4923">849 1506 0 0,'40'-10'244'0,"-40"10"-23"0,0 0-27 16,0 0-27-16,0 0 21 0,26-13-90 0,-26 13-7 16,0 0-17-16,0 0-11 0,0 0-22 0,0 0 2 15,0 0-17-15,0 0 1 0,0 0-15 16,0 0 5-16,0 0-11 0,0 0 5 0,0 0-6 16,0 0 15-16,0 0-8 0,-40 5 15 0,40-5-13 15,0 0 12-15,-49 8-15 0,49-8 11 16,-38 6-17-16,38-6 13 0,-56 11-44 0,56-11 46 15,-50 4-7-15,50-4 2 0,-55 8-3 0,55-8-2 16,-59 15-10-16,59-15 9 0,-63 9-7 0,63-9 4 16,-61 11-2-16,29-6-41 0,32-5 40 15,-62 10 9-15,62-10-11 0,-59 10 7 0,59-10-12 16,-53 10 12-16,53-10-11 0,-47 8 11 0,47-8 2 16,-39 8-9-16,39-8-8 0,-36 13 22 0,36-13-19 15,0 0 6-15,-43 5 29 0,43-5-38 0,0 0-9 16,-37 7 20-16,37-7-18 0,0 0 5 15,0 0-11-15,-36 7 7 0,36-7-14 0,0 0 3 16,0 0-9-16,0 0-12 0,0 0-32 0,0 0 10 16,0 0-23-16,0 0-21 0,0 0-23 15,0 0-41-15,0 0-207 0,0 0 134 0,0 0 77 16</inkml:trace>
  <inkml:trace contextRef="#ctx0" brushRef="#br0" timeOffset="5719">914 1908 0 0,'0'0'229'0,"0"0"-27"15,0 0-43-15,6-36-11 0,-6 36-26 0,0 0-7 16,0 0-33-16,0 0-5 0,0 0-12 16,-6-36-1-16,6 36 15 0,0 0-33 0,0 0-14 15,0 0 4-15,0 0-11 0,-19-21 7 0,19 21-15 16,0 0 16-16,0 0-12 0,-34-7 10 16,34 7-9-16,0 0 11 0,-38-2-12 0,38 2 17 15,0 0-12-15,0 0-2 0,-49 3-14 0,49-3 8 16,0 0-16-16,-42 4 14 0,42-4-9 15,0 0 3-15,-46 11 14 0,46-11-18 0,-32 9-8 16,32-9 19-16,-27 9-36 0,27-9 38 0,-28 12-23 16,28-12 5-16,-26 18-4 0,26-18 10 0,-22 16-8 15,22-16 16-15,0 0-21 0,-26 23 13 0,26-23-9 16,0 0 7-16,-20 22-14 0,20-22 18 16,0 0-6-16,0 0 6 0,0 0-11 0,-9 33 7 15,9-33-2-15,0 0-34 0,0 0 37 0,5 33 5 16,-5-33-3-16,0 0 2 0,17 25 34 0,-17-25-45 15,0 0-7-15,27 25 14 0,-27-25-11 16,22 16 13-16,-22-16-18 0,29 23 21 0,-29-23-11 16,32 14 13-16,-32-14-10 0,35 15 13 0,-35-15-12 15,36 14 5-15,-36-14-6 0,38 12 7 16,-38-12-1-16,34 13 14 0,-34-13-24 0,35 7 6 16,-35-7 11-16,32 11-2 0,-32-11-4 0,30 11-22 15,-30-11 20-15,0 0 9 0,38 14-8 16,-38-14 1-16,0 0 5 0,34 5-9 0,-34-5 3 15,0 0-9-15,0 0 7 0,0 0 1 0,29 9-3 16,-29-9 5-16,0 0-9 0,0 0 1 16,0 0 6-16,0 0 29 0,0 0-43 0,0 0-4 15,0 0 5-15,0 0-6 0,0 0-10 0,0 0-6 16,0 0-16-16,0 0-18 0,0 0-22 0,0 0-28 16,0 0-31-16,0 0-13 0,0 0-35 0,0 0-65 15,0 0-185-15,0 0 150 0,0 0 220 16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5-09-27T14:54:09.687"/>
    </inkml:context>
    <inkml:brush xml:id="br0">
      <inkml:brushProperty name="width" value="0.21167" units="cm"/>
      <inkml:brushProperty name="height" value="0.21167" units="cm"/>
      <inkml:brushProperty name="fitToCurve" value="1"/>
    </inkml:brush>
  </inkml:definitions>
  <inkml:trace contextRef="#ctx0" brushRef="#br0">3627 759 0 0,'0'0'154'0,"0"0"33"0,0 0-21 15,0 0-16-15,0 0-6 0,0 0-2 0,0 0-28 16,0 0-7-16,0 0-2 0,-26-17-2 0,26 17-22 16,0 0 11-16,0 0-26 0,0 0 9 0,-10-33-7 15,10 33 19-15,0 0-24 0,0 0 0 16,-7-40-12-16,7 40 0 0,0 0-2 0,0-36-7 15,0 36 13-15,0 0-23 0,3-42-9 0,-3 42 1 16,7-33 2-16,-7 33-16 0,7-33-3 16,-7 33 11-16,9-35-15 0,-9 35 5 0,17-39-14 15,-17 39 21-15,17-37-25 0,-17 37 14 0,23-37 4 16,-23 37-2-16,23-36 2 0,-23 36-2 16,22-31-15-16,-22 31 6 0,23-30-11 0,-23 30 11 15,26-25-7-15,-26 25 14 0,34-21-11 0,-34 21 3 16,29-17-2-16,-29 17 0 0,30-14-19 0,-30 14 14 15,30-9-5-15,-30 9-5 0,0 0 67 16,41-11-64-16,-41 11-4 0,0 0 14 0,0 0-12 16,46-2-8-16,-46 2-2 0,0 0 19 0,31 14-14 15,-31-14 12-15,0 0-3 0,32 22 13 0,-32-22-60 16,20 22 60-16,-20-22-3 0,14 25 7 16,-14-25-12-16,17 27 1 0,-17-27-8 0,9 28-5 15,-9-28-10-15,0 0 15 0,3 38-5 0,-3-38 9 16,-9 32 3-16,9-32 9 0,-20 29-20 15,20-29 12-15,-31 30-3 0,31-30 1 0,-35 34-2 16,35-34 7-16,-45 30-1 0,22-14-1 0,0-1-16 16,23-15 15-16,-50 25-10 0,50-25 8 0,-46 23-5 15,46-23 14-15,-43 21 25 0,43-21-34 16,-45 18-7-16,45-18 12 0,-43 18 55 0,43-18-64 16,-43 13-14-16,43-13 22 0,-40 8-6 0,40-8 2 15,-37 6 0-15,37-6-12 0,0 0 6 0,-50 1 6 16,50-1 1-16,0 0 59 0,-46-5-76 0,46 5 9 15,0 0 6-15,-34-12 5 0,34 12 2 16,0 0-3-16,-26-15-8 0,26 15 16 0,0 0 0 16,0 0-4-16,-23-21 0 0,23 21 4 0,0 0 0 15,0 0-6-15,0 0 16 0,0 0-4 16,-11-27 0-16,11 27 3 0,0 0 1 0,0 0-7 16,0 0 1-16,0 0 4 0,0 0-7 0,0 0 2 15,0 0 1-15,0 0 1 0,0 0-9 16,0 0 3-16,0 0 2 0,0 0 1 0,0 0-2 15,20 25 10-15,-20-25 66 0,0 0-80 0,17 27-3 16,-17-27 12-16,0 0-5 0,17 34 7 0,-17-34-6 16,14 23 6-16,-14-23-8 0,12 29 12 0,-12-29-18 15,14 27 17-15,-14-27-9 0,6 28 7 16,-6-28-6-16,14 28 8 0,-14-28-19 0,6 31 14 16,-6-31-10-16,8 27 9 0,-8-27-10 0,0 0 14 15,6 39 0-15,-6-39-37 0,0 0 26 0,6 36 14 16,-6-36-8-16,0 0 6 0,0 0-5 15,0 46-2-15,0-46-15 0,0 0 12 0,-6 29-2 16,6-29 4-16,0 0-6 0,-17 28-4 0,17-28-2 16,0 0 10-16,-23 26 10 0,23-26-16 15,-20 17-5-15,20-17 12 0,0 0-12 0,-34 16 21 16,34-16-11-16,0 0 6 0,-34 11-4 0,34-11-3 16,0 0 3-16,-40 9 2 0,40-9-5 0,-29 9 4 15,29-9-3-15,0 0 3 0,-44 0-4 16,44 0 13-16,0 0-7 0,-49-2 10 0,49 2-4 15,0 0 5-15,-43-7 1 0,43 7 3 0,0 0 1 16,-43-9 10-16,43 9-12 0,-25-12 20 0,25 12-22 16,-26-17 7-16,26 17-11 0,-23-23 20 0,23 23-17 15,-21-26 4-15,21 26-3 0,-20-27 5 16,20 27-21-16,-19-34 19 0,19 34 0 0,-20-34-2 16,20 34-12-16,-17-40 8 0,17 40-2 0,-10-37 4 15,10 37-4-15,-13-39 5 0,13 39-9 16,-4-36 14-16,4 36-16 0,-3-36 15 0,3 36 4 15,0 0-5-15,3-43-13 0,-3 43 9 0,0 0-5 16,10-34 19-16,-10 34-23 0,0 0 2 16,13-30-5-16,-13 30 6 0,0 0-16 0,14-22 14 15,-14 22-8-15,0 0 6 0,0 0-19 0,19-21-1 16,-19 21 0-16,0 0-34 0,0 0-9 0,0 0-12 16,24-19-6-16,-24 19-30 0,0 0-16 0,0 0-18 15,0 0-36-15,0 0-38 0,19-18-202 16,-19 18 143-16,0 0 238 0</inkml:trace>
  <inkml:trace contextRef="#ctx0" brushRef="#br0" timeOffset="719">2874 120 0 0,'0'0'183'0,"0"0"-17"0,0 0-46 15,0 0-26-15,0 0-23 0,0 0-4 16,0 0 0-16,0 0-9 0,0 0-1 0,0 0-14 16,0 0-7-16,0 0 0 0,0 0-1 0,-20 25-4 15,20-25-6-15,0 0 1 0,-34 12-8 0,34-12 3 16,0 0-6-16,-43 13-5 0,43-13-4 0,0 0 9 16,-43 10-8-16,43-10 3 0,0 0-8 15,-37 7 6-15,37-7-8 0,0 0 9 0,0 0 46 16,0 0-63-16,-33 5 8 0,33-5-2 0,0 0 17 15,0 0-8-15,0 0-6 0,0 0 6 0,0 0-7 16,0 0-11-16,0 0 13 0,16-19 62 16,-16 19-77-16,0 0 6 0,31-16 2 0,-31 16-1 15,29-9 5-15,-29 9 2 0,31-10-6 0,-31 10 1 16,0 0-2-16,40-8 7 0,-40 8 1 16,0 0 1-16,0 0 2 0,0 0 2 0,29-10 8 15,-29 10-2-15,0 0-1 0,0 0-1 0,0 0 2 16,0 0-8-16,0 0 10 0,0 0 1 0,0 0-7 15,0 0 0-15,0 0 2 0,0 0-5 16,0 0-4-16,0 0 7 0,-29 18-3 0,29-18-4 16,0 0-17-16,-28 13-10 0,28-13-14 0,0 0-13 15,0 0-22-15,-26 11-18 0,26-11-30 0,0 0-18 16,0 0-241-16,0 0 133 0,0 0 77 0</inkml:trace>
  <inkml:trace contextRef="#ctx0" brushRef="#br0" timeOffset="1766">2337 33 0 0,'0'0'148'0,"0"-33"123"0,0 33-43 0,0 0-39 15,0 0-24-15,0 0-30 0,0 0-2 16,0 0-31-16,0 0-9 0,0 0-21 0,0 0-3 15,0 0-26-15,0 0 3 0,0 0 16 0,0 0-35 16,0 0-1-16,0 0-3 0,0 0-3 0,24 14 4 16,-24-14-15-16,0 0 2 0,23 30-26 0,-23-30 25 15,0 0-15-15,23 30 12 0,-23-30-11 16,14 22 11-16,-14-22-12 0,15 27 1 0,-15-27-23 16,0 0 8-16,11 37-18 0,-11-37-4 0,0 0 5 15,0 0-5-15,-6 43 29 0,6-43-45 0,0 0 21 16,-11 28 3-16,11-28 3 0,0 0 7 15,0 0 6-15,-23 21 6 0,23-21 6 0,0 0-5 16,0 0 2-16,0 0 4 0,-36 1-3 0,36-1 9 16,0 0-7-16,0 0 5 0,-27-18-1 15,27 18 6-15,0 0-2 0,-16-19-5 0,16 19 2 16,0 0 3-16,0 0 44 0,-17-31-53 0,17 31 2 16,0 0 2-16,0 0 8 0,0 0 4 15,-17-22 2-15,17 22-18 0,0 0 10 0,0 0-12 16,0 0 10-16,0 0-2 0,0 0-6 0,0 0-2 15,0 0 10-15,0 0 4 0,0 0-9 0,0 0-3 16,0 0 0-16,0 0 6 0,6 31-7 0,-6-31 5 16,0 0-13-16,0 0-3 0,0 0 22 0,-3 34 2 15,3-34-10-15,0 0-2 0,0 0-6 16,-6 36 7-16,6-36-7 0,0 0 6 0,-11 25-2 16,11-25 3-16,0 0 1 0,0 0 3 0,-23 20-5 15,23-20 2-15,0 0 0 0,0 0 7 16,0 0 3-16,0 0-1 0,-37 6 2 0,37-6-3 15,0 0 10-15,0 0-21 0,-37-12 21 0,37 12-5 16,0 0 2-16,-26-19-2 0,26 19-2 16,0 0 1-16,-34-17-4 0,34 17 4 0,0 0-9 15,-27-18 15-15,27 18-19 0,0 0 4 0,-26-21 2 16,26 21-2-16,0 0 8 0,-26-18-8 0,26 18 0 16,0 0-1-16,-20-18 0 0,20 18 4 15,0 0 2-15,0 0-6 0,0 0-11 0,0 0 15 16,0 0 1-16,-28-11-4 0,28 11 8 0,0 0-5 15,0 0 2-15,0 0 6 0,0 0 3 0,0 0 19 16,0 0-11-16,0 0 9 0,0 0-6 0,14 29 5 16,-14-29-8-16,0 0 9 0,17 25-15 15,-17-25 13-15,0 0-10 0,23 29 3 0,-23-29-13 16,21 27 7-16,-21-27-4 0,22 24 7 0,-22-24-18 16,20 29 7-16,-20-29-6 0,24 31 12 15,-24-31-39-15,23 28 56 0,-23-28-26 0,26 29 16 16,-26-29-9-16,28 29 13 0,-28-29-15 0,23 28 18 15,-23-28-13-15,23 27 27 0,-23-27-10 16,23 24 4-16,-23-24-6 0,17 22-15 0,-17-22-5 16,0 0 3-16,17 25-10 0,-17-25 18 0,0 0-15 15,0 0 10-15,17 29-15 0,-17-29 4 0,0 0-10 16,0 0 9-16,0 0-21 0,0 0-6 0,7 28-15 16,-7-28-1-16,0 0-33 0,0 0 2 15,0 0-15-15,0 0-13 0,0 0-20 0,0 0-17 16,0 0-13-16,0 0-25 0,0 0-59 0,0 0-140 15,0 0 128-15,0 0 77 0</inkml:trace>
  <inkml:trace contextRef="#ctx0" brushRef="#br0" timeOffset="2625">1964 1055 0 0,'0'0'199'0,"0"0"76"0,0 0-67 0,0 0-11 16,0 0-40-16,0 0-16 0,0 0-7 15,0 0-31-15,0 0-22 0,0 0-4 0,0 0-24 16,0 0 2-16,0 0 1 0,0 0 10 0,0 0-14 16,0 0 12-16,0 0-2 0,0 0 4 15,0 0 4-15,-34 4-17 0,34-4-10 0,0 0 9 16,-43 9-16-16,43-9 9 0,0 0-2 0,-47 7-64 15,47-7 45-15,0 0 11 0,-51 7-18 0,51-7 22 16,0 0-35-16,-43 6 17 0,43-6-19 0,0 0 14 16,-43 6-11-16,43-6 3 0,0 0-8 15,0 0 6-15,-43 4-6 0,43-4-11 0,0 0-21 16,0 0-33-16,-34 7-11 0,34-7-22 0,0 0-28 16,0 0-18-16,0 0-39 0,0 0-11 0,0 0-8 15,0 0-13-15,0 0-45 0,0 0-124 16,0 0 135-16,0 0 77 0</inkml:trace>
  <inkml:trace contextRef="#ctx0" brushRef="#br0" timeOffset="2953">1922 1290 0 0,'0'0'202'0,"0"0"47"0,0 0-42 0,0 0-44 15,28 15-5-15,-28-15-36 0,0 0-10 0,0 0-18 16,0 0-12-16,0 0-18 0,0 0-8 0,0 0-17 16,0 0 5-16,0 0-7 0,0 0 8 15,0 0-9-15,-32 11 13 0,32-11 38 0,0 0-40 16,0 0-7-16,-40 11 10 0,40-11-18 0,0 0 14 16,-38 2-12-16,38-2-7 0,0 0-4 15,-47 0 5-15,47 0-9 0,0 0 4 0,-49 4 20 16,49-4-40-16,0 0-8 0,-50 4 3 0,50-4-2 15,0 0-14-15,-45 3-12 0,45-3-21 16,0 0-17-16,0 0-11 0,-40 5-28 0,40-5-27 16,0 0-40-16,0 0 2 0,0 0-37 0,0 0-255 15,-41 0 154-15,41 0 203 0</inkml:trace>
  <inkml:trace contextRef="#ctx0" brushRef="#br0" timeOffset="3844">383 532 77 0,'6'-31'282'0,"-6"31"-57"0,0 0-29 0,0 0-37 15,0 0-12-15,-3-36-7 0,3 36 5 0,0 0-22 16,0 0-16-16,0 0-3 0,0 0-18 0,0 0-19 16,0 0 3-16,0 0-21 0,0 0 5 15,0 0-14-15,0 0 18 0,0 0-18 0,0 0 9 16,0 0-2-16,0 0-5 0,0 0-18 0,0 0 8 16,0 0-10-16,0 0 1 0,0 0 13 15,0 0-32-15,0 0-8 0,0 0 16 0,0 0-3 16,0 0 9-16,0 0-4 0,8 29 3 0,-8-29-4 15,0 0 6-15,8 46 0 0,-8-46 7 16,12 36-28-16,-12-36 18 0,15 40-1 0,-15-40-3 16,20 39 1-16,-20-39-3 0,20 43-7 0,-20-43 14 15,20 39-20-15,-20-39 17 0,22 43-12 0,-22-43 4 16,21 40-2-16,-21-40 0 0,17 37-4 16,-17-37 4-16,18 38-2 0,-18-38 8 0,17 35-18 15,-17-35 18-15,16 33-9 0,-16-33 28 0,13 33-78 16,-13-33 54-16,11 32-8 0,-11-32 9 0,15 29-6 15,-15-29-3-15,10 29 1 0,-10-29-18 0,0 0-13 16,13 39-9-16,-13-39-16 0,10 29-58 16,-10-29 57-16,0 0-18 0,0 0-18 0,7 30-26 15,-7-30-16-15,0 0-37 0,0 0-8 0,0 0-29 16,0 0-6-16,0 0-233 0,20 18 151 16,-20-18 213-16</inkml:trace>
  <inkml:trace contextRef="#ctx0" brushRef="#br0" timeOffset="4453">1126 1464 0 0,'0'0'98'0,"0"0"111"15,0 0-41-15,34-7-35 0,-34 7-17 0,0 0-18 16,0 0-10-16,0 0-25 0,0 0-3 0,0 0-13 15,0 0 3-15,0 0-7 0,0 0 4 16,0 0-13-16,0 0 7 0,0 0 1 0,-28 18 9 16,28-18-15-16,0 0 9 0,-35 9-2 0,35-9 5 15,-31 7-14-15,31-7 21 0,-37 7-28 16,37-7 3-16,-38 11-6 0,38-11-2 0,-42 5-19 16,42-5 21-16,-39 13-20 0,39-13 18 0,-45 11-19 15,45-11 9-15,-49 12 2 0,49-12-3 16,-46 11 2-16,46-11-1 0,-54 13-10 0,54-13 17 15,-57 14-17-15,27-7 21 0,30-7-18 0,-60 12 18 16,28-5-13-16,32-7 7 0,-60 10-21 0,60-10 16 16,-54 8-8-16,54-8 11 0,-49 7-16 15,49-7 12-15,-46 7-5 0,46-7 2 0,-45 6-11 16,45-6 15-16,-43 5-16 0,43-5 11 0,-43 6-30 16,43-6 31-16,-41 4 7 0,41-4-7 0,-38 4-8 15,38-4 3-15,0 0 7 0,-48 4-10 0,48-4-4 16,0 0 9-16,-34 6-5 0,34-6 0 0,0 0-11 15,0 0 4-15,0 0-10 0,0 0-2 16,0 0-12-16,0 0-12 0,0 0-17 0,-36 4-7 16,36-4-20-16,0 0-6 0,0 0-32 0,0 0-21 15,0 0-37-15,0 0-269 0,0 0 152 16,0 0 212-16</inkml:trace>
  <inkml:trace contextRef="#ctx0" brushRef="#br0" timeOffset="5406">1256 1981 60 0,'0'0'293'16,"0"0"-69"-16,0 0-49 0,0 0-20 0,0 0-30 16,0 0-16-16,0 0 3 0,0 0 1 0,0 0-23 15,0 0-5-15,0 0-12 0,0 0-6 0,-27 14-4 16,27-14 8-16,0 0 5 0,-8 31 1 16,8-31-3-16,0 0-3 0,-11 32-11 0,11-32 16 15,0 0-38-15,-7 33 5 0,7-33-2 0,0 0-1 16,-10 40-12-16,10-40 7 0,0 0-5 15,-7 37-4-15,7-37-8 0,0 0 3 0,-2 45-9 16,2-45-13-16,0 0 7 0,0 43 4 0,0-43-2 16,0 0-1-16,6 44-16 0,-6-44 14 15,0 0-6-15,7 42 11 0,-7-42-5 0,0 0 5 16,3 37-7-16,-3-37-2 0,0 0-14 0,0 0 12 16,1 38 3-16,-1-38 2 0,0 0-8 0,0 0 0 15,0 0-6-15,-4 36 4 0,4-36-6 0,0 0 15 16,0 0-11-16,0 0-6 0,0 0 7 15,0 0 2-15,0 0 25 0,-14 25-24 0,14-25-11 16,0 0 10-16,0 0-6 0,0 0 14 0,0 0-12 16,0 0 27-16,0 0-15 0,0 0 16 15,0 0-9-15,0 0 5 0,-23-18-25 0,23 18 28 16,0 0-8-16,-17-25 0 0,17 25 39 0,-16-22-53 16,16 22-8-16,-16-28 22 0,16 28-20 15,-25-33 15-15,25 33-6 0,-31-35 4 0,14 13-10 16,17 22 9-16,-32-38-9 0,32 38 5 0,-30-37-50 15,30 37 60-15,-25-25-9 0,25 25 11 0,-20-20-11 16,20 20 5-16,0 0-4 0,0 0-6 0,-18-24-5 16,18 24 8-16,0 0-6 0,0 0-1 15,0 0-17-15,0 0 13 0,0 0-13 0,0 0 48 16,0 0-54-16,0 0 12 0,0 0-15 0,0 0 3 16,0 0-24-16,0 0 0 0,0 0-18 0,0 0 7 15,0 0-25-15,0 0-13 0,0 0-35 16,0 0-2-16,0 0-7 0,0 0-18 0,0 0-42 15,0 0-237-15,0 0 152 0,0 0 215 0</inkml:trace>
  <inkml:trace contextRef="#ctx0" brushRef="#br0" timeOffset="6047">445 2356 0 0,'0'0'347'0,"0"0"-57"16,0 0-52-16,-10-28-43 0,10 28-36 16,0 0-14-16,0 0-29 0,0 0-17 0,0 0-18 15,0 0 12-15,-20-18-59 0,20 18 8 0,0 0-17 16,0 0 3-16,-35 4-14 0,35-4 8 0,0 0-4 16,0 0 13-16,-32 7-3 0,32-7 7 15,0 0 2-15,0 0 34 0,-32 11-60 0,32-11 10 16,0 0-20-16,-33 10 56 0,33-10-61 0,0 0 9 15,0 0-14-15,-30 15 5 0,30-15 12 0,0 0-10 16,-23 21-10-16,23-21 8 0,0 0-14 16,0 0 11-16,-17 28 52 0,17-28-71 0,0 0-4 15,0 0 12-15,0 0-3 0,3 32 12 0,-3-32-5 16,0 0 17-16,28 22-14 0,-28-22 10 0,27 18-7 16,-27-18 9-16,37 19-6 0,-37-19-8 15,35 18-2-15,-35-18 1 0,43 20-2 0,-43-20 6 16,46 23 7-16,-46-23-1 0,45 19-9 0,-45-19 11 15,46 22 0-15,-46-22 3 0,40 27-15 16,-40-27 14-16,35 18 0 0,-35-18 16 0,34 14-7 16,-34-14 6-16,27 12-2 0,-27-12-4 0,0 0-3 15,34 15-10-15,-34-15 11 0,0 0 1 0,0 0-5 16,29 17-6-16,-29-17 13 0,0 0-31 16,0 0 25-16,0 0 6 0,0 0-12 0,26 14-12 15,-26-14 2-15,0 0-13 0,0 0-2 0,0 0-3 16,0 0-12-16,0 0-3 0,0 0-14 0,0 0-17 15,0 0-10-15,0 0-15 0,0 0-17 16,0 0-21-16,0 0-30 0,0 0-83 0,0 0-108 16,0 0 122-16,0 0 75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5-09-27T14:54:18.890"/>
    </inkml:context>
    <inkml:brush xml:id="br0">
      <inkml:brushProperty name="width" value="0.21167" units="cm"/>
      <inkml:brushProperty name="height" value="0.21167" units="cm"/>
      <inkml:brushProperty name="fitToCurve" value="1"/>
    </inkml:brush>
  </inkml:definitions>
  <inkml:trace contextRef="#ctx0" brushRef="#br0">2504 66 122 0,'0'0'298'16,"0"0"-74"-16,-6-33-10 0,6 33-39 0,0 0 0 15,0 0-24-15,0 0 6 0,0 0-25 0,0 0-16 16,0 0-22-16,0 0-9 0,0 0-27 16,0 0 7-16,0 0-19 0,0 0 7 0,-5-33-19 15,5 33 17-15,0 0-7 0,0 0 0 0,0 0-3 16,0 0 0-16,0 0-3 0,0 0-5 0,0 0-10 15,0 0 0-15,0 0-8 0,0 0 1 0,0 0-12 16,0 0 2-16,0 0 10 0,15 33-7 16,-15-33-17-16,0 0 20 0,17 39-20 0,-17-39 22 15,14 25-6-15,-14-25 5 0,16 38-9 0,-16-38-6 16,15 40-8-16,-15-40 6 0,18 37 14 0,-18-37-12 16,14 39-6-16,-14-39-15 0,14 36 3 15,-14-36-13-15,9 31 6 0,-9-31-5 0,0 0 2 16,-8 41-9-16,8-41 20 0,-16 21-11 0,16-21 11 15,-28 20-4-15,28-20 10 0,-34 12-3 16,34-12 14-16,-37 5-1 0,37-5-3 0,0 0-2 16,-50 1 17-16,50-1-27 0,0 0 22 0,-45-8 6 15,45 8-7-15,-29-14-8 0,29 14 5 0,-23-16-12 16,23 16 12-16,-20-25 5 0,20 25 7 16,-18-27-41-16,18 27 32 0,-17-27-4 0,17 27 13 15,-12-28-7-15,12 28 33 0,-11-25-46 0,11 25 12 16,0 0-8-16,-9-29 7 0,9 29-1 0,0 0-7 15,0 0 1-15,0 0 1 0,0 0 3 16,-7-29 3-16,7 29-5 0,0 0-12 0,0 0 4 16,0 0 3-16,0 0-7 0,0 0 7 0,0 0 2 15,0 0 0-15,0 0-3 0,10 33-3 16,-10-33 0-16,0 0 1 0,7 34-6 0,-7-34-4 16,0 0-9-16,3 43 7 0,-3-43-14 0,0 0 5 15,-4 43-14-15,4-43 1 0,-8 30 16 0,8-30-14 16,-12 26-3-16,12-26 12 0,0 0-12 15,-23 31 11-15,23-31-9 0,0 0 17 0,-25 23-23 16,25-23 35-16,0 0-3 0,0 0 33 0,-35 13-39 16,35-13 19-16,0 0-8 0,0 0 16 0,-35-6-10 15,35 6 15-15,0 0-12 0,-26-18 21 16,26 18-18-16,0 0 12 0,-22-25-7 0,22 25 4 16,0 0-12-16,-15-30 22 0,15 30-13 0,0 0 20 15,-11-32-8-15,11 32 11 0,0 0-9 0,-11-25 12 16,11 25-12-16,0 0 6 0,0 0-37 15,0 0 44-15,-14-27-8 0,14 27-2 0,0 0-13 16,0 0 6-16,0 0-15 0,0 0 12 0,0 0-11 16,0 0 6-16,0 0-10 0,0 0-25 15,0 0 42-15,11 29 2 0,-11-29-17 0,0 0 12 16,16 37-12-16,-16-37 6 0,10 30 1 0,-10-30 1 16,11 28-13-16,-11-28 3 0,9 33 6 0,-9-33 3 15,11 33-12-15,-11-33 8 0,12 35-8 0,-12-35 54 16,11 35-60-16,-11-35 6 0,11 33-7 15,-11-33 8-15,9 36 13 0,-9-36-5 0,5 34-17 16,-5-34 9-16,3 34-13 0,-3-34 4 0,0 0-16 16,1 43 18-16,-1-43-7 0,0 0 0 0,-3 39-8 15,3-39 68-15,0 0-71 0,-15 30 6 16,15-30 2-16,0 0 11 0,-23 27-9 0,23-27 10 16,0 0-20-16,-39 15 29 0,39-15-7 0,0 0 7 15,-52 7-5-15,52-7 7 0,0 0-8 16,-44-3 11-16,44 3-13 0,-33-6 15 0,33 6 1 15,-29-13 17-15,29 13 0 0,-30-18 20 0,30 18-11 16,-30-24 6-16,30 24-60 0,-30-29 77 16,30 29-21-16,-26-36 19 0,26 36-19 0,-28-37 9 15,28 37-7-15,-20-38 3 0,20 38-9 0,-15-43 3 16,15 43-10-16,-19-39 11 0,19 39-17 0,-10-40 1 16,10 40-9-16,-8-35 9 0,8 35-14 0,-5-32 3 15,5 32 4-15,0 0-1 0,0-43-6 0,0 43 3 16,0 0-3-16,0 0-6 0,2-38-5 15,-2 38-2-15,0 0-7 0,0 0-14 0,0 0-19 16,6-32-21-16,-6 32-8 0,0 0-23 16,0 0-23-16,0 0-34 0,0 0-35 0,0 0-17 15,0 0-64-15,0 0-175 0,0 0 150 0,0 0 215 16</inkml:trace>
  <inkml:trace contextRef="#ctx0" brushRef="#br0" timeOffset="422">1212 711 0 0,'0'0'279'0,"15"-25"41"0,-15 25-61 0,0 0-31 15,0 0-41-15,0 0 21 0,0 0-56 0,0 0-5 16,0 0-46-16,0 0-2 0,0 0-35 16,0 0-9-16,0 0-20 0,0 0-2 0,0 0-21 15,0 0 7-15,0 0-6 0,0 0 34 0,0 0-40 16,0 0-7-16,0 0 6 0,0 0-4 0,-47 2-1 15,47-2 2-15,0 0 9 0,0 0-5 0,-50 5-3 16,50-5 11-16,0 0-12 0,-50 2-31 16,50-2 38-16,0 0 9 0,-51-2-7 0,51 2-12 15,0 0 3-15,-46 0-7 0,46 0-3 0,0 0 13 16,0 0-37-16,-40-4-13 0,40 4-21 16,0 0-16-16,0 0-42 0,0 0-16 0,0 0-37 15,0 0-17-15,0 0-37 0,0 0-245 0,0 0 154 16,0 0 197-16</inkml:trace>
  <inkml:trace contextRef="#ctx0" brushRef="#br0" timeOffset="765">1259 961 176 0,'0'0'338'15,"22"17"-50"-15,-22-17-41 0,0 0-42 16,0 0-14-16,0 0-28 0,0 0-19 0,0 0-47 16,0 0 15-16,0 0-43 0,0 0-2 15,-20 19-19-15,20-19-4 0,0 0-13 0,0 0 1 16,-39 7-26-16,39-7 17 0,0 0-6 0,-32 8 4 16,32-8-16-16,0 0 14 0,-37 8-18 0,37-8 23 15,0 0-14-15,-46 5 13 0,46-5-9 16,0 0 7-16,-49 3-11 0,49-3 7 0,0 0-13 15,-53 1 4-15,53-1-6 0,0 0-4 0,-48 3 6 16,48-3 6-16,0 0-34 0,-40 4-15 0,40-4-18 16,0 0 53-16,0 0-99 0,0 0-15 0,0 0-28 15,-37 5-18-15,37-5-36 0,0 0-12 16,0 0-87-16,0 0-140 0,0 0 151 0,0 0 219 16</inkml:trace>
  <inkml:trace contextRef="#ctx0" brushRef="#br0" timeOffset="1469">274 762 167 0,'0'0'320'0,"0"0"-82"0,0 0-16 15,6-36-43-15,-6 36-7 0,0 0-30 0,0 0-21 16,0 0-34-16,0 0 4 0,0 0-25 16,0 0-9-16,-9-26-18 0,9 26 65 0,0 0-86 15,0 0 19-15,-37 1-7 0,37-1 8 0,0 0-27 16,-34 6 21-16,34-6-6 0,0 0 7 0,-36 11-14 16,36-11 11-16,0 0 0 0,-39 12 42 0,39-12-56 15,0 0-5-15,-38 16 1 0,38-16 2 16,0 0-10-16,-32 22-1 0,32-22 3 0,-19 19 8 15,19-19-5-15,0 0-9 0,-21 31 0 0,21-31-45 16,0 0 59-16,-8 33 3 0,8-33-1 16,0 0-2-16,-8 35-5 0,8-35-2 0,0 0 5 15,2 36 1-15,-2-36-8 0,8 37 0 0,-8-37 0 16,0 0 2-16,20 32-4 0,-20-32 7 16,20 25 19-16,-20-25-24 0,26 29-4 0,-26-29 1 15,32 26-3-15,-32-26-3 0,32 26-9 0,-32-26 19 16,35 24-12-16,-35-24 19 0,33 25-28 0,-33-25 23 15,32 25-57-15,-32-25 62 0,29 20-6 0,-29-20 4 16,28 18-18-16,-28-18 18 0,23 18-13 16,-23-18 8-16,0 0-14 0,30 15 12 0,-30-15-7 15,0 0 27-15,22 18-24 0,-22-18 1 0,0 0 5 16,0 0-8-16,0 0 16 0,0 0-15 0,0 0-5 16,0 0 3-16,0 0-9 0,0 0 6 15,15 21-7-15,-15-21 22 0,0 0-48 0,0 0 3 16,0 0-41-16,0 0-8 0,0 0-24 0,0 0-16 15,0 0-30-15,0 0-46 0,0 0-28 16,0 0-93-16,0 0-140 0,0 0 153 0,0 0 204 16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5-09-27T14:54:22.468"/>
    </inkml:context>
    <inkml:brush xml:id="br0">
      <inkml:brushProperty name="width" value="0.21167" units="cm"/>
      <inkml:brushProperty name="height" value="0.21167" units="cm"/>
      <inkml:brushProperty name="fitToCurve" value="1"/>
    </inkml:brush>
  </inkml:definitions>
  <inkml:trace contextRef="#ctx0" brushRef="#br0">3 31 0 0,'0'0'221'0,"0"0"-27"16,0 0-34-16,0 0-25 0,-3-31 2 16,3 31-54-16,0 0 40 0,0 0-18 0,0 0-1 15,0 0 15-15,0 0-39 0,0 0-13 0,0 0 8 16,0 0-12-16,0 0 1 0,0 0-7 0,0 0 2 15,0 0-5-15,0 0 2 0,0 0-26 16,0 0 40-16,0 0-52 0,0 0 5 0,0 0-12 16,0 0 7-16,0 0-12 0,0 0 8 0,0 0-3 15,0 0 21-15,0 0-7 0,17 24 11 0,-17-24-14 16,6 32 10-16,-6-32-10 0,8 36-1 0,-8-36-21 16,9 40 39-16,-9-40-18 0,14 42 6 15,-14-42-13-15,9 40 8 0,-9-40-9 0,11 44 8 16,-11-44 17-16,10 44-28 0,-10-44-9 0,10 40 11 15,-10-40-12-15,9 39-3 0,-9-39 9 16,8 38-3-16,-8-38 5 0,12 36 0 0,-12-36-4 16,4 32 0-16,-4-32-26 0,0 0 31 0,3 44 0 15,-3-44-4-15,0 0 1 0,4 45 3 16,-4-45-7-16,0 0-5 0,0 36-1 0,0-36 9 16,0 0-1-16,0 37-43 0,0-37 36 0,0 0-23 15,0 0-25-15,3 41 3 0,-3-41-22 0,0 0-20 16,0 0-6-16,10 27-20 0,-10-27-35 0,0 0-11 15,0 0-25-15,0 0-23 0,13 23-303 0,-13-23 162 16,0 0 176-16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5-09-27T17:37:04.864"/>
    </inkml:context>
    <inkml:brush xml:id="br0">
      <inkml:brushProperty name="width" value="0.21167" units="cm"/>
      <inkml:brushProperty name="height" value="0.21167" units="cm"/>
      <inkml:brushProperty name="color" value="#C00000"/>
      <inkml:brushProperty name="fitToCurve" value="1"/>
    </inkml:brush>
  </inkml:definitions>
  <inkml:trace contextRef="#ctx0" brushRef="#br0">2041 97 0 0,'0'0'49'16,"-21"-20"83"-16,21 20-29 0,0 0-9 16,0 0-25-16,0 0-4 0,-16-24 2 0,16 24-12 15,0 0 4-15,0 0-10 0,0 0 10 0,0 0-15 16,-10-25 9-16,10 25-8 0,0 0 9 0,0 0-14 16,0 0 3-16,0 0-10 0,0 0 18 15,0 0-12-15,0 0 23 0,-9-28-27 0,9 28 18 16,0 0-9-16,0 0 3 0,0 0-12 0,0 0 10 15,0 0-8-15,0 0 5 0,0 0-5 0,0 0 1 16,0 0-9-16,0 0 3 0,0 0-7 16,0 0 10-16,0 0-7 0,0 0-2 0,0 0-3 15,0 0 6-15,0 0-10 0,0 0 4 0,0 0-12 16,0 0 4-16,0 0-7 0,0 0-8 16,0 0 10-16,0 0 17 0,0 0 33 0,0 0-25 15,0 0-24-15,6 35 21 0,-6-35-8 0,0 0 6 16,9 32-12-16,-9-32-2 0,0 0-2 0,9 39 9 15,-9-39-23-15,0 0 10 0,9 43 28 16,-9-43-27-16,0 0-21 0,13 43 16 0,-13-43-13 16,7 31 16-16,-7-31-12 0,8 31 17 0,-8-31-11 15,6 33 3-15,-6-33-13 0,8 33 41 0,-8-33-36 16,10 32 2-16,-10-32-8 0,8 32 8 0,-8-32-15 16,9 33 16-16,-9-33-12 0,13 27 16 15,-13-27-14-15,12 30 18 0,-12-30 3 0,9 38-52 16,-9-38 49-16,9 30 8 0,-9-30-11 0,8 30-4 15,-8-30 38-15,9 29-43 0,-9-29-10 16,8 28 21-16,-8-28-8 0,0 0 6 0,9 46-19 16,-9-46 24-16,8 29-8 0,-8-29 1 0,0 0-5 15,9 42 7-15,-9-42-46 0,0 0 55 16,6 36-27-16,-6-36 10 0,0 0 10 0,3 33 0 16,-3-33-8-16,0 0-3 0,0 0 6 0,-3 43 6 15,3-43-4-15,0 0 1 0,0 0-14 0,-3 44 8 16,3-44-4-16,0 0 3 0,-2 33 1 0,2-33 0 15,0 0-7-15,-3 34 20 0,3-34 18 16,0 0-32-16,0 0 4 0,-4 37-5 0,4-37-3 16,0 0 6-16,0 0-12 0,-3 32 5 0,3-32 5 15,0 0 8-15,0 0-13 0,-9 28 53 16,9-28-81-16,0 0 34 0,0 0-4 0,-17 25 8 16,17-25-7-16,0 0 9 0,0 0-5 0,-16 25-1 15,16-25-2-15,0 0 2 0,-21 24 1 0,21-24-59 16,0 0 58-16,-26 13 17 0,26-13-8 15,0 0-3-15,-34 13-10 0,34-13 12 0,0 0-7 16,-41 12 12-16,41-12-3 0,-34 5-4 0,34-5-9 16,-34 6 4-16,34-6-6 0,0 0 10 15,-51 5-6-15,51-5 3 0,-36 3-12 0,36-3 13 16,-42-1-3-16,42 1-3 0,-46-2-2 0,46 2 3 16,-38-5-5-16,38 5 14 0,-42-6-20 0,42 6 10 15,-33-9-4-15,33 9 13 0,-34-7-6 16,34 7 0-16,-28-11-22 0,28 11 34 0,0 0-30 15,-35-18 23-15,35 18-9 0,0 0-5 0,-25-21 0 16,25 21 10-16,0 0-2 0,-20-25-5 0,20 25-3 16,0 0-2-16,-13-29-6 0,13 29 22 15,0 0-24-15,0 0 17 0,-2-43 4 0,2 43-1 16,0 0 2-16,0 0-12 0,0-40 0 0,0 40 10 16,0 0-3-16,0 0 7 0,12-35-3 15,-12 35 6-15,0 0-20 0,0 0 14 0,20-25-13 16,-20 25 10-16,0 0 4 0,26-15-6 0,-26 15 6 15,0 0-10-15,0 0 2 0,39-11-32 16,-39 11 34-16,0 0 14 0,0 0-17 0,37 8 11 16,-37-8-6-16,0 0 14 0,33 17-12 0,-33-17-2 15,32 14-3-15,-32-14 11 0,31 19-3 0,-31-19 3 16,31 24-7-16,-31-24 4 0,32 23-13 0,-32-23 11 16,31 31 7-16,-31-31 5 0,23 28-21 0,-23-28 35 15,26 33-30-15,-26-33 20 0,23 32-6 16,-23-32 3-16,23 33-2 0,-23-33 3 0,20 38-5 15,-20-38 8-15,21 36-13 0,-21-36 10 0,16 37 4 16,-16-37-8-16,15 43 12 0,-15-43-24 16,9 37 22-16,-9-37-5 0,8 39 8 0,-8-39-29 15,0 39 22-15,0-39-21 0,-5 40 22 0,5-40-16 16,-7 43 4-16,7-43-2 0,-13 41-5 16,13-41 5-16,-20 49-5 0,8-23-27 0,0-2 7 15,12-24-13-15,-28 43-18 0,11-22-13 0,-1-2-13 16,1 1-11-16,-1-1-7 0,-5-1-27 0,23-18-22 15,-45 32-24-15,45-32 0 0,-49 26-28 16,49-26-43-16,-41 18-193 0,41-18 148 0,-42 18 223 16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5-09-27T14:54:23.343"/>
    </inkml:context>
    <inkml:brush xml:id="br0">
      <inkml:brushProperty name="width" value="0.21167" units="cm"/>
      <inkml:brushProperty name="height" value="0.21167" units="cm"/>
      <inkml:brushProperty name="fitToCurve" value="1"/>
    </inkml:brush>
  </inkml:definitions>
  <inkml:trace contextRef="#ctx0" brushRef="#br0">6284 0 0 0,'0'0'139'0,"0"0"49"0,0 0-46 0,0 0-20 16,0 0-20-16,0 0-3 0,0 0-18 16,0 0 0-16,0 0-25 0,29 10 3 0,-29-10-39 15,0 0 28-15,0 0-11 0,0 0 9 0,0 0-10 16,-10 26 3-16,10-26-10 0,0 0 8 16,-19 18-10-16,19-18 3 0,-21 24-4 0,21-24 2 15,0 0-12-15,-43 12 12 0,43-12-12 0,-40 13 10 16,40-13-11-16,-40 11 13 0,40-11-18 15,-46 8 17-15,46-8-6 0,-54 14 8 0,54-14-8 16,-57 13 2-16,57-13-5 0,-59 14-4 0,28-6-3 16,31-8 6-16,-63 16 3 0,32-8-3 0,2 2-16 15,-5-3 44-15,7 2-51 0,-6 0 17 16,33-9-10-16,-59 15 5 0,28-7 4 0,-6 1-4 16,0-1 8-16,0-1-4 0,2 3 1 0,-2-3 10 15,-3-2-7-15,7 2-7 0,-1-1-7 0,0-1 13 16,-3 1 2-16,5-1 9 0,32-5-20 15,-64 9 4-15,64-9 8 0,-63 9-13 0,63-9-3 16,-63 9 6-16,63-9-20 0,-57 7 13 0,57-7 11 16,-57 8-12-16,57-8 54 0,-50 7-53 15,50-7-3-15,-46 4-2 0,46-4 9 0,-40 4 4 16,40-4-8-16,0 0-26 0,-51 5 36 0,51-5-9 16,0 0 12-16,0 0 44 0,-40 5-68 0,40-5 0 15,0 0-3-15,0 0-21 0,0 0 4 16,0 0-21-16,0 0-37 0,0 0-16 0,0 0-34 15,0 0-58-15,0 0-54 0,0 0-215 0,0 0 155 16,0 0 202-16</inkml:trace>
  <inkml:trace contextRef="#ctx0" brushRef="#br0" timeOffset="1312">6160 1386 0 0,'0'0'244'0,"0"-43"48"15,0 43-49-15,0 0-32 0,-3-40-41 16,3 40-4-16,0 0-12 0,3-37-29 0,-3 37-35 15,0 0-4-15,14-38-20 0,-14 38-12 0,0 0-4 16,12-34-3-16,-12 34 1 0,0 0-13 0,21-34-2 16,-21 34 1-16,16-26 1 0,-16 26 2 0,17-27 4 15,-17 27-4-15,20-27-12 0,-20 27 6 16,26-31-4-16,-26 31-5 0,24-30 5 0,-24 30-5 16,29-31-7-16,-29 31 5 0,34-26-8 0,-34 26 0 15,34-29-4-15,-34 29-3 0,35-21-4 0,-35 21 6 16,31-19-2-16,-31 19-26 0,31-13 24 15,-31 13 1-15,0 0-2 0,36-15-3 0,-36 15-47 16,0 0 61-16,0 0-10 0,0 0 2 0,39-3 7 16,-39 3-14-16,0 0-1 0,0 0 10 15,21 21-16-15,-21-21 11 0,0 0-8 0,17 29 9 16,-17-29-9-16,0 0 9 0,16 38-6 0,-16-38 11 16,0 0-5-16,4 48-16 0,-4-48-6 0,-3 32 6 15,3-32-19-15,-11 33 6 0,11-33-1 16,-20 35 4-16,20-35 4 0,-27 32 0 0,27-32 8 15,-37 30-15-15,37-30 15 0,-46 24-5 0,46-24 3 16,-49 21 0-16,49-21 5 0,-54 18 1 0,54-18-1 16,-54 16 0-16,54-16 2 0,-49 12 1 15,49-12-2-15,-50 7 3 0,50-7 12 0,-46 6-12 16,46-6-10-16,-45 3 17 0,45-3-15 0,-40-1 15 16,40 1 2-16,-40-8-4 0,40 8-3 15,-34-8 4-15,34 8-7 0,-29-15 11 0,29 15-7 16,-26-15 17-16,26 15-16 0,-27-19 2 0,27 19-2 15,0 0 5-15,-23-23-3 0,23 23 12 16,0 0-5-16,0 0-8 0,-20-18-4 0,20 18 26 16,0 0-20-16,0 0 10 0,0 0-10 0,0 0 2 15,0 0-2-15,0 0 2 0,0 0-2 0,0 0-7 16,0 0-6-16,0 0 10 0,0 0-13 0,0 0-3 16,0 0 10-16,0 0 7 0,0 0 5 0,0 0-14 15,0 0 2-15,0 36-4 0,0-36-2 16,0 0 0-16,3 32 3 0,-3-32 2 0,0 0-5 15,6 41-5-15,-6-41-11 0,0 0-1 0,0 38-6 16,0-38 3-16,0 0-6 0,0 39 11 16,0-39-10-16,0 0-5 0,0 36 8 0,0-36-22 15,0 0 22-15,-3 37 4 0,3-37-14 0,0 0 12 16,-3 34-14-16,3-34-5 0,0 0 6 16,-6 33-1-16,6-33 5 0,0 0 0 0,-14 30-2 15,14-30 2-15,0 0 6 0,-20 27 5 0,20-27 1 16,0 0 5-16,-26 25 1 0,26-25 8 0,-28 12 3 15,28-12 1-15,-26 11-7 0,26-11 13 16,0 0 5-16,-48 7-3 0,48-7 9 0,0 0 4 16,-43 4 9-16,43-4 4 0,0 0 3 0,-43-6 7 15,43 6 6-15,0 0 3 0,-36-12 5 0,36 12-3 16,0 0 6-16,-31-20 6 0,31 20 3 16,-20-17-21-16,20 17 26 0,-20-19-1 0,20 19-8 15,-20-27-4-15,20 27-41 0,-17-29 39 0,17 29-2 16,-17-32 3-16,17 32 3 0,-15-36-22 15,15 36-8-15,-11-35-1 0,11 35 0 0,-6-32-12 16,6 32 4-16,0 0-5 0,-3-41-5 0,3 41-18 16,0 0-5-16,0 0 45 0,3-41-69 15,-3 41-45-15,0 0-16 0,0 0-18 0,20-28-19 16,-20 28-22-16,0 0-42 0,0 0-278 0,17-24 156 16,-17 24 194-16</inkml:trace>
  <inkml:trace contextRef="#ctx0" brushRef="#br0" timeOffset="2312">5079 906 0 0,'0'0'270'15,"0"0"-1"-15,0 0-48 0,0 0-33 0,0 0-35 16,0 0-46-16,0 0 16 0,0 0-19 15,0 0-11-15,0 0 44 0,0 0-75 0,0 0-14 16,0 0-11-16,0 0-4 0,0 0 1 0,0 0-12 16,13 31-2-16,-13-31-19 0,0 0 15 15,0 0-7-15,4 39 2 0,-4-39-52 0,0 0 55 16,0 36-3-16,0-36 3 0,0 0-12 0,-7 36-6 16,7-36-1-16,0 0-6 0,-13 32-9 15,13-32-2-15,0 0 6 0,-16 22-11 0,16-22-27 16,0 0 50-16,0 0-2 0,-31 14-2 0,31-14-14 15,0 0 30-15,0 0-12 0,-34-9 8 0,34 9-4 16,0 0 0-16,-26-15-3 0,26 15 3 0,0 0 6 16,-20-25-7-16,20 25 3 0,0 0-1 15,-12-26-17-15,12 26 10 0,0 0 3 0,-8-27-4 16,8 27 1-16,0 0 6 0,0 0 1 0,0 0-14 16,0 0 11-16,-11-30 0 0,11 30-4 15,0 0 4-15,0 0 1 0,0 0 1 0,0 0-2 16,0 0 0-16,0 0-9 0,0 0 10 0,0 0-4 15,0 0 8-15,0 0 54 0,0 0-66 16,0 0-1-16,0 0 2 0,8 29-2 0,-8-29 6 16,0 0-2-16,0 0 6 0,-11 35-7 0,11-35-4 15,0 0-6-15,-26 25 7 0,26-25-28 0,0 0 35 16,-17 22-1-16,17-22-6 0,0 0 10 0,-23 19-4 16,23-19-5-16,0 0 5 0,0 0 11 0,-33 13-1 15,33-13 5-15,0 0 6 0,0 0-14 16,-43-3 13-16,43 3 6 0,0 0 1 0,0 0-5 15,-37-12-5-15,37 12 1 0,0 0 7 0,-29-16 3 16,29 16-4-16,0 0 2 0,-25-18 2 16,25 18 1-16,0 0-9 0,-20-19 3 0,20 19 22 15,0 0-11-15,0 0-1 0,-23-20-5 0,23 20 3 16,0 0-2-16,0 0-9 0,0 0 7 16,0 0-12-16,0 0 5 0,0 0-6 0,0 0 0 15,0 0-10-15,0 0 6 0,0 0 4 0,0 0-7 16,0 0 33-16,0 0-46 0,0 0 5 0,0 0 8 15,0 0 7-15,0 0-12 0,0 0 20 16,9 42 2-16,-9-42-18 0,14 22 20 0,-14-22 3 16,17 25-1-16,-17-25 23 0,20 31-37 0,-20-31-8 15,26 26 10-15,-26-26-9 0,20 32 9 0,-20-32-14 16,28 34 4-16,-28-34 1 0,23 32 2 0,-23-32-2 16,20 31-6-16,-20-31-21 0,19 29 34 15,-19-29-2-15,20 26 1 0,-20-26-1 0,14 24-8 16,-14-24 0-16,0 0 6 0,17 32-14 0,-17-32 0 15,0 0-3-15,20 25-7 0,-20-25 5 16,0 0-17-16,0 0 2 0,17 22-14 0,-17-22-1 16,0 0-10-16,0 0-7 0,0 0-3 0,0 0-12 15,0 0-18-15,0 0-15 0,17 21-13 16,-17-21-10-16,0 0-33 0,0 0-22 0,0 0-271 16,0 0 152-16,0 0 209 0</inkml:trace>
  <inkml:trace contextRef="#ctx0" brushRef="#br0" timeOffset="2953">3488 822 0 0,'0'0'229'0,"0"0"102"15,0 0-60-15,0 0-43 0,11-28-38 0,-11 28-22 16,0 0-13-16,0 0-20 0,0 0-25 0,0 0-21 16,0 0-19-16,0 0-12 0,0 0-29 0,0 0 0 15,0 0-4-15,0 0-2 0,0 0-8 16,0 0 1-16,0 0 46 0,0 0-47 0,0 0-4 16,0 0 10-16,0 0 9 0,-34-8 3 0,34 8-10 15,0 0 2-15,0 0-6 0,-48 3 1 0,48-3-11 16,0 0 2-16,-46 4-51 0,46-4 57 15,0 0 1-15,-50 0 0 0,50 0-9 0,0 0 5 16,-42 4-9-16,42-4-4 0,0 0 4 0,0 0-2 16,0 0-12-16,-41-3-14 0,41 3-22 15,0 0 7-15,0 0-19 0,0 0-24 0,0 0-32 16,0 0-4-16,0 0-32 0,0 0-25 0,0 0-29 16,-29 11-34-16,29-11-242 0,0 0 158 15,0 0 194-15</inkml:trace>
  <inkml:trace contextRef="#ctx0" brushRef="#br0" timeOffset="3250">3668 1080 80 0,'0'0'282'0,"0"0"-60"0,24 16-41 0,-24-16-21 15,0 0-36-15,0 0-21 0,0 0 13 16,0 0-52-16,-14 24-7 0,14-24-17 0,0 0-9 16,0 0 2-16,-26 18-8 0,26-18 0 0,0 0 0 15,0 0 10-15,-33 11-17 0,33-11 9 0,0 0-6 16,-47 7 0-16,47-7-11 0,0 0-3 0,-44 0-5 16,44 0-29-16,0 0 47 0,-40-4-10 15,40 4-4-15,0 0-21 0,0 0-6 0,-46 0-21 16,46 0-9-16,0 0-25 0,0 0 3 0,0 0-21 15,-41 1-26-15,41-1-48 0,0 0-251 0,0 0 145 16,0 0 236-16</inkml:trace>
  <inkml:trace contextRef="#ctx0" brushRef="#br0" timeOffset="4312">1743 101 0 0,'0'0'198'0,"0"0"57"16,0 0-39-16,0 0 3 0,0 0-58 0,0 0-13 15,0 0-9-15,0 0-13 0,0 0 13 0,0 0-13 16,0 0 1-16,0 0-76 0,43 7 79 15,-43-7-22-15,19 25-9 0,-19-25-5 0,21 25-4 16,-21-25-9-16,23 25-9 0,-23-25-13 0,19 30 9 16,-19-30-6-16,16 32 0 0,-16-32-19 15,11 32 4-15,-11-32 4 0,22 38-13 0,-22-38-12 16,21 44 4-16,-21-44-12 0,22 47 5 0,-22-47-3 16,24 50-2-16,-24-50-4 0,22 49-1 15,-22-49-4-15,20 49 3 0,-20-49-5 0,15 49-2 16,-15-49 4-16,12 44 2 0,-12-44-3 0,11 38-2 15,-11-38-7-15,9 33 6 0,-9-33-7 0,0 0-6 16,9 44-35-16,-9-44 9 0,0 0-48 0,7 35 14 16,-7-35-16-16,0 0-36 0,0 0-17 15,6 36-20-15,-6-36-12 0,0 0-12 0,0 0-32 16,0 0-38-16,15 29-40 0,-15-29-233 0,0 0 163 16,0 0 171-16</inkml:trace>
  <inkml:trace contextRef="#ctx0" brushRef="#br0" timeOffset="4890">2698 1096 0 0,'0'0'212'0,"0"0"53"0,0 0-52 16,0 0-22-16,0 0-24 0,0 0-18 16,37-2-8-16,-37 2-7 0,0 0-17 0,0 0-15 15,0 0-1-15,0 0-8 0,0 0-7 0,0 0-6 16,0 0-13-16,0 0 0 0,-28 15-65 15,28-15 54-15,0 0-4 0,-32 14-7 0,32-14-4 16,-29 12-13-16,29-12-7 0,-40 14 4 0,40-14-16 16,-45 15 6-16,45-15 5 0,-57 18 0 0,57-18-9 15,-59 13 6-15,19-5-4 0,9 1 23 0,-6-1-38 16,3-1 12-16,-4 1 9 0,1 3 2 0,-3-2-2 16,-3 0-5-16,2 2-16 0,-2-3 16 15,-2 2-3-15,2-2 3 0,0 1-24 0,2 2 34 16,0 0-32-16,1-2 18 0,-2 1-21 0,4-2 13 15,0 2-1-15,1-2 1 0,1 4-4 16,-4-5 5-16,4 1 12 0,0 0-21 0,3 3-1 16,-1-4 14-16,0 0-7 0,2 2 6 0,0-4-13 15,32-5 10-15,-62 11-13 0,62-11 8 16,-55 13-20-16,55-13 6 0,-51 7 44 0,51-7-56 16,0 0 7-16,-47 4-6 0,47-4-2 0,0 0-2 15,0 0-6-15,-34 11-3 0,34-11-15 0,0 0 7 16,0 0-8-16,0 0-16 0,0 0-18 0,0 0 11 15,0 0-24-15,0 0-35 0,0 0-28 16,0 0-16-16,-29-10-29 0,29 10-282 0,0 0 159 16,0 0 187-16</inkml:trace>
  <inkml:trace contextRef="#ctx0" brushRef="#br0" timeOffset="5812">2802 1548 0 0,'0'0'261'0,"0"0"22"0,0 0-44 0,-8-30-35 16,8 30-27-16,0 0-20 0,0 0-10 15,0 0-30-15,0 0-8 0,0 0-18 0,0 0-10 16,0 0 22-16,0 0-24 0,0 0 5 0,0 0-5 16,0 0 4-16,5 35 0 0,-5-35-9 0,0 0-8 15,2 38 5-15,-2-38-5 0,0 0-2 0,0 45-19 16,0-45 9-16,0 0-20 0,1 51 5 16,-1-51-13-16,0 36 1 0,0-36-13 0,0 36-108 15,0-36 137-15,2 37-15 0,-2-37-6 0,0 38 4 16,0-38-7-16,1 39-12 0,-1-39 6 15,6 37-4-15,-6-37-3 0,3 33-8 0,-3-33-1 16,7 34-11-16,-7-34 1 0,0 0-7 0,10 42 2 16,-10-42-27-16,0 0 21 0,3 35 1 15,-3-35-12-15,0 0 14 0,0 0-8 0,5 32 6 16,-5-32 1-16,0 0-8 0,0 0 12 0,0 0-7 16,0 0 13-16,0 0-7 0,0 0 2 0,0 0 13 15,0 0-10-15,0 0 5 0,0 0-17 0,0 0 29 16,0 0 18-16,0 0-10 0,0 0-10 15,-25 14 9-15,25-14 0 0,0 0-5 0,-29-20 4 16,29 20-2-16,-23-18 4 0,23 18-6 0,-27-25-7 16,27 25 11-16,-34-26-9 0,34 26-1 15,-39-32 7-15,20 15-9 0,-1-2-5 0,-2 4 20 16,22 15-16-16,-40-32 7 0,40 32 2 0,-32-28-6 16,32 28 3-16,-28-23-6 0,28 23 4 15,-20-18-1-15,20 18 1 0,0 0-8 0,-23-27 8 16,23 27-14-16,0 0-31 0,-21-15 33 0,21 15-1 15,0 0 6-15,-23-18-8 0,23 18-7 0,0 0-4 16,0 0 7-16,0 0-20 0,-31-11 2 0,31 11-17 16,0 0-7-16,0 0-21 0,0 0-1 15,0 0-18-15,0 0-29 0,0 0-9 0,0 0-10 16,0 0-27-16,0 0-55 0,0 0-235 0,0 0 154 16,-4 36 204-16</inkml:trace>
  <inkml:trace contextRef="#ctx0" brushRef="#br0" timeOffset="6452">1904 1975 0 0,'0'0'291'0,"0"0"-46"0,0 0-45 15,-6-32-38-15,6 32-19 0,0 0-12 16,0 0 3-16,-7-29-42 0,7 29-1 0,0 0-17 15,0 0-5-15,0 0-21 0,0 0-1 0,-14-21-3 16,14 21-6-16,0 0-8 0,0 0 2 16,0 0-4-16,-36-8-24 0,36 8 27 0,0 0-4 15,0 0 5-15,-46 2-12 0,46-2 1 0,0 0-13 16,-36 6 6-16,36-6-1 0,0 0-1 16,-34 10-2-16,34-10-11 0,0 0 2 0,-29 17 3 15,29-17-6-15,0 0-4 0,-22 23 14 0,22-23-1 16,0 0-6-16,-18 23 2 0,18-23-11 0,0 0 4 15,0 0 8-15,-13 34-10 0,13-34 19 0,0 0-23 16,0 0 14-16,5 37-1 0,-5-37 3 16,0 0-11-16,19 31 8 0,-19-31-8 0,19 22 54 15,-19-22-66-15,31 22 4 0,-31-22-2 0,34 25 0 16,-34-25 17-16,44 22-9 0,-19-9-2 16,-25-13 11-16,49 22-12 0,-49-22 5 0,46 20 3 15,-46-20 4-15,40 18 2 0,-40-18 1 0,41 22-13 16,-41-22 14-16,36 18-14 0,-36-18 8 15,30 18-8-15,-30-18-2 0,30 21 1 0,-30-21 5 16,26 18-8-16,-26-18 7 0,21 19-11 0,-21-19-2 16,0 0 0-16,25 18 5 0,-25-18-11 0,0 0-4 15,0 0 3-15,27 15-8 0,-27-15-8 0,0 0-15 16,0 0-4-16,0 0-21 0,0 0-14 0,0 0-25 16,0 0-25-16,0 0-99 0,0 0-157 15,0 0 140-15,0 0 253 0</inkml:trace>
  <inkml:trace contextRef="#ctx0" brushRef="#br0" timeOffset="8249">6507 3310 0 0,'0'0'318'0,"0"0"-19"0,0 0-43 0,0 0-45 15,20-20-26-15,-20 20-12 0,0 0-19 16,0 0-23-16,0 0-23 0,0 0-17 0,20-18-15 16,-20 18-14-16,0 0-8 0,0 0-1 0,0 0-8 15,13-25-1-15,-13 25-11 0,0 0 8 16,0 0-1-16,10-30 2 0,-10 30-10 0,0 0-17 16,13-39 15-16,-13 39 0 0,7-33-11 0,-7 33 4 15,7-37-9-15,-7 37 5 0,6-41-8 16,-6 41-6-16,11-47 13 0,-11 47 1 0,12-43-8 15,-12 43 7-15,14-43 2 0,-14 43-11 0,20-39 1 16,-20 39-1-16,28-37-3 0,-28 37 3 0,29-31-6 16,-29 31 7-16,37-26-4 0,-37 26-3 15,35-22-2-15,-35 22-2 0,31-16-4 0,-31 16 33 16,0 0-38-16,41-15 8 0,-41 15-6 0,0 0 7 16,0 0-12-16,43-1 11 0,-43 1 4 0,0 0-4 15,29 12-5-15,-29-12 7 0,20 16 1 16,-20-16-11-16,20 22-1 0,-20-22-3 0,14 21 3 15,-14-21-8-15,12 29 16 0,-12-29-7 0,0 0-6 16,5 44-1-16,-5-44 3 0,-8 35-5 16,8-35 8-16,-6 36-7 0,6-36 0 0,-23 39-6 15,23-39 9-15,-26 40-34 0,8-18 27 0,18-22 2 16,-37 36-15-16,15-20 4 0,1 2 2 16,-5-2-11-16,0-2 4 0,-1-3-3 0,-3 0 58 15,-1-1-52-15,31-10 4 0,-63 13 7 0,63-13 3 16,-60 9 5-16,60-9-2 0,-60 4 10 0,60-4-5 15,-53 3 5-15,53-3 2 0,-43-3 5 0,43 3-1 16,-39-4 8-16,39 4-6 0,-32-9 3 0,32 9 2 16,0 0-12-16,-40-18 2 0,40 18 1 15,0 0 1-15,-27-20 7 0,27 20-3 0,0 0 9 16,-20-21 5-16,20 21 7 0,0 0-15 0,0 0-5 16,0 0 22-16,-13-27-1 0,13 27 2 15,0 0 5-15,0 0-9 0,0 0-12 0,0 0 2 16,0 0-1-16,0 0-8 0,0 0 0 0,0 0-2 15,0 0-4-15,0 0-31 0,0 0 46 16,17 23 3-16,-17-23-5 0,0 0-6 0,16 33-3 16,-16-33 6-16,0 0-8 0,10 42 0 0,-10-42-4 15,10 29-2-15,-10-29 7 0,4 30 4 0,-4-30-9 16,9 35 10-16,-9-35-4 0,4 33-3 16,-4-33-34-16,4 36 45 0,-4-36 1 0,0 0-11 15,3 48 0-15,-3-48-3 0,0 0 8 0,6 41-2 16,-6-41-3-16,0 0-4 0,0 41 3 0,0-41-5 15,0 0-6-15,-3 39-2 0,3-39 4 0,0 0-14 16,-7 40 1-16,7-40 6 0,0 0 1 16,-19 37-6-16,19-37-20 0,-17 23 26 0,17-23-5 15,-23 18 7-15,23-18-8 0,-24 20 6 0,24-20 8 16,-29 11-8-16,29-11 2 0,0 0 0 16,-42 9 14-16,42-9-11 0,0 0 4 0,-49 0 12 15,49 0-4-15,-37-11 17 0,37 11-11 0,-31-9-16 16,31 9 32-16,-32-16-4 0,32 16-5 15,-33-18 7-15,33 18-7 0,-24-22 3 0,24 22-4 16,-23-25 6-16,23 25 5 0,-16-29-12 0,16 29-5 16,-17-33-26-16,17 33 42 0,-11-35-15 0,11 35 7 15,-9-36-6-15,9 36-3 0,-6-40 2 0,6 40 8 16,0-39-3-16,0 39-17 0,0-37 8 16,0 37 0-16,3-35-4 0,-3 35-6 0,6-30-9 15,-6 30-6-15,11-27-5 0,-11 27-7 0,0 0-23 16,6-32-11-16,-6 32-30 0,0 0-20 15,0 0-20-15,10-30-36 0,-10 30-32 0,0 0-299 16,0 0 162-16,10-30 180 0</inkml:trace>
  <inkml:trace contextRef="#ctx0" brushRef="#br0" timeOffset="9530">5509 2727 143 0,'0'0'346'0,"17"-34"-52"0,-17 34-75 0,0 0-31 15,0 0-21-15,11-27-8 0,-11 27-33 0,0 0-16 16,0 0-28-16,0 0-16 0,0 0-10 15,0 0-3-15,0 0-26 0,0 0 1 0,23 18-6 16,-23-18 7-16,0 0-13 0,12 27 1 0,-12-27-43 16,0 0 64-16,0 0-12 0,5 44-3 0,-5-44-11 15,0 0 8-15,-8 38-13 0,8-38 3 16,-12 31 6-16,12-31-11 0,-8 28 0 0,8-28 5 16,-14 28 2-16,14-28-13 0,0 0-5 0,-18 33-5 15,18-33-7-15,0 0 4 0,-17 21-10 16,17-21 8-16,0 0 10 0,0 0 1 0,0 0-1 15,0 0 4-15,0 0-10 0,-48-5 3 0,48 5 1 16,0 0-27-16,-16-24 35 0,16 24 6 16,0 0-8-16,-20-32 6 0,20 32 33 0,0 0-40 15,-10-30-13-15,10 30 14 0,0 0-5 0,0 0 5 16,0 0-2-16,-3-34 0 0,3 34-6 0,0 0-2 16,0 0 3-16,0 0-1 0,0 0 1 0,0 0-5 15,0 0 7-15,0 0-9 0,0 0 16 0,0 0-46 16,0 0 44-16,0 0 10 0,0 0-11 15,17 27 3-15,-17-27 0 0,0 0-5 0,0 0 4 16,-8 41-14-16,8-41 15 0,0 0-10 0,-13 36-7 16,13-36 0-16,0 0 0 0,-26 31-1 15,26-31 36-15,-20 21-37 0,20-21-5 0,-23 19 7 16,23-19 3-16,0 0 2 0,-34 18 0 0,34-18 2 16,-23 16-1-16,23-16 3 0,0 0 2 15,0 0-6-15,-43-6-3 0,43 6 24 0,0 0-1 16,-28-13-1-16,28 13 1 0,0 0 2 0,-23-22-5 15,23 22 2-15,0 0-4 0,-17-25-1 0,17 25 3 16,0 0-7-16,-13-28 10 0,13 28 5 16,0 0-2-16,-16-27 5 0,16 27 1 0,0 0 9 15,0 0-10-15,0 0 1 0,0 0-2 0,-7-29-5 16,7 29-6-16,0 0 7 0,0 0 0 0,0 0 5 16,0 0 8-16,0 0 21 0,0 0-53 15,0 0 1-15,0 0 3 0,0 0 9 0,0 0 6 16,0 0-1-16,0 0 8 0,13 29-5 0,-13-29-3 15,0 0 15-15,11 39-5 0,-11-39-2 16,12 34 9-16,-12-34-5 0,17 42 2 0,-17-42-8 16,23 44 6-16,-23-44-7 0,20 50 1 0,-20-50 0 15,28 48-7-15,-16-24 1 0,2-2 28 0,-14-22-40 16,31 43-14-16,-31-43 18 0,20 40 6 16,-20-40-3-16,29 35 11 0,-29-35-1 0,27 32-5 15,-27-32 6-15,20 22 4 0,-20-22-4 0,0 0-42 16,17 24 37-16,-17-24 2 0,0 0-11 0,0 0 41 15,0 0-61-15,0 0-16 0,0 0-43 0,0 0-15 16,16 25-28-16,-16-25-24 0,0 0-48 16,0 0-35-16,0 0-69 0,0 0-212 0,0 0 162 15,0 0 178-15</inkml:trace>
  <inkml:trace contextRef="#ctx0" brushRef="#br0" timeOffset="10140">4565 3893 0 0,'0'0'392'0,"0"0"-69"0,31-10-43 15,-31 10-48-15,0 0-19 0,0 0-23 0,0 0-19 16,0 0-38-16,0 0-21 0,0 0-36 0,0 0-67 15,0 0 36-15,0 0 7 0,0 0-10 0,0 0-6 16,0 0 24-16,0 0-35 0,-34-7-6 16,34 7 2-16,0 0 6 0,0 0 7 0,-43-2-7 15,43 2 6-15,0 0-6 0,-53-3-2 0,53 3-9 16,-48-3-1-16,48 3 3 0,-49-1-7 16,49 1-10-16,-51 0 10 0,51 0 26 0,-43 0-33 15,43 0-9-15,0 0 5 0,-52 1-16 0,52-1-12 16,0 0-20-16,0 0-36 0,-41 3 7 15,41-3-32-15,0 0-13 0,0 0-37 0,0 0-46 16,0 0-38-16,0 0-74 0,0 0-177 0,0 0 159 16,0 0 187-16</inkml:trace>
  <inkml:trace contextRef="#ctx0" brushRef="#br0" timeOffset="10468">4613 4107 0 0,'0'0'263'0,"0"0"15"15,32 12-50-15,-32-12-27 0,0 0-39 16,0 0-14-16,0 0-22 0,0 0-21 0,31 11-5 16,-31-11-4-16,0 0-12 0,0 0-7 0,0 0-3 15,-28 12-18-15,28-12 15 0,0 0-19 16,-35 9-10-16,35-9-7 0,0 0 1 0,-48 4 0 15,48-4-18-15,-36 8 1 0,36-8-4 0,-43 6-24 16,43-6 25-16,-50 3-10 0,50-3 3 0,-47 4 3 16,47-4-7-16,-48 4-1 0,48-4 0 0,-40-4-3 15,40 4-24-15,-35 9-7 0,35-9-10 16,0 0-22-16,-40 5-10 0,40-5-9 0,0 0-23 16,0 0-25-16,0 0-27 0,-34 6-45 0,34-6-30 15,0 0-243-15,0 0 155 0,0 0 198 16</inkml:trace>
  <inkml:trace contextRef="#ctx0" brushRef="#br0" timeOffset="11265">3445 3687 0 0,'0'0'357'0,"0"0"-47"0,-8-40-46 0,8 40-50 16,0 0-22-16,0 0-6 0,0 0-32 0,0 0-16 15,-6-32-10-15,6 32-28 0,0 0-22 0,0 0-4 16,0 0-3-16,0 0 13 0,0 0-7 16,0 0-2-16,0 0-6 0,0 0-6 0,0 0 11 15,0 0 8-15,0 0 19 0,0 0-21 0,0 0-8 16,-9 33 6-16,9-33-10 0,0 0-5 0,6 33-13 16,-6-33-3-16,0 0-7 0,5 46-6 0,-5-46-15 15,9 36 0-15,-9-36-3 0,6 38 3 16,-6-38-10-16,11 37 21 0,-11-37-28 0,9 36 6 15,-9-36-4-15,3 33 6 0,-3-33-17 0,8 33 10 16,-8-33-6-16,6 31 8 0,-6-31-7 16,5 32 6-16,-5-32-5 0,0 0 10 0,4 44-15 15,-4-44 2-15,0 0 1 0,2 47-3 0,-2-47 2 16,0 0-5-16,3 46 0 0,-3-46-11 16,0 0-11-16,0 45 3 0,0-45 6 0,0 0-4 15,0 35 6-15,0-35-2 0,0 0 6 0,0 0 6 16,0 0-11-16,-5 35 13 0,5-35-7 0,0 0 9 15,0 0-8-15,0 0 2 0,-17 21-28 0,17-21 28 16,0 0-9-16,0 0 2 0,0 0-3 16,0 0 9-16,-32 7-13 0,32-7 9 0,0 0-4 15,-29-10 8-15,29 10 4 0,0 0-1 0,-25-18 3 16,25 18-1-16,-23-18 7 0,23 18 3 0,-23-27-2 16,23 27-2-16,-29-30 3 0,29 30 3 15,-27-36 3-15,27 36 1 0,-31-40-2 0,12 15 3 16,0 3-1-16,-3 0-5 0,2-1 9 0,0-4-13 15,0 3 7-15,0-2-6 0,-4-4 0 16,2 6-1-16,1-1-2 0,1 4 0 0,-2-3 3 16,5 5-2-16,-3 1-2 0,20 18 17 0,-27-32-16 15,27 32-6-15,-25-19 7 0,25 19 2 0,0 0 2 16,-15-22 1-16,15 22-7 0,0 0 8 16,0 0-6-16,0 0-2 0,0 0-12 0,0 0-8 15,0 0-9-15,-17-20-17 0,17 20-19 0,0 0-27 16,0 0-20-16,0 0-30 0,0 0-23 0,0 0-16 15,0 0-29-15,0 0-39 0,0 0-62 16,0 0-201-16,0 0 161 0,0 0 175 0</inkml:trace>
  <inkml:trace contextRef="#ctx0" brushRef="#br0" timeOffset="11858">2313 3947 49 0,'0'0'341'0,"0"0"-86"0,18-19-50 0,-18 19-38 15,0 0-42-15,0 0-17 0,0 0-14 0,0 0-25 16,0 0-10-16,0 0-10 0,-23 18-16 0,23-18-3 16,0 0 14-16,-29 16-39 0,29-16 12 0,0 0-2 15,-37 23-9-15,37-23 0 0,-28 12 2 16,28-12 0-16,-29 14-10 0,29-14 12 0,-27 15-6 15,27-15 6-15,-20 18 2 0,20-18-4 0,0 0-34 16,-28 17 32-16,28-17 3 0,0 0-2 16,-18 21 10-16,18-21-4 0,0 0-3 0,0 0 16 15,0 0 1-15,0 37 2 0,0-37 13 0,0 0-1 16,26 27 3-16,-26-27-7 0,32 24 12 16,-32-24-7-16,44 26 7 0,-24-10 2 0,6-2-27 15,-3 1 9-15,0 2-48 0,2 1 52 0,1 0-14 16,0 1 10-16,-1 2-14 0,-2 0-6 0,3-2-7 15,-3 5 1-15,3-5 2 0,-1 2-6 0,-2 0-1 16,1-2 9-16,-1 1-5 0,-3-2-14 16,-20-18 8-16,40 30 4 0,-40-30-5 0,28 25-6 15,-28-25 26-15,26 18-18 0,-26-18-14 0,0 0 17 16,26 21-14-16,-26-21 15 0,0 0-10 0,23 16-22 16,-23-16-16-16,0 0-8 0,0 0 41 0,0 0-79 15,24 17-13-15,-24-17-21 0,0 0-31 16,0 0-7-16,0 0-31 0,0 0-38 0,0 0-240 15,0 0 155-15,36 4 201 0</inkml:trace>
  <inkml:trace contextRef="#ctx0" brushRef="#br0" timeOffset="13561">7154 5271 150 0,'0'0'342'0,"0"0"-75"0,0 0-37 16,0 0-40-16,0 0-35 0,0 0-27 0,0 0 6 16,33-10-33-16,-33 10-18 0,0 0-28 0,0 0 2 15,0 0-10-15,23-22 5 0,-23 22 8 16,0 0-5-16,0 0 14 0,16-32 3 0,-16 32-1 16,0 0 1-16,14-37-18 0,-14 37-11 0,14-36 2 15,-14 36-19-15,15-39 13 0,-15 39-14 0,16-46 1 16,-16 46-14-16,20-44 12 0,-20 44-10 15,21-46 35-15,-21 46-61 0,25-47 25 0,-25 47-17 16,20-39 16-16,-20 39-14 0,27-36 10 0,-27 36-7 16,26-32 2-16,-26 32-10 0,26-25 16 15,-26 25-16-15,27-18-48 0,-27 18 59 0,26-18 12 16,-26 18-9-16,27-15 6 0,-27 15-9 0,0 0-2 16,37-15-6-16,-37 15 7 0,0 0-2 0,0 0 1 15,40-6-18-15,-40 6 21 0,0 0-6 16,0 0-1-16,28 11-12 0,-28-11 12 0,0 0-11 15,15 27 8-15,-15-27-3 0,0 0 3 0,9 40 33 16,-9-40-39-16,2 33-21 0,-2-33 10 0,0 36-3 16,0-36 1-16,-3 39-10 0,3-39 16 15,-8 40-14-15,8-40-2 0,-9 37-6 0,9-37 2 16,-17 38-73-16,17-38 85 0,-23 36 12 0,23-36 27 16,-37 30-45-16,37-30 17 0,-44 27-3 15,44-27 12-15,-50 22-9 0,23-11 14 0,27-11-6 16,-57 16 0-16,57-16 6 0,-55 13 0 0,21-6 50 15,34-7-61-15,-57 7-3 0,57-7 12 16,-50 4-1-16,50-4 5 0,-46 0-9 0,46 0-1 16,-43-5 7-16,43 5 4 0,-37-7-17 0,37 7 17 15,-29-11 10-15,29 11-5 0,-25-14 3 0,25 14 12 16,0 0-6-16,-31-22 2 0,31 22 1 0,0 0 2 16,-18-21-6-16,18 21 9 0,0 0-1 0,0 0-11 15,-15-24 4-15,15 24-6 0,0 0-7 16,0 0-1-16,0 0-1 0,0 0 3 0,0 0-26 15,0 0 20-15,0 0 5 0,0 0 4 0,0 0-1 16,0 0-5-16,0 0 0 0,0 0-8 16,0 0 15-16,0 0-7 0,0 0-1 0,0 0-1 15,0 0 3-15,0 0 5 0,0 0-14 0,1 46 12 16,-1-46-1-16,0 0-9 0,0 0-1 16,0 46 10-16,0-46-12 0,0 0-9 0,-3 39 27 15,3-39-11-15,0 0-4 0,-5 48 10 0,5-48-5 16,-6 32-3-16,6-32-9 0,0 0 11 15,-6 45 5-15,6-45-11 0,-3 35-28 0,3-35 34 16,0 0 3-16,-6 43-10 0,6-43 2 0,0 0 26 16,-8 40-42-16,8-40 6 0,0 0-1 0,-9 37 43 15,9-37-61-15,0 0 6 0,-14 29-5 0,14-29 2 16,0 0 1-16,-21 29 8 0,21-29 3 0,0 0 12 16,-26 19-7-16,26-19 5 0,0 0-6 15,-40 13 17-15,40-13-8 0,0 0 8 0,-46 3 6 16,46-3 2-16,-37-3 11 0,37 3-4 15,-34-8 10-15,34 8-5 0,-37-12-13 0,37 12 21 16,-33-15-11-16,33 15 0 0,-36-16-3 0,36 16 1 16,-30-16-9-16,30 16 30 0,-27-16-17 0,27 16-7 15,-23-18 0-15,23 18 4 0,-21-21-2 16,21 21 28-16,0 0-25 0,-23-34-6 0,23 34 4 16,-12-25 3-16,12 25-5 0,-11-29 4 0,11 29-4 15,-14-30-5-15,14 30-1 0,-12-31-4 0,12 31 4 16,-8-32 1-16,8 32-4 0,-9-30 2 0,9 30 0 15,0 0 2-15,-3-33-5 0,3 33-25 16,0 0 8-16,-2-35-21 0,2 35 12 0,0 0-47 16,0 0 4-16,11-32-14 0,-11 32-24 0,0 0-12 15,0 0-50-15,14-25-26 0,-14 25-64 16,0 0-286-16,0 0 167 0,20-21 159 0</inkml:trace>
  <inkml:trace contextRef="#ctx0" brushRef="#br0" timeOffset="15296">8604 4251 45 0,'0'0'347'0,"0"0"-20"15,0 0-120-15,10-28-36 0,-10 28-6 16,0 0-19-16,0 0-14 0,0 0-6 0,0 0-36 15,0 0 6-15,0 0-17 0,0 0-12 0,0 0-19 16,0 0-100-16,0 0 113 0,0 0-15 16,0 0 1-16,0 0-9 0,0 0-8 0,0 0 8 15,0 0 4-15,0 0-1 0,33 9 0 0,-33-9 0 16,0 0-6-16,17 34-70 0,-17-34 71 16,14 30-9-16,-14-30-5 0,14 34 2 0,-14-34-33 15,18 40 37-15,-18-40-20 0,16 43-1 0,-16-43-9 16,15 47 8-16,-15-47-3 0,12 48 7 0,-12-48-10 15,10 51 7-15,-10-51-9 0,9 49 2 16,-9-49-5-16,6 50 12 0,-6-50-11 0,6 50 1 16,-6-50 0-16,6 47 4 0,-6-47-22 0,8 45-5 15,-8-45-28-15,6 48 20 0,-6-48-22 0,2 32 15 16,-2-32-17-16,0 0 12 0,-4 44-6 0,4-44 20 16,0 0-17-16,0 0 18 0,8 32-2 15,-8-32 70-15,0 0-72 0,0 0 33 0,0 0 0 16,0 0-4-16,-38 4-4 0,38-4 28 0,0 0-11 15,-25-18 18-15,25 18-4 0,0 0 0 16,-18-26-18-16,18 26-32 0,-14-30 47 0,14 30 1 16,-17-33-5-16,17 33 11 0,-18-43-26 0,7 16 10 15,-1 1 14-15,-2-2-10 0,-1-5-11 16,-1 2 9-16,1-2-16 0,-2-1 7 0,-1 2-12 16,1 0 18-16,0-1-3 0,1 3-9 0,0 1 0 15,2-1-6-15,-2 3-3 0,4 1 5 0,-3 2-5 16,15 24 3-16,-22-47 6 0,22 47-8 0,-20-40 11 15,20 40 33-15,-20-41-16 0,20 41-43 16,-18-37 8-16,18 37 8 0,-17-31-6 0,17 31 7 16,-15-29 10-16,15 29 10 0,0 0 10 0,-14-34-12 15,14 34 14-15,0 0 1 0,-19-22-37 0,19 22 45 16,0 0-9-16,0 0-8 0,0 0-13 16,-19-25 14-16,19 25-6 0,0 0 1 0,0 0-1 15,-17-22-12-15,17 22 7 0,0 0-48 0,0 0 67 16,0 0-12-16,0 0-11 0,-45 0 3 15,45 0 36-15,0 0-41 0,-38-4 1 0,38 4-5 16,0 0 4-16,-48 0 5 0,48 0-6 0,0 0 5 16,-55 4 3-16,55-4 3 0,-41 5-6 0,41-5 5 15,-46 7-38-15,46-7 40 0,-51 13-8 16,51-13 13-16,-54 12-15 0,54-12 1 0,-58 12 3 16,58-12 1-16,-62 13-6 0,33-6 3 0,29-7 12 15,-63 12-2-15,63-12-7 0,-61 12 6 0,61-12 6 16,-57 12-9-16,57-12 4 0,-55 10 3 15,55-10-2-15,-58 10-1 0,58-10-6 0,-56 12 10 16,56-12-7-16,-59 13-4 0,59-13 9 0,-62 15-5 16,31-7 9-16,-1-1-10 0,-2 1-5 15,2-2 6-15,0 1-9 0,-3 0 3 0,4-1 4 16,-1 1-8-16,32-7 6 0,-62 11-5 0,62-11 14 16,-62 9-8-16,62-9-3 0,-60-6-4 0,26 13 10 15,34-7 6-15,-66 9 4 0,66-9-7 16,-65 11-2-16,65-11-11 0,-66 7 10 0,66-7-9 15,-62 11 15-15,62-11-9 0,-62 9 0 0,62-9-5 16,-58 9 7-16,58-9 25 0,-54 11-36 0,54-11-1 16,-57 10 2-16,57-10-1 0,-56 9 6 0,56-9-20 15,-60 7 20-15,60-7-9 0,-62 10 14 16,62-10-7-16,-61 11 10 0,61-11-23 0,-55 8 27 16,55-8-24-16,-52 7 19 0,52-7 7 0,-37 7-15 15,37-7-13-15,0 0 15 0,-43 11-7 16,43-11 3-16,0 0-14 0,0 0-7 0,-37 5-10 15,37-5 3-15,0 0-15 0,0 0-1 0,0 0-35 16,0 0 45-16,0 0-23 0,-37 4 7 16,37-4 20-16,0 0-63 0,0 0-19 0,0 0-58 15,0 0-32-15,0 0-41 0,0 0-279 0,23-27 163 16,-23 27 170-16</inkml:trace>
  <inkml:trace contextRef="#ctx0" brushRef="#br0" timeOffset="16577">8809 3415 29 0,'0'0'230'0,"0"0"-50"0,0 0-48 15,0 0-17-15,0 0-18 0,0 0 4 16,0 0-19-16,0 0-11 0,0 0-19 0,0 0-11 16,-11 27 2-16,11-27 3 0,0 0-16 0,0 0 10 15,-2 36-11-15,2-36-6 0,0 0 5 0,-6 32-4 16,6-32 1-16,0 0-11 0,-14 34-1 0,14-34-10 15,0 0 12-15,-20 28-7 0,20-28-6 16,0 0 6-16,-18 29-5 0,18-29-3 0,0 0 7 16,-26 15-2-16,26-15 36 0,0 0-51 0,0 0 10 15,-32 8-9-15,32-8 11 0,0 0-4 0,0 0-3 16,-31-7 1-16,31 7 1 0,0 0-7 16,0 0-1-16,-28-16 2 0,28 16-19 0,0 0 28 15,-17-24-1-15,17 24-6 0,0 0 7 0,0 0 2 16,0 0-3-16,-9-26-7 0,9 26 12 15,0 0-3-15,0 0-11 0,0 0 10 0,0 0-19 16,0 0 15-16,0 0 8 0,0 0 1 0,0 0-1 16,0 0-5-16,0 0 2 0,0 0-1 0,0 0 3 15,0 0-6-15,0 0 3 0,-17 21-1 16,17-21 2-16,0 0-1 0,-13 26 46 0,13-26-66 16,0 0 14-16,-17 25 8 0,17-25-6 0,0 0 2 15,-20 22 1-15,20-22-2 0,0 0 1 0,0 0 6 16,-20 21-6-16,20-21 5 0,0 0-24 0,0 0 16 15,0 0 10-15,-29 13 7 0,29-13-7 16,0 0 19-16,0 0-18 0,0 0 0 0,0 0 0 16,-34-13 1-16,34 13 3 0,0 0-1 0,0 0-21 15,-23-18 26-15,23 18-6 0,0 0 4 16,0 0 6-16,-17-19-11 0,17 19 13 0,0 0 0 16,0 0-5-16,0 0 7 0,0 0-10 0,0 0 4 15,0 0 5-15,0 0-8 0,0 0-6 16,-15-23 0-16,15 23-3 0,0 0-6 0,0 0 8 15,0 0-1-15,0 0-5 0,0 0-8 0,0 0 18 16,0 0-11-16,0 0 4 0,0 0 0 0,0 0 0 16,0 0-4-16,7 28 11 0,-7-28-3 0,0 0 1 15,14 32 15-15,-14-32 3 0,15 28-4 16,-15-28-5-16,22 30 1 0,-22-30 38 0,23 32-51 16,-23-32 6-16,29 36 11 0,-29-36 1 0,37 32 3 15,-37-32 15-15,31 32-11 0,-31-32-7 16,29 27 5-16,-29-27 2 0,21 21-16 0,-21-21-14 15,0 0 36-15,23 20-5 0,-23-20-10 0,0 0 10 16,0 0-16-16,0 0 1 0,0 0-4 16,0 0-5-16,17 22 1 0,-17-22-6 0,0 0-3 15,0 0-46-15,0 0 7 0,0 0-24 0,0 0-25 16,0 0-37-16,0 0-29 0,0 0-29 0,0 0-42 16,12 23-299-16,-12-23 163 0,0 0 170 0</inkml:trace>
  <inkml:trace contextRef="#ctx0" brushRef="#br0" timeOffset="17936">5996 4891 0 0,'0'0'320'0,"0"0"-56"15,4-38-30-15,-4 38-27 0,0 0-18 0,0 0-15 16,6-30-32-16,-6 30-19 0,0 0-29 0,0 0-16 15,0 0 0-15,0 0-35 0,0 0 17 16,0 0-23-16,0 0 5 0,0 0 52 0,0 0-57 16,0 0-15-16,0 0 7 0,0 0-5 0,0 0 5 15,0 0-7-15,0 0 13 0,0 0-9 16,0 0 3-16,0 0-20 0,0 0 7 0,0 0-10 16,13 35 6-16,-13-35-8 0,0 0 4 0,4 40-21 15,-4-40 2-15,3 30-23 0,-3-30 4 16,0 0-18-16,3 46 4 0,-3-46-2 0,0 0-3 15,0 43 4-15,0-43 1 0,0 0 2 0,-13 32-26 16,13-32 44-16,0 0 6 0,-26 17-6 0,26-17 19 16,0 0-3-16,0 0 8 0,-40 3-10 0,40-3 20 15,0 0-22-15,0 0 70 0,-34-14-82 16,34 14 18-16,0 0-10 0,-17-20 18 0,17 20-5 16,0 0 6-16,0 0-14 0,-15-30 21 0,15 30-19 15,0 0 11-15,0 0-3 0,0 0 18 0,-3-31-8 16,3 31 17-16,0 0-7 0,0 0 0 15,0 0-17-15,0 0 10 0,0 0-16 0,0 0 23 16,0 0-19-16,0 0 0 0,0 0 5 0,0 0 4 16,0 0-9-16,0 0 6 0,0 0-16 15,0 0 10-15,0 0-8 0,0 0 16 0,0 0-16 16,0 0 8-16,0 0-4 0,0 0 2 0,-22 25-6 16,22-25 4-16,0 0-7 0,0 0 7 15,-23 25-9-15,23-25 16 0,0 0-19 0,0 0 27 16,-29 17-23-16,29-17 21 0,0 0-14 0,0 0 6 15,0 0-9-15,0 0 12 0,-45-4 62 0,45 4-75 16,0 0 5-16,-32-12-2 0,32 12-7 0,0 0 12 16,-24-15-7-16,24 15 8 0,0 0-6 15,-26-21 8-15,26 21-11 0,0 0 16 0,-24-20-17 16,24 20 19-16,0 0-18 0,-19-17 16 0,19 17-14 16,0 0 16-16,0 0-14 0,0 0 8 0,-28-17-19 15,28 17 25-15,0 0-9 0,0 0 10 16,0 0 0-16,0 0-2 0,0 0-15 0,0 0 19 15,0 0-16-15,0 0 17 0,-29 7-2 0,29-7 2 16,0 0 1-16,0 0 15 0,0 0 0 16,-6 32-12-16,6-32-42 0,0 0 49 0,6 35 3 15,-6-35 4-15,0 0-21 0,14 40 42 0,-14-40-43 16,15 28 11-16,-15-28 13 0,14 30-12 0,-14-30 3 16,23 32-8-16,-23-32-5 0,20 32-1 15,-20-32-1-15,24 27 1 0,-24-27-1 0,26 27-6 16,-26-27 2-16,30 26 1 0,-30-26-6 0,19 24 5 15,-19-24-4-15,0 0 2 0,22 27-4 0,-22-27 0 16,0 0-6-16,0 0 12 0,0 0-65 0,12 23 52 16,-12-23-32-16,0 0-15 0,0 0-9 15,0 0-66-15,0 0-47 0,0 0-47 0,0 0-91 16,0 0-205-16,6 33 163 0,-6-33 171 0</inkml:trace>
  <inkml:trace contextRef="#ctx0" brushRef="#br0" timeOffset="18936">4745 5745 80 0,'0'0'294'0,"0"0"-86"16,0 0-15-16,0 0-28 0,0 0-24 0,-23-18-46 15,23 18 25-15,0 0-14 0,0 0 0 0,0 0-24 16,-46 0-3-16,46 0-9 0,0 0 4 0,-43 7-7 16,43-7-3-16,0 0-3 0,-48 4-2 15,48-4-15-15,0 0 5 0,-52 0-15 0,52 0 7 16,0 0-9-16,-54 0 0 0,54 0-7 0,0 0-6 15,-53 0-6-15,53 0 5 0,-40 0-12 0,40 0 8 16,-37 4-11-16,37-4 1 0,0 0-4 16,-51 1-14-16,51-1 11 0,0 0-67 0,0 0-40 15,-43 3-8-15,43-3-43 0,0 0-23 0,0 0-36 16,0 0-38-16,0 0-222 0,0 0 156 16,0 0 195-16</inkml:trace>
  <inkml:trace contextRef="#ctx0" brushRef="#br0" timeOffset="19186">4529 5954 0 0,'0'0'234'0,"24"20"58"0,-24-20-44 0,0 0-44 15,0 0-20-15,0 0-32 0,0 0-26 0,0 0-27 16,0 0-8-16,0 0-15 0,0 0-7 0,0 0-17 15,-17 32 1-15,17-32-30 0,0 0 10 16,-37 19-10-16,37-19-2 0,-27 11-9 0,27-11 6 16,-37 9-14-16,37-9-1 0,-32 10-32 0,32-10-15 15,-37 11-22-15,37-11-15 0,-34 7-38 16,34-7-26-16,-40 6-41 0,40-6-61 0,-43 5-184 16,43-5 148-16,-47 6 224 0</inkml:trace>
  <inkml:trace contextRef="#ctx0" brushRef="#br0" timeOffset="20233">3005 5871 195 0,'0'0'309'0,"0"0"-57"16,-14-26-36-16,14 26-27 0,0 0-40 0,0 0 0 15,0 0-29-15,0 0-17 0,0 0-22 0,0 0-15 16,-15-22-10-16,15 22-7 0,0 0 10 15,0 0-1-15,0 0-6 0,0 0 13 0,0 0-12 16,0 0 15-16,12 30-4 0,-12-30-7 0,0 0 0 16,0 0-10-16,9 36-15 0,-9-36 20 15,0 0-25-15,11 36-3 0,-11-36-22 0,10 29 26 16,-10-29-15-16,10 32 1 0,-10-32-7 0,14 32 0 16,-14-32-1-16,12 36 1 0,-12-36-19 15,12 33-1-15,-12-33-16 0,15 33 8 0,-15-33-16 16,8 32 7-16,-8-32-14 0,0 0 6 0,6 42-11 15,-6-42 15-15,0 0-8 0,-3 39 3 0,3-39-16 16,0 0 29-16,-8 30-8 0,8-30 8 0,0 0 0 16,-19 28 5-16,19-28-7 0,0 0 21 15,-20 23-13-15,20-23 18 0,0 0-7 0,-36 17 8 16,36-17-4-16,0 0 3 0,-32 7-9 0,32-7 17 16,0 0-15-16,0 0-13 0,-43 0 30 0,43 0 15 15,0 0-16-15,-34-13 2 0,34 13-2 16,0 0 6-16,-27-21-9 0,27 21 8 0,-19-16-10 15,19 16 6-15,-20-23 0 0,20 23 4 0,-20-27 1 16,20 27-9-16,-23-33-8 0,23 33 24 16,-26-35-14-16,26 35-14 0,-26-40 2 0,11 18 7 15,-2 1 25-15,-3-1-45 0,0 0 12 0,0-3 7 16,0 4 1-16,0 1 4 0,0 0-24 0,2 1-17 16,18 19 45-16,-37-32-4 0,37 32-4 15,-35-28 33-15,35 28-34 0,-37-25 3 0,37 25-14 16,-42-19 14-16,42 19-4 0,-38-20 28 0,38 20-46 15,-44-12 28-15,44 12-51 0,-45-14 63 0,45 14-21 16,-43-13 11-16,43 13 9 0,-46-9-15 0,46 9 11 16,-44-7-9-16,44 7 8 0,-53-10 5 15,53 10-8-15,-53-6-7 0,53 6 7 0,-56-5 10 16,56 5-23-16,-56-4 16 0,56 4-5 0,-57-2 28 16,57 2-46-16,-55-1 5 0,55 1-3 15,-54 0 7-15,54 0 3 0,-55 1-6 0,55-1-27 16,-56 2 39-16,56-2-5 0,-58 0 7 0,58 0-11 15,-63 4 2-15,63-4-31 0,-67 1 46 16,67-1-10-16,-68 4-1 0,68-4 5 0,-70 3 2 16,33-7-18-16,1 7 19 0,-2-2-4 0,1 1-2 15,37-2-9-15,-75 1 8 0,75-1-2 0,-74 3 1 16,38-1-5-16,-1 3 0 0,1-1-9 0,36-4 6 16,-73 0-11-16,31 1 20 0,42-1-15 15,-73 2 3-15,33-2-52 0,3 1 69 0,-3-2-15 16,-1 1 27-16,2-2-14 0,-2 1-6 0,1-2-13 15,0-1 16-15,3 1-3 0,0-1-2 0,37 4-1 16,-69-6 4-16,34 1-15 0,35 5 20 0,-61-2-15 16,61 2 17-16,-53-4-13 0,53 4-2 15,-44-4-6-15,44 4 17 0,0 0-10 0,-51-1 0 16,51 1-27-16,0 0 12 0,0 0-27 0,-38-4 28 16,38 4-8-16,0 0-12 0,0 0-18 15,0 0-6-15,0 0-21 0,0 0-35 0,0 0-57 16,0 0-21-16,0 0-49 0,0 0-276 0,0 0 164 15,12-27 172-15</inkml:trace>
  <inkml:trace contextRef="#ctx0" brushRef="#br0" timeOffset="21420">2618 5226 74 0,'23'-17'262'0,"-23"17"-47"16,0 0-32-16,23-24-13 0,-23 24-25 0,0 0-10 15,0 0-17-15,25-19-2 0,-25 19-21 16,0 0-2-16,0 0-25 0,0 0 6 0,0 0-13 15,0 0 10-15,0 0-15 0,23-15-3 0,-23 15-16 16,0 0-4-16,0 0-9 0,0 0 2 16,0 0 1-16,0 0-11 0,0 0 4 0,23 19-14 15,-23-19 3-15,0 0 0 0,0 0-13 0,20 30 14 16,-20-30-23-16,0 0 15 0,0 0 2 16,13 32 5-16,-13-32-13 0,0 0 5 0,0 0-7 15,6 37 18-15,-6-37-24 0,0 0-3 0,0 0 9 16,0 0 3-16,0 0-8 0,-10 32-2 0,10-32-10 15,0 0 28-15,0 0-19 0,0 0 12 0,0 0-8 16,-26 15 7-16,26-15-10 0,0 0 21 0,0 0-29 16,0 0 11-16,0 0-3 0,-34-14 13 15,34 14-33-15,0 0 7 0,0 0-6 0,-17-22 5 16,17 22-6-16,0 0 12 0,0 0 0 0,0 0 8 16,0 0-15-16,0 0 13 0,0 0-11 15,0 0-3-15,0 0 5 0,0 0 14 0,0 0-3 16,0 0-5-16,0 0-2 0,0 0 16 0,0 0-10 15,0 0 10-15,0 0-6 0,0 0 5 16,0 0-7-16,0 0 4 0,0 0-4 0,-18 24 11 16,18-24-9-16,0 0 16 0,0 0-21 0,-14 25 14 15,14-25-4-15,0 0 6 0,0 0 1 0,-20 17-8 16,20-17 2-16,0 0 4 0,0 0-4 0,0 0 8 16,0 0-8-16,-31 12 5 0,31-12-2 15,0 0 9-15,0 0-12 0,0 0 57 0,0 0-65 16,-26-15 10-16,26 15-6 0,0 0 9 0,0 0-4 15,-17-22 28-15,17 22-12 0,0 0-12 0,0 0-16 16,-17-20 10-16,17 20-7 0,0 0 13 16,0 0-9-16,-12-26 15 0,12 26-22 0,0 0 22 15,0 0-11-15,0 0 10 0,-18-23-9 0,18 23 4 16,0 0-2-16,0 0 7 0,0 0-8 16,0 0 7-16,0 0-8 0,0 0 13 0,0 0-11 15,0 0 5-15,0 0-1 0,0 0 5 0,0 0-4 16,0 0 5-16,0 0-5 0,0 0 7 0,0 0 3 15,0 0 12-15,0 0-20 0,0 0 18 16,1 39-5-16,-1-39 15 0,0 0-15 0,19 28 8 16,-19-28 6-16,13 24 3 0,-13-24-3 0,22 26 9 15,-22-26 1-15,24 24-6 0,-24-24-4 0,25 29-5 16,-25-29-5-16,28 29 3 0,-28-29-53 0,24 28 60 16,-24-28-1-16,25 25 0 0,-25-25-25 15,17 19 17-15,-17-19-7 0,15 24 4 0,-15-24-18 16,0 0 10-16,18 22-16 0,-18-22 15 0,0 0-13 15,14 24 14-15,-14-24-16 0,0 0-3 0,0 0-35 16,0 0-12-16,12 29-18 0,-12-29-8 16,0 0-34-16,0 0-20 0,0 0-30 0,0 0-15 15,0 0-57-15,5 31-242 0,-5-31 156 0,0 0 197 16</inkml:trace>
  <inkml:trace contextRef="#ctx0" brushRef="#br0" timeOffset="22233">1732 6141 7 0,'0'0'376'16,"0"0"-89"-16,-15-26-34 0,15 26-44 0,0 0-18 15,0 0 27-15,0 0-73 0,0 0-14 0,0 0-31 16,0 0-7-16,0 0-21 0,0 0 1 16,0 0-25-16,0 0 13 0,0 0-15 0,0 0 19 15,0 0-1-15,0 0 12 0,0 0-22 0,0 0 0 16,0 0-5-16,0 0 0 0,0 36-16 0,0-36-6 15,0 0-4-15,5 36 3 0,-5-36-16 16,0 0 7-16,3 47-10 0,-3-47-6 0,0 0 6 16,4 48 4-16,-4-48-4 0,5 33-3 0,-5-33-7 15,6 34 8-15,-6-34-11 0,6 33 1 16,-6-33-24-16,11 31 16 0,-11-31-10 0,8 32-2 16,-8-32-14-16,12 26 10 0,-12-26-9 0,0 0 12 15,14 35-1-15,-14-35 11 0,0 0-10 0,0 0 17 16,11 29-11-16,-11-29 9 0,0 0-5 15,0 0 5-15,0 0 11 0,0 0-6 0,0 0 2 16,0 0 16-16,0 0 3 0,0 0 6 0,0 0-14 16,0 0 5-16,0 0-7 0,0 0 13 0,0 0-6 15,-22 18 0-15,22-18-12 0,0 0 7 0,-40-10-15 16,40 10-1-16,-29-8-18 0,29 8 14 16,-31-11 5-16,31 11-10 0,-29-17 0 0,29 17-2 15,-29-22-6-15,29 22 24 0,-35-28-4 0,35 28 10 16,-40-33-24-16,40 33 36 0,-42-29-20 15,42 29 12-15,-35-29 0 0,35 29-7 0,-32-23-2 16,32 23 9-16,-23-19-8 0,23 19 9 0,0 0-7 16,-28-23 1-16,28 23-20 0,0 0 62 15,0 0-54-15,-27-20 5 0,27 20-5 0,0 0 8 16,0 0-12-16,0 0 2 0,0 0-11 0,0 0 6 16,0 0-27-16,-22-18-11 0,22 18-28 0,0 0-7 15,0 0-27-15,0 0-6 0,0 0-40 16,0 0-27-16,0 0-33 0,-35 10-296 0,35-10 164 15,0 0 172-15</inkml:trace>
  <inkml:trace contextRef="#ctx0" brushRef="#br0" timeOffset="22968">859 6575 92 0,'0'0'334'0,"3"-36"-65"15,-3 36-25-15,0 0-59 0,0 0 1 16,0 0 5-16,0 0-47 0,0-39-35 0,0 39-18 16,0 0-6-16,0 0-2 0,0 0-24 0,0 0 14 15,0 0-19-15,0 0 17 0,0 0-29 0,-27-19 7 16,27 19 3-16,0 0-5 0,-32-6-5 0,32 6 2 16,0 0-19-16,-42 0 13 0,42 0-16 15,0 0 7-15,-46 2-19 0,46-2 13 0,-35 11-11 16,35-11 8-16,-32 8-16 0,32-8 3 0,0 0 0 15,-34 13-4-15,34-13-6 0,0 0 7 0,-23 15-7 16,23-15 2-16,0 0-2 0,0 0 9 0,-22 19-14 16,22-19 8-16,0 0-14 0,0 0 3 0,0 0-10 15,-10 29 11-15,10-29-13 0,0 0 51 16,0 0-81-16,18 32 30 0,-18-32-3 0,24 18 1 16,-24-18 3-16,34 21 5 0,-34-21 21 0,39 18-23 15,-39-18-1-15,43 22 7 0,-43-22-17 16,47 21 28-16,-47-21-13 0,45 25-18 0,-45-25 16 15,47 19 27-15,-47-19-15 0,37 18 11 0,-37-18-7 16,34 17 8-16,-34-17-13 0,24 14 10 0,-24-14 5 16,0 0-1-16,30 12-10 0,-30-12 7 15,0 0-35-15,0 0 43 0,0 0-23 0,35 13 9 16,-35-13-27-16,0 0-3 0,0 0-18 0,0 0-17 16,0 0-33-16,0 0-7 0,24 15-51 15,-24-15 30-15,0 0-89 0,0 0-84 0,0 0-162 16,0 0 152-16,0 0 205 0</inkml:trace>
  <inkml:trace contextRef="#ctx0" brushRef="#br0" timeOffset="25718">9519 6924 0 0,'0'0'290'0,"0"0"-8"0,0 0-38 15,0 0-41-15,-11-29-25 0,11 29-14 0,0 0-14 16,0 0-19-16,0 0-22 0,0 0-15 0,0 0 37 15,-4-32-55-15,4 32-3 0,0 0 6 16,0 0-3-16,0 0-11 0,0 0 21 0,-9-33-15 16,9 33 4-16,0 0-6 0,0 0 5 0,-11-39-13 15,11 39 2-15,0 0-10 0,-6-35-1 0,6 35-2 16,0 0-6-16,-6-41-15 0,6 41 5 16,0 0-10-16,-4-48 4 0,4 48-9 0,-3-32 2 15,3 32 5-15,2-36-16 0,-2 36-12 0,1-36 11 16,-1 36-12-16,5-34 14 0,-5 34-13 0,8-36 4 15,-8 36-16-15,15-36 8 0,-15 36-9 16,19-36 9-16,-19 36-16 0,26-37 5 0,-26 37-6 16,35-32 12-16,-15 14 0 0,-20 18 5 0,43-30-9 15,-20 16 13-15,-23 14-6 0,46-25 9 16,-46 25-2-16,44-17-6 0,-44 17-9 0,37-10 6 16,-37 10 0-16,39-11-1 0,-39 11-6 0,0 0 3 15,47 2-6-15,-47-2 2 0,0 0 1 0,37 19 9 16,-37-19-10-16,18 20 6 0,-18-20 0 0,13 30-2 15,-13-30-11-15,9 35 9 0,-9-35-28 16,3 41 18-16,-3-41-9 0,-3 40 14 0,3-40-19 16,-9 43 6-16,9-43-8 0,-16 40 20 0,16-40-8 15,-18 41 9-15,6-7 0 0,12-34 6 0,-30 30 2 16,30-30 9-16,-35 30-2 0,35-30 32 16,-43 33-36-16,20-19 3 0,-3-2-12 0,26-12 18 15,-52 24-1-15,21-13 7 0,31-11-7 0,-58 15-2 16,58-15-2-16,-57 13 7 0,57-13-10 15,-52 13 8-15,52-13-8 0,-48 5 19 0,48-5-14 16,-40-3 8-16,40 3-2 0,-35-2 7 0,35 2-16 16,-31-9 13-16,31 9-8 0,-30-10 4 15,30 10 0-15,0 0 3 0,-26-25-12 0,26 25 11 16,0 0-3-16,-20-24 15 0,20 24-43 0,0 0 38 16,0 0-7-16,0 0 18 0,-14-27-11 0,14 27-2 15,0 0-12-15,0 0 15 0,0 0-12 0,0 0 11 16,0 0-22-16,0 0 12 0,0 0-10 15,0 0 20-15,0 0-26 0,0 0 19 0,0 0-8 16,0 0 5-16,0 0-1 0,9 27 7 0,-9-27 36 16,0 0-67-16,6 35 9 0,-6-35 14 15,0 0-7-15,3 45 9 0,-3-45-12 0,0 0 5 16,0 55-12-16,0-55 9 0,-3 39 5 0,3-39 2 16,-1 43-20-16,1-43 3 0,-6 42-5 0,6-42 2 15,-10 44 1-15,10-44 14 0,-10 35-7 0,10-35 6 16,-17 41-3-16,17-41 4 0,-19 35-7 15,19-35 12-15,-21 36-11 0,21-36 16 0,-26 30-15 16,26-30 12-16,-25 25-22 0,25-25 11 0,-21 20-22 16,21-20 31-16,-25 18-11 0,25-18 12 0,0 0-13 15,-37 19 12-15,37-19-4 0,0 0 17 0,-35 4-5 16,35-4-5-16,0 0 13 0,-43-5 9 0,43 5 0 16,-31-17 13-16,31 17-5 0,-29-19 7 15,29 19-17-15,-27-21 23 0,27 21-26 0,-25-21 15 16,25 21-10-16,-18-25 10 0,18 25-17 0,-19-26 6 15,19 26-16-15,-15-27 18 0,15 27-13 0,-15-29 13 16,15 29-13-16,-11-31 8 0,11 31-22 0,-12-31 18 16,12 31-11-16,-5-32-21 0,5 32 15 15,0 0-16-15,0-37-13 0,0 37-5 0,0 0-14 16,0 0-17-16,12-35-10 0,-12 35-7 0,0 0-52 16,0 0-26-16,0 0-57 0,0 0-34 15,0 0-306-15,-17-25 171 0,17 25 149 0</inkml:trace>
  <inkml:trace contextRef="#ctx0" brushRef="#br0" timeOffset="26218">7790 7036 163 0,'0'0'404'0,"27"-11"-69"0,-27 11-79 0,0 0-4 15,0 0-29-15,0 0-18 0,0 0-33 16,26-13-32-16,-26 13-49 0,0 0 1 0,0 0-27 16,0 0-5-16,0 0-18 0,0 0-9 0,0 0-14 15,0 0 16-15,0 0-3 0,0 0 19 0,0 0-7 16,0 0 4-16,-38 14-5 0,38-14-4 15,-32 7 10-15,32-7-18 0,0 0-17 0,-46 11 6 16,46-11 2-16,-39 6-2 0,39-6-16 0,-38 6 9 16,38-6 13-16,-34 6-13 0,34-6-18 0,0 0 11 15,-43 6-18-15,43-6-9 0,0 0-24 0,-32 7-7 16,32-7-29-16,0 0-13 0,0 0-31 0,-37 6 0 16,37-6-30-16,0 0-6 0,0 0-37 15,0 0-34-15,0 0-42 0,0 0-274 0,-27 11 166 16,27-11 157-16</inkml:trace>
  <inkml:trace contextRef="#ctx0" brushRef="#br0" timeOffset="26531">7940 7336 0 0,'28'16'366'0,"-28"-16"-73"0,0 0-37 0,0 0-43 16,0 0-23-16,0 0-14 0,0 0-28 0,0 0-27 16,0 0-12-16,0 0-5 0,0 0-33 15,0 0-2-15,-19 22-86 0,19-22 81 0,0 0-9 16,-35 7-1-16,35-7 4 0,0 0-23 0,-40 4-8 16,40-4-1-16,0 0-18 0,-48 3 16 15,48-3-18-15,0 0 10 0,-52 2 7 0,52-2-23 16,0 0-3-16,-47 2 12 0,47-2-23 0,0 0-8 15,-39 3-24-15,39-3 42 0,0 0-105 0,0 0 5 16,-44 4-16-16,44-4-36 0,0 0-32 0,0 0-27 16,0 0-69-16,-40 2-190 0,40-2 156 15,0 0 198-15</inkml:trace>
  <inkml:trace contextRef="#ctx0" brushRef="#br0" timeOffset="27968">6553 6974 94 0,'-3'-36'425'16,"3"36"-66"-16,0 0-75 0,0 0-17 0,0 0-26 16,0 0-18-16,0 0-42 0,0 0-40 15,0 0-32-15,0 0-22 0,0 0-11 0,4-33-18 16,-4 33-19-16,0 0 5 0,0 0-10 0,0 0 10 15,0 0-4-15,0 0 8 0,19 26-8 0,-19-26 8 16,0 0-18-16,10 28 1 0,-10-28-5 0,0 0 1 16,11 33-13-16,-11-33 4 0,0 0-8 15,9 35-1-15,-9-35-5 0,0 0 6 0,0 40-16 16,0-40 8-16,0 0-18 0,-9 43-1 0,9-43-25 16,-11 25 5-16,11-25-6 0,-13 25-13 0,13-25-5 15,-17 19 12-15,17-19-11 0,0 0-30 0,-34 18 32 16,34-18 20-16,0 0-23 0,-41 6 26 15,41-6-17-15,0 0 17 0,-40-6-11 0,40 6 15 16,0 0-13-16,-34-18 15 0,34 18 1 0,0 0 0 16,-23-26-4-16,23 26 11 0,0 0 7 0,-14-33 1 15,14 33-8-15,0 0 17 0,-5-32-6 0,5 32 9 16,0 0-33-16,0 0 42 0,0 0 4 0,0 0 2 16,0 0-15-16,2-34 6 0,-2 34-1 15,0 0 1-15,0 0-5 0,0 0 7 0,0 0-7 16,0 0-7-16,0 0 0 0,0 0 10 0,0 0 3 15,0 0-4-15,0 0 3 0,0 0-3 0,0 0 2 16,12 27 0-16,-12-27-4 0,0 0 6 0,0 0-2 16,6 36-13-16,-6-36 9 0,0 0-1 15,-9 29-62-15,9-29 39 0,0 0 22 0,-14 32 23 16,14-32-11-16,-20 19-10 0,20-19 9 0,-20 20-6 16,20-20-3-16,-23 15-2 0,23-15 4 0,-27 14-9 15,27-14 1-15,-32 11 3 0,32-11-16 0,0 0 18 16,-43 14-7-16,43-14 12 0,0 0-14 0,-34 8 9 15,34-8-8-15,0 0 11 0,-37 3 4 16,37-3-5-16,0 0-3 0,0 0 5 0,-46-1-3 16,46 1 1-16,0 0-11 0,-40-3 20 0,40 3-15 15,0 0 12-15,-37-14-15 0,37 14 18 0,0 0-5 16,-34-14-5-16,34 14 5 0,0 0 3 0,0 0-3 16,-30-12 2-16,30 12-10 0,0 0 9 0,0 0-9 15,0 0 11-15,-26-16-18 0,26 16 18 0,0 0-15 16,0 0 6-16,-34-18 66 0,34 18-71 15,0 0-16-15,-26-18 23 0,26 18-7 0,0 0 18 16,0 0-5-16,-31-15 19 0,31 15-19 0,0 0 10 16,0 0 6-16,0 0-4 0,-23-14 39 0,23 14-54 15,0 0-3-15,0 0 13 0,0 0-19 0,0 0 22 16,0 0-9-16,0 0-3 0,0 0-9 0,0 0 21 16,0 0-21-16,0 0 12 0,0 0-13 15,0 0 22-15,0 0-21 0,0 0 4 0,0 0-7 16,0 0 8-16,0 0 13 0,0 0 2 0,0 0-13 15,0 0 13-15,0 0 6 0,0 0-6 0,3 42 1 16,-3-42-3-16,0 0 2 0,14 32-5 0,-14-32 0 16,14 26 0-16,-14-26-4 0,17 31-5 0,-17-31-1 15,18 33-1-15,-18-33-4 0,25 37 0 0,-25-37 8 16,29 41-13-16,-15-19 15 0,3 1-13 16,-1 0 2-16,1 0 55 0,0 2-33 0,-1 4-28 15,3-6-2-15,3 4 2 0,-4-2 1 0,4 0 5 16,-2-2-7-16,-2-2 5 0,4 1 3 0,-22-22-1 15,32 37 28-15,-32-37 28 0,34 34-36 0,-34-34 6 16,33 29 11-16,-33-29 6 0,34 25-3 16,-34-25-4-16,29 19-6 0,-29-19 3 0,30 18-4 15,-30-18 7-15,27 15-20 0,-27-15-5 0,0 0 4 16,34 17 4-16,-34-17-12 0,0 0 4 0,0 0-8 16,0 0 0-16,26 13 2 0,-26-13 4 0,0 0 1 15,0 0-1-15,0 0 0 0,0 0-8 0,0 0 2 16,0 0 0-16,0 0-3 0,0 0-13 0,0 0 23 15,0 0 1-15,0 0-6 0,0 0 6 16,0 0-2-16,0 0-5 0,0 0-7 0,0 0 23 16,0 0-20-16,0 0 1 0,0 0-2 0,0 0 8 15,0 0-81-15,0 0 47 0,0 0 9 0,0 0-23 16,0 0-19-16,0 0-16 0,0 0-23 16,0 0-12-16,0 0-21 0,0 0-44 0,0 0-19 15,0 0-32-15,0 0-29 0,0 0-202 0,0 0 153 16,0 0 203-16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5-09-27T14:55:10.141"/>
    </inkml:context>
    <inkml:brush xml:id="br0">
      <inkml:brushProperty name="width" value="0.21167" units="cm"/>
      <inkml:brushProperty name="height" value="0.21167" units="cm"/>
      <inkml:brushProperty name="fitToCurve" value="1"/>
    </inkml:brush>
    <inkml:brush xml:id="br1">
      <inkml:brushProperty name="width" value="0.21167" units="cm"/>
      <inkml:brushProperty name="height" value="0.21167" units="cm"/>
    </inkml:brush>
  </inkml:definitions>
  <inkml:trace contextRef="#ctx0" brushRef="#br0">6150 1523 0 0,'-6'-40'276'16,"6"40"-18"-16,0 0-36 0,-7-29-8 16,7 29-43-16,0 0 4 0,0 0-25 0,0 0-15 15,0 0-25-15,0 0-4 0,0 0-43 0,0 0 16 16,-3-32-12-16,3 32-16 0,0 0-26 16,0 0 17-16,0 0-29 0,0 0 17 0,0 0-7 15,0 0 6-15,0 0-4 0,0 0 11 0,0 0-17 16,3 36 15-16,-3-36-4 0,0 0-10 0,-1 44 10 15,1-44 0-15,1 34-10 0,-1-34-8 0,4 37 5 16,-4-37-1-16,-2 43-3 0,2-43 43 16,8 45-64-16,-8-45 13 0,9 43-13 0,-9-43 7 15,8 48-7-15,-8-48 4 0,7 44 12 0,-7-44-2 16,6 43-4-16,-6-43 3 0,3 43-10 16,-3-43-61-16,2 38 83 0,-2-38-10 0,-3 35 1 15,3-35 2-15,0 0 3 0,-2 50-9 0,2-50-2 16,0 0 0-16,-4 43-19 0,4-43 6 15,0 0-14-15,-9 36-8 0,9-36 10 0,0 0-2 16,-13 35 53-16,13-35-64 0,0 0-9 0,0 0 8 16,-15 31 9-16,15-31-6 0,0 0 11 0,0 0 2 15,0 0 6-15,-22 18 1 0,22-18 5 0,0 0 0 16,0 0 5-16,0 0 6 0,0 0 7 16,0 0-18-16,0 0 67 0,0 0-46 0,0 0-6 15,-27-16-1-15,27 16 7 0,0 0-8 0,-22-26-1 16,22 26 10-16,-23-33 5 0,23 33-9 0,-23-38 5 15,23 38-6-15,-27-43 34 0,13 19-30 16,0 1-1-16,0-6-12 0,-10 6 16 0,10-2-16 16,3-2 17-16,-1-2-13 0,0 6 12 0,12 23-7 15,-23-49-1-15,9 25-5 0,14 24-25 16,-20-47 13-16,20 47 20 0,-23-44-3 0,23 44-6 16,-19-42-4-16,19 42-4 0,-21-42 5 0,21 42 6 15,-23-38 3-15,23 38-6 0,-19-36-9 0,19 36 10 16,-16-30-2-16,16 30-5 0,-19-27-7 15,19 27 11-15,-17-29 3 0,17 29-2 0,-15-25-1 16,15 25 21-16,-15-22-19 0,15 22 4 0,0 0 5 16,-19-32-4-16,19 32-2 0,0 0 12 0,-20-33 0 15,20 33-9-15,0 0-6 0,-17-23-1 0,17 23 2 16,0 0-4-16,-14-23-3 0,14 23 11 16,0 0-11-16,-16-20 15 0,16 20-13 0,0 0 2 15,0 0 8-15,-26-20-5 0,26 20-12 0,0 0 11 16,-27-14 2-16,27 14-7 0,0 0-1 15,-32-14 9-15,32 14-12 0,0 0 12 0,-35-11-10 16,35 11 12-16,0 0-8 0,-40-9-1 0,40 9 12 16,-31-5-24-16,31 5 19 0,0 0-1 15,-47-4-5-15,47 4 6 0,0 0 2 0,-48-1-5 16,48 1-4-16,0 0 13 0,-47-1-13 0,47 1 15 16,0 0-15-16,-45 6-2 0,45-6-1 0,-40 6 6 15,40-6 8-15,-44 8-13 0,44-8 7 0,-48-4-4 16,48 4-3-16,-49 11 4 0,49-11 3 15,-49 11-2-15,49-11-4 0,-52 14 2 0,52-14 13 16,-54 7-2-16,54-7 16 0,-49 10-32 0,49-10 4 16,-51 8-5-16,51-8 10 0,-53 9 5 0,53-9-12 15,-53 8 5-15,53-8 8 0,-55 6-12 16,55-6-4-16,-52 2 7 0,52-2 3 0,-45 8 1 16,45-8-3-16,0 0-2 0,-49 3 3 0,49-3 5 15,0 0-7-15,0 0 6 0,-35 4-15 16,35-4 15-16,0 0-10 0,0 0-22 0,0 0 26 15,0 0-13-15,0 0-25 0,0 0 11 0,0 0-38 16,0 0-5-16,0 0-21 0,0 0-18 0,0 0-31 16,0 0-45-16,0 0-54 0,0 0-54 15,0 0-187-15,0 0 157 0,9-32 193 0</inkml:trace>
  <inkml:trace contextRef="#ctx0" brushRef="#br0" timeOffset="1109">6176 546 0 0,'-5'-32'310'15,"5"32"-23"-15,0 0-24 0,0 0-49 0,0 0-9 16,0 0-31-16,0 0-18 0,0 0-23 0,0 0-42 15,0 0-22-15,0 0 0 0,0 0-22 0,0 0-9 16,0 0-23-16,0 0 0 0,0 0-4 16,0 0 1-16,0 0 4 0,0 0-8 0,0 0-1 15,0 0-1-15,12 32-5 0,-12-32 4 0,0 0-2 16,0 0 2-16,2 41 2 0,-2-41 4 16,0 0-5-16,-5 35-6 0,5-35-3 0,0 0 8 15,-10 38-8-15,10-38-1 0,0 0-4 0,-13 31 7 16,13-31-59-16,0 0 47 0,0 0-2 15,-16 27-11-15,16-27-3 0,0 0 11 0,0 0-2 16,0 0 20-16,0 0-14 0,0 0 3 0,0 0 7 16,0 0-7-16,-36-6-25 0,36 6 10 0,0 0 9 15,-21-15 8-15,21 15-7 0,0 0 3 0,0 0-1 16,-26-17 11-16,26 17-17 0,0 0 72 16,0 0-81-16,0 0-4 0,0 0 8 0,0 0-5 15,0 0 12-15,0 0-11 0,0 0 10 0,0 0-15 16,0 0 12-16,0 0-14 0,0 0 9 0,0 0-5 15,0 0 11-15,0 0 6 0,0 0 7 16,0 0-5-16,0 0 13 0,-31 14-8 0,31-14 11 16,0 0-17-16,-18 21 15 0,18-21-1 0,-16 33 7 15,16-33 0-15,0 0-6 0,0 0-4 16,-24 25 6-16,24-25-18 0,0 0 19 0,0 0-1 16,0 0-8-16,-26 16 12 0,26-16-3 0,0 0-8 15,0 0 2-15,-37 3 4 0,37-3-1 0,0 0 16 16,-36-5-13-16,36 5 6 0,0 0-16 15,0 0 4-15,-35-8 7 0,35 8-6 0,0 0 4 16,0 0-2-16,-24-18 0 0,24 18 4 0,0 0-6 16,-25-13-6-16,25 13 6 0,0 0 0 0,0 0 10 15,0 0-4-15,-17-29 0 0,17 29-3 16,0 0 6-16,0 0 13 0,0 0-7 0,0 0-1 16,0 0-52-16,0 0 61 0,0 0 10 0,0 0-15 15,-15-22-5-15,15 22-15 0,0 0 11 16,0 0 4-16,0 0 9 0,0 0 1 0,0 0 11 15,20 25-13-15,-20-25 10 0,0 0 10 0,21 26 7 16,-21-26 13-16,23 28-5 0,-23-28-15 16,23 29 0-16,-23-29-8 0,28 31 1 0,-28-31-3 15,24 33 2-15,-24-33-4 0,28 29 4 0,-28-29-8 16,31 34-13-16,-31-34 6 0,27 35-5 0,-27-35 3 16,28 35-28-16,-28-35 20 0,21 29-14 0,-21-29 19 15,20 22-14-15,-20-22 12 0,17 24-8 0,-17-24 4 16,0 0-7-16,16 23 5 0,-16-23-16 15,0 0-25-15,0 0-5 0,0 0-15 0,12 25-26 16,-12-25-19-16,0 0-27 0,0 0-29 0,0 0 38 16,12 25-126-16,-12-25-252 0,0 0 159 15,0 0 184-15</inkml:trace>
  <inkml:trace contextRef="#ctx0" brushRef="#br1" timeOffset="70728.73">5252 1795 135 0,'0'0'283'0,"0"0"-50"0,-3-35-29 0,3 35-11 16,0 0-25-16,0 0-6 0,1-33-27 15,-1 33-14-15,0 0-19 0,0 0-4 0,0 0-5 16,0 0-20-16,0 0-4 0,0 0-16 0,0 0-4 15,0 0-13-15,0 0-9 0,0 0 7 16,0 0-35-16,0 0 6 0,0 0 10 0,0 0-13 16,0 0-3-16,0 0 13 0,0 0-12 0,0 0 4 15,0 0-14-15,0 0 14 0,8 30-14 16,-8-30 16-16,0 0 12 0,11 41-19 0,-11-41 0 16,8 31 6-16,-8-31-20 0,9 32 20 0,-9-32 3 15,7 45-4-15,-7-45-14 0,0 0 1 0,2 44-12 16,-2-44 3-16,0 0-10 0,1 38 6 0,-1-38-9 15,0 0-7-15,0 0-2 0,-7 34 14 0,7-34 0 16,0 0-9-16,0 0 2 0,0 0 6 16,-22 25 5-16,22-25 5 0,0 0-3 0,0 0 9 15,0 0-12-15,0 0 18 0,-41-7-8 16,41 7 8-16,0 0-15 0,-29-18 10 0,29 18 1 16,-19-18 0-16,19 18-24 0,-18-24 29 0,18 24-1 15,-19-30 4-15,19 30 38 0,-15-26-45 0,15 26-3 16,-14-26 16-16,14 26-7 0,0 0 14 15,-15-30-6-15,15 30 4 0,0 0-7 0,0 0-1 16,0 0-13-16,0 0 14 0,-12-23-14 0,12 23 9 16,0 0-14-16,0 0 3 0,0 0 4 0,0 0 8 15,0 0-5-15,0 0 6 0,0 0-5 0,15 32 8 16,-15-32-11-16,0 0-10 0,9 32 15 16,-9-32 7-16,0 0-6 0,5 34 4 0,-5-34-6 15,0 0 11-15,8 34-10 0,-8-34 3 0,0 0-14 16,0 0 0-16,-7 41 0 0,7-41-6 15,0 0-5-15,0 0 16 0,-12 33-22 0,12-33 12 16,0 0-6-16,0 0 9 0,0 0 0 0,0 0 15 16,0 0-13-16,-18 23 6 0,18-23-5 15,0 0 13-15,0 0-7 0,-34-11 5 0,34 11-7 16,0 0 10-16,-31-18-7 0,31 18 15 0,0 0-13 16,-27-20 10-16,27 20-2 0,0 0 14 0,-23-23-15 15,23 23 7-15,0 0-10 0,0 0 13 0,-22-16-14 16,22 16 6-16,0 0 0 0,0 0 2 15,0 0-3-15,0 0 5 0,0 0-10 0,0 0 14 16,0 0-16-16,0 0 3 0,0 0-6 0,0 0 7 16,0 0-1-16,0 0-1 0,0 0-2 0,0 0 14 15,0 0-7-15,0 0 5 0,25 29-1 16,-25-29 6-16,0 0-4 0,18 34 2 0,-18-34-14 16,15 27 12-16,-15-27 2 0,19 29 1 0,-19-29-23 15,18 35 33-15,-18-35-4 0,17 32 8 16,-17-32-3-16,20 37 1 0,-20-37 1 0,20 36-9 15,-20-36 3-15,17 36-3 0,-17-36 3 0,15 32-10 16,-15-32-15-16,16 32 18 0,-16-32-9 16,9 29 0-16,-9-29 11 0,0 0-7 0,11 37-7 15,-11-37 8-15,0 0-13 0,10 31 23 0,-10-31-22 16,0 0-9-16,0 0-4 0,-3 36 19 0,3-36-19 16,0 0 16-16,-12 25 2 0,12-25 2 0,0 0-14 15,-22 24 6-15,22-24 7 0,0 0-2 0,-27 19-6 16,27-19-3-16,0 0-2 0,-39 8 15 15,39-8-6-15,0 0-5 0,-39 11-4 0,39-11 12 16,0 0-8-16,-53-6 16 0,53 6 19 0,-35-9 5 16,35 9 13-16,-37-14-4 0,37 14-4 15,-41-16 0-15,41 16-14 0,-43-23-2 0,21 4-4 16,22 19 6-16,-38-29 5 0,38 29-14 0,-15-12-13 16</inkml:trace>
  <inkml:trace contextRef="#ctx0" brushRef="#br1" timeOffset="70729.73">4724 2414 2218 891,'-14'-17'16'0,"14"17"-2"0,-34-39-2 15,19 19 2-15,15 20 10 0,-19-27-11 0</inkml:trace>
  <inkml:trace contextRef="#ctx0" brushRef="#br1" timeOffset="70727.73">4598 2230 2393 937,'-7'-24'16'0,"7"24"4"16,0 0-13-16,0 0 16 0,-7-31-10 0,7 31-6 16,0 0-19-16,0 0 3 0,0 0-17 0,0 0-7 15,0 0-12-15,0 0-22 0,0 0-2 0,0 0-10 16,0 0-37-16,0 0-20 0,0 0-10 0,0 0-31 16,-13-24-24-16,13 24-39 0,0 0-199 15,0 0 151-15,0 0 219 0</inkml:trace>
  <inkml:trace contextRef="#ctx0" brushRef="#br0" timeOffset="8062">2869 2571 0 0,'0'0'200'0,"0"0"23"16,0 0-39-16,0 0-4 0,0 0-9 0,0 0-20 15,0 0 3-15,0 0-20 0,0 0-16 0,0 0-8 16,0 0-8-16,0 0-17 0,0 0-72 0,0 0 65 16,0 0-2-16,0 0-15 0,0 0-16 15,-14-28-8-15,14 28-7 0,0 0-42 0,0 0 34 16,0 0 4-16,0 0 5 0,0 0-12 0,0 0 0 16,0 0 1-16,-49 3-1 0,49-3 0 15,-37 4 0-15,37-4-1 0,-40 4 1 0,40-4 1 16,-44 0-2-16,44 0 6 0,-53 6-3 0,53-6-80 15,-59 0 94-15,59 0-15 0,-68 0-5 16,68 0 22-16,-60 0-25 0,60 0-12 0,-50 0-3 16,50 0 6-16,-39 1-2 0,39-1-5 0,0 0 13 15,-41 4-8-15,41-4 3 0,0 0-4 0,0 0 17 16,-36 2-58-16,36-2 10 0,0 0-26 0,0 0-21 16,0 0-32-16,0 0-32 0,0 0-40 15,0 0-14-15,0 0-18 0,0 0 3 0,0 0-59 16,0 0-134-16,0 0 140 0,10 32 249 0</inkml:trace>
  <inkml:trace contextRef="#ctx0" brushRef="#br0" timeOffset="8406">2798 2813 0 0,'31'14'251'0,"-31"-14"24"0,0 0-39 0,0 0-47 16,0 0-25-16,0 0-21 0,31 7-13 0,-31-7-34 16,0 0-17-16,0 0-24 0,0 0-43 0,0 0 51 15,0 0-21-15,0 0-22 0,-28 24 22 0,28-24-17 16,-23 18 3-16,23-18-14 0,-28 16-1 16,28-16 6-16,-32 14 9 0,32-14 1 0,-37 18-2 15,37-18 8-15,-40 18-20 0,40-18 42 0,-43 16-52 16,43-16-5-16,-50 16 5 0,50-16-5 15,-54 14 4-15,54-14-10 0,-54 16 23 0,54-16-11 16,-49 9-4-16,49-9-2 0,-47 11-5 0,47-11-2 16,-43 9 5-16,43-9-11 0,0 0-16 15,-46 9-12-15,46-9-39 0,0 0-8 0,-37 7-31 16,37-7-11-16,0 0-40 0,0 0-12 0,0 0-57 16,0 0-167-16,-40 0 142 0,40 0 246 0</inkml:trace>
  <inkml:trace contextRef="#ctx0" brushRef="#br0" timeOffset="9843">975 2497 39 0,'0'0'352'0,"-14"-26"-101"16,14 26-7-16,0 0-67 0,0 0 12 15,0 0-23-15,0 0-7 0,-14-26-36 0,14 26-15 16,0 0-30-16,0 0 3 0,0 0-33 0,0 0-23 15,0 0 21-15,0 0-7 0,0 0 3 16,0 0 2-16,0 0-23 0,0 0 18 0,0 0-10 16,0 0 1-16,0 0 8 0,0 0 19 0,0 0-16 15,0 0 18-15,5 34-18 0,-5-34 2 0,0 0 0 16,6 39-1-16,-6-39-15 0,9 32 0 0,-9-32-7 16,14 29-3-16,-14-29-1 0,14 47 0 15,-5-21-5-15,-9-26-2 0,17 47-4 0,-6-19 4 16,-11-28-7-16,17 50 14 0,-17-50-24 0,17 50 12 15,-17-50 2-15,12 49-1 0,-12-49-14 0,14 50-13 16,-14-50 28-16,10 48 2 0,-10-48-6 16,10 48 6-16,-10-48 0 0,3 46-22 0,-3-46 16 15,6 44 3-15,-6-44-5 0,0 41 6 0,0-41-3 16,4 36 1-16,-4-36-11 0,3 32 10 16,-3-32-14-16,0 0 22 0,4 36-13 0,-4-36 4 15,0 0-1-15,0 0 2 0,0 0-6 0,0 0 8 16,0 37 0-16,0-37 2 0,0 0 21 0,0 0-24 15,0 0 1-15,0 0 7 0,0 0 7 16,0 0 8-16,0 0 13 0,0 0-15 0,0 0-5 16,0 0-4-16,0 0 0 0,0 0 3 0,-4-33 9 15,4 33-23-15,0 0 5 0,0-47-3 0,0 47-11 16,-3-36 12-16,3 36-9 0,-3-52 0 0,3 52 6 16,-1-58-8-16,1 58 6 0,-3-60-9 15,3 60 9-15,-3-66-3 0,3 66-4 0,0-65 6 16,3 33-4-16,-3 32-11 0,-3-62 6 15,3 62 0-15,0-57 4 0,0 57 30 0,0-56-35 16,0 56 1-16,6-48-1 0,-6 48-1 0,4-50-4 16,-4 50 11-16,7-48 2 0,-7 48 6 15,6-49-7-15,-6 49 9 0,4-42-10 0,-4 42 30 16,6-36-31-16,-6 36 12 0,7-30-7 0,-7 30 8 16,0 0-9-16,6-40 4 0,-6 40 1 0,0 0 1 15,0 0-3-15,0 0 4 0,7-32-13 0,-7 32 10 16,0 0-6-16,0 0 8 0,0 0-16 15,0 0 27-15,0 0-19 0,0 0 5 0,0 0-3 16,14-19 7-16,-14 19-7 0,0 0 7 0,0 0-5 16,0 0 2-16,0 0-14 0,0 0 9 0,0 0-12 15,0 0-14-15,0 0 28 0,0 0 8 16,23 19-9-16,-23-19 8 0,20 25 0 0,-20-25-3 16,23 25-4-16,-23-25 11 0,26 32-9 0,-26-32 3 15,31 40-1-15,-11-22 1 0,-6 4 1 16,6-1-4-16,-3-2 2 0,2 4-9 0,-3-1 1 15,4-3 1-15,-20-19 1 0,27 42 3 0,-27-42-6 16,31 42-3-16,-31-42 10 0,26 34-9 0,-26-34 8 16,23 40-4-16,-23-40-2 0,23 33 11 15,-23-33-12-15,17 35 2 0,-17-35 9 0,20 40-12 16,-20-40 13-16,14 38-8 0,-14-38 5 0,17 37-1 16,-17-37-2-16,14 36-1 0,-14-36-4 0,9 32 3 15,-9-32-2-15,11 29-5 0,-11-29-1 0,6 30-3 16,-6-30 8-16,0 0-1 0,6 34 4 15,-6-34-2-15,0 0-7 0,0 0 5 0,7 41-9 16,-7-41 11-16,0 0-5 0,0 0-3 0,0 0 3 16,0 0 4-16,10 31 5 0,-10-31-11 15,0 0 7-15,0 0-29 0,0 0 26 0,0 0 16 16,0 0-11-16,0 0 3 0,0 0 5 0,0 0-2 16,0 0-11-16,0 0-7 0,0 0-9 15,0 0 4-15,0 0-23 0,0 0-21 0,0 0-5 16,0 0-19-16,0 0-19 0,0 0-12 0,0 0-22 15,0 0-5-15,0 0-18 0,0 0 45 0,0 0-129 16,0 0-26-16,30 7-44 0,-30-7-174 0,0 0 158 16,20-18 189-16</inkml:trace>
  <inkml:trace contextRef="#ctx0" brushRef="#br0" timeOffset="11312">7199 3674 0 0,'0'0'77'0,"0"0"141"16,0 0-41-16,0 0-30 0,0 0-2 0,-7-27-25 15,7 27-1-15,0 0 41 0,0 0-84 0,0 0-4 16,0 0 7-16,0 0-8 0,0 0 3 0,0 0-10 16,0 0 6-16,0 0-25 0,0 0 10 15,0 0-2-15,0 0 10 0,0 0-9 0,0 0 7 16,0 0 3-16,0 0-15 0,14-24-17 0,-14 24 8 15,0 0-18-15,0 0 18 0,0 0-3 16,23 15 3-16,-23-15-11 0,0 0 2 0,30 28-22 16,-30-28 29-16,25 22-9 0,-25-22-3 0,27 31-5 15,-27-31-5-15,28 41-1 0,-11-22 12 16,0 1-3-16,0 3-6 0,-2 1-11 0,0-1 5 16,2 0-10-16,-1 2 13 0,-1-2-18 0,-1 1 14 15,-2 1-10-15,-12-25 5 0,25 47-6 0,-25-47 5 16,18 49-12-16,-18-49 12 0,20 45-4 0,-20-45 12 15,8 43 3-15,-8-43-6 0,9 46-15 0,-9-46 6 16,0 47-9-16,0-47 5 0,-2 43-29 0,2-43 36 16,-4 43-6-16,4-43 0 0,-10 48-14 15,10-48-4-15,-16 46-8 0,16-46-10 0,-14 47-12 16,14-47-16-16,-16 43 14 0,16-43-17 0,-18 37-5 16,18-37-15-16,-17 29-1 0,17-29-28 0,-12 31-17 15,12-31-12-15,-14 29-11 0,14-29-22 0,-9 28-15 16,9-28-246-16,0 0 152 0,0 0 217 15</inkml:trace>
  <inkml:trace contextRef="#ctx0" brushRef="#br0" timeOffset="12515">6785 4042 115 0,'0'0'273'0,"-17"-23"-70"0,17 23-6 16,0 0-31-16,0 0-53 0,0 0 5 0,0 0-11 16,0 0-28-16,0 0-17 0,0 0-4 15,0 0 6-15,0 0-18 0,0 0 11 0,0 0-16 16,0 0 15-16,0 0-16 0,-3 43 7 0,3-43-21 16,0 0 19-16,7 44-20 0,-7-44 20 15,5 36-21-15,-5-36 7 0,1 38-14 0,-1-38 31 16,3 41-43-16,-3-41 2 0,5 42 4 0,-5-42-4 15,3 44-16-15,-3-44 23 0,2 50-12 0,-2-50-4 16,1 48 1-16,-1-48-5 0,2 47 13 0,-2-47-11 16,1 44 7-16,-1-44 7 0,2 40-20 15,-2-40 16-15,-3 35-13 0,3-35 10 0,0 0-2 16,-5 43 6-16,5-43-11 0,0 0 4 0,-11 34-12 16,11-34-2-16,0 0 5 0,0 0-2 15,-13 31-3-15,13-31-3 0,0 0-1 0,0 0 16 16,0 0-2-16,-20 17-8 0,20-17 5 0,0 0 7 15,0 0-2-15,0 0 8 0,0 0 3 16,0 0 1-16,0 0 15 0,0 0 5 0,0 0-29 16,-37-14 19-16,37 14-8 0,-17-24 2 0,17 24-19 15,-25-32 22-15,25 32-10 0,-29-39 13 0,14 18-7 16,1-2-1-16,-1-2-20 0,-2-2 20 0,1 0-11 16,1-2 9-16,0 3 2 0,-1-1 16 15,4-3-43-15,0-2 7 0,3 4 18 0,-1 2-4 16,10 26-6-16,-16-53-1 0,16 53 5 0,-13-53 3 15,13 53-15-15,-9-52 12 0,9 52-10 0,-11-48 0 16,11 48 0-16,-7-49 7 0,7 49 1 16,-14-47-5-16,14 47-4 0,-14-46 8 0,14 46-9 15,-14-43 14-15,14 43-10 0,-12-36 9 0,12 36-16 16,-15-34 28-16,15 34-24 0,-16-26 30 16,16 26-16-16,0 0-12 0,-15-33-17 0,15 33 20 15,0 0-5-15,-14-25 1 0,14 25 6 0,0 0 6 16,0 0-20-16,-21-23 12 0,21 23-6 15,0 0 8-15,-26-17-9 0,26 17 2 0,0 0 12 16,-34-7-5-16,34 7-16 0,0 0 20 0,-45-3-11 16,45 3 13-16,0 0-9 0,-50 0 4 0,50 0-49 15,0 0 62-15,-51 3-8 0,51-3-1 0,-35 7-5 16,35-7 12-16,-43 11-16 0,43-11 8 0,-42 11-5 16,42-11 5-16,-40 11-4 0,40-11 10 15,-38 14-67-15,38-14 71 0,-38 13-11 0,38-13 12 16,-42 16 39-16,42-16-69 0,-43 17 25 0,43-17-10 15,-46 17-12-15,46-17 10 0,-50 19-8 16,50-19 10-16,-56 18-3 0,56-18 11 0,-58 14-6 16,26-3 46-16,32-11-55 0,-62 11 7 0,62-11-3 15,-61 1 6-15,61-1-7 0,-57 13 6 16,57-13-19-16,-58 8 21 0,58-8-13 0,-58 8 6 16,58-8 12-16,-65 6-10 0,65-6 6 0,-66 4-5 15,66-4 3-15,-60 3-6 0,60-3 1 16,-56 7 9-16,56-7-14 0,-48-4 13 0,48 4-3 15,0 0-3-15,-48 1-9 0,48-1 11 0,0 0-4 16,0 0 4-16,0 0-5 0,-38 0 7 0,38 0-28 16,0 0-6-16,0 0-30 0,0 0-11 0,0 0-21 15,0 0-30-15,0 0-27 0,0 0-18 16,0 0-20-16,0 0-19 0,-18-19-26 0,18 19-130 16,0 0 123-16,29-27 76 0</inkml:trace>
  <inkml:trace contextRef="#ctx0" brushRef="#br0" timeOffset="13718">6935 3153 0 0,'0'0'144'0,"0"0"96"16,0 0-45-16,0 0-12 0,0 0-24 16,-12-24-24-16,12 24-31 0,0 0 4 0,0 0-10 15,0 0-24-15,0 0-10 0,0 0-14 0,0 0-1 16,0 0-18-16,0 0 8 0,0 0-19 0,0 0-16 15,0 0-2-15,0 0-1 0,0 0 4 0,0 0 0 16,0 0-1-16,0 0 2 0,0 0-7 16,-20 24-1-16,20-24 21 0,0 0-31 0,-17 33 12 15,17-33 12-15,-17 27-12 0,17-27 3 0,-16 26-7 16,16-26 11-16,-19 24-10 0,19-24 6 16,0 0-9-16,-27 26 4 0,27-26-9 0,0 0 12 15,-22 15-11-15,22-15 15 0,0 0-12 0,0 0 2 16,0 0-12-16,-29 15 13 0,29-15-13 15,0 0 8-15,0 0-6 0,0 0 3 0,-32-8-7 16,32 8-8-16,0 0 0 0,0 0 2 0,-28-17-2 16,28 17-2-16,0 0 6 0,0 0-4 0,-18-18 7 15,18 18 5-15,0 0-1 0,0 0-5 0,0 0 14 16,0 0 4-16,0 0-4 0,0 0 2 16,0 0 2-16,0 0-3 0,0 0 2 0,0 0-4 15,0 0-1-15,0 0 2 0,0 0-7 0,0 0 10 16,0 0 1-16,0 0 2 0,0 0 4 0,-37 10-5 15,37-10 0-15,0 0-1 0,-17 21 0 16,17-21 3-16,0 0-1 0,-20 19 2 0,20-19-2 16,0 0 1-16,0 0 1 0,-31 20 5 0,31-20-6 15,0 0-2-15,0 0 6 0,0 0-2 16,-30 12-6-16,30-12 4 0,0 0-7 0,0 0 9 16,0 0 0-16,0 0 3 0,-40-1-2 0,40 1-4 15,0 0 9-15,0 0-6 0,0 0 7 0,-39-11-9 16,39 11-5-16,0 0 4 0,0 0 2 15,0 0 4-15,0 0-4 0,-21-20 7 0,21 20-1 16,0 0 1-16,0 0-3 0,0 0 11 0,0 0 2 16,0 0-28-16,0 0 34 0,0 0 3 0,0 0-11 15,0 0 6-15,0 0-8 0,0 0 7 0,0 0-14 16,0 0 8-16,0 0-8 0,0 0 4 16,0 0-3-16,0 0-1 0,0 0-7 0,0 0 13 15,0 0 36-15,0 0-26 0,0 0-8 0,26 25 3 16,-26-25 14-16,17 20 2 0,-17-20-6 15,18 23 2-15,-18-23-7 0,22 21 8 0,-22-21-6 16,18 27 4-16,-18-27-1 0,25 25 3 0,-25-25-8 16,24 24-1-16,-24-24-8 0,23 26 6 15,-23-26-16-15,23 24 10 0,-23-24-15 0,20 22 13 16,-20-22-40-16,19 21 17 0,-19-21 25 0,0 0 3 16,21 29 0-16,-21-29-9 0,0 0-17 0,0 0 22 15,14 25-25-15,-14-25 23 0,0 0-12 0,0 0 12 16,0 0-36-16,0 0-16 0,0 0-27 15,0 0-11-15,0 0-24 0,0 0-11 0,11 29-27 16,-11-29-15-16,0 0-33 0,0 0-261 0,0 0 152 16,3 36 212-16</inkml:trace>
  <inkml:trace contextRef="#ctx0" brushRef="#br0" timeOffset="15140">5913 4260 99 0,'0'0'293'0,"0"0"-68"0,-9-33-15 15,9 33-31-15,0 0-27 0,0 0-31 0,0 0-29 16,0 0-15-16,0 0-14 0,0 0-19 0,0 0-2 15,0 0-9-15,0 0-1 0,0 0-9 16,0 0 4-16,31 15-12 0,-31-15 1 0,17 28-5 16,-17-28 14-16,18 28-15 0,-18-28 0 0,19 33-4 15,-19-33 3-15,16 32-14 0,-16-32 13 0,16 33-21 16,-16-33 26-16,7 31-18 0,-7-31 7 16,0 0-8-16,5 43-35 0,-5-43 33 0,0 0 3 15,-3 35-15-15,3-35 5 0,0 0-18 0,0 0 12 16,-11 35-7-16,11-35 23 0,0 0-14 0,0 0 22 15,0 0-25-15,-26 18-12 0,26-18 16 0,0 0 7 16,0 0 0-16,-34-14 12 0,34 14-6 16,0 0 2-16,-24-23-2 0,24 23 6 0,-20-23-5 15,20 23-2-15,-22-25 1 0,22 25 14 0,-18-28 0 16,18 28-1-16,-18-28-3 0,18 28-2 16,-14-25 6-16,14 25 15 0,0 0-17 0,-14-29 91 15,14 29-99-15,0 0 10 0,0 0-10 0,0 0 5 16,0 0 1-16,0 0-14 0,0 0 2 15,0 0 3-15,0 0-4 0,0 0 12 0,0 0-10 16,0 0-47-16,0 0 59 0,12 37 0 0,-12-37-6 16,14 25 42-16,-14-25-61 0,0 0 8 0,12 39-19 15,-12-39 17-15,0 0-7 0,11 39 2 0,-11-39-8 16,0 0-53-16,0 37 62 0,0-37 4 16,0 0-1-16,-6 31-2 0,6-31 4 0,0 0 8 15,0 0-8-15,-20 29 9 0,20-29-12 0,0 0 14 16,-23 18-13-16,23-18 13 0,0 0-3 15,0 0 9-15,-43 7-5 0,43-7-6 0,0 0-1 16,0 0 11-16,-48-11-7 0,48 11 14 0,0 0-16 16,-26-20 13-16,26 20-8 0,-13-23 10 15,13 23-8-15,0 0 18 0,-20-21-13 0,20 21 7 16,0 0-8-16,-23-29 10 0,23 29 8 0,0 0-7 16,-22-23-11-16,22 23 15 0,0 0-10 0,0 0 2 15,0 0-3-15,0 0-10 0,0 0 4 0,-18-18 3 16,18 18 3-16,0 0-1 0,0 0-7 15,0 0 10-15,0 0-9 0,0 0 11 0,15 25 72 16,-15-25-90-16,0 0 8 0,18 28 2 0,-18-28 7 16,0 0 0-16,22 36-10 0,-22-36 8 0,18 27-9 15,-18-27 11-15,22 30-14 0,-22-30 9 16,21 33 6-16,-21-33 0 0,22 30-4 0,-22-30 13 16,24 33 11-16,-24-33-15 0,25 31-21 0,-25-31 14 15,17 26-14-15,-17-26 8 0,17 26-6 16,-17-26-39-16,13 29 49 0,-13-29 13 0,14 23-18 15,-14-23-3-15,0 0-8 0,13 31 15 0,-13-31-6 16,0 0 4-16,4 32-7 0,-4-32 7 0,0 0-14 16,0 0 1-16,-8 39 1 0,8-39 3 15,0 0-5-15,-19 26 8 0,19-26-9 0,0 0 10 16,-19 25-3-16,19-25-7 0,0 0-5 0,-28 25-4 16,28-25 6-16,0 0 2 0,-36 18-11 0,36-18 19 15,0 0 12-15,-43 11-25 0,43-11 14 16,0 0 0-16,-51-1-9 0,51 1 24 0,0 0-13 15,-48-7 21-15,48 7-14 0,-35-11 4 0,35 11 5 16,-34-11 19-16,34 11-29 0,-38-21 26 0,38 21-7 16,-32-25 23-16,32 25 23 0,-35-32-48 15,35 32-18-15,-36-35 12 0,16 17-1 0,3-1 2 16,1-4-13-16,16 23 8 0,-36-38-8 0,36 38 17 16,-26-37-14-16,26 37 28 0,-21-32-7 15,21 32 9-15,-16-26-14 0,16 26 10 0,0 0-17 16,-12-31-1-16,12 31-5 0,0 0-4 0,0 0-5 15,0 0 9-15,0 0-23 0,-2-35 51 0,2 35-48 16,0 0 0-16,0 0-27 0,0 0-4 0,0 0-12 16,0 0 0-16,0 0-41 0,0 0 1 15,0 0-31-15,0 0-19 0,0 0-28 0,0 0-10 16,30 13-35-16,-30-13-45 0,0 0-152 0,0 0 142 16,0 0 244-16</inkml:trace>
  <inkml:trace contextRef="#ctx0" brushRef="#br0" timeOffset="15968">4139 4266 0 0,'0'0'81'0,"0"0"174"0,0 0-99 15,0 0-6-15,0 0-15 0,0 0 1 0,0 0-30 16,0 0-2-16,-26 12-17 0,26-12 5 0,0 0-8 15,0 0 3-15,-4 42-9 0,4-42 9 16,0 0-6-16,4 39-11 0,-4-39-14 0,0 0 3 16,0 48-4-16,0-48 21 0,0 34-72 0,0-34 46 15,-1 42-1-15,1-42-3 0,-16 45 52 16,16-45-67-16,-6 51-4 0,6-51 8 0,-4 53-18 16,4-53 5-16,-6 52-9 0,6-52 8 0,-4 57 1 15,4-57 0-15,-1 53-3 0,1-53 47 16,1 54-50-16,-1-54 10 0,4 50-7 0,-4-50 12 15,4 47-12-15,-4-47-7 0,9 44 25 0,-9-44-12 16,16 45-7-16,-16-45 9 0,13 46-11 0,-13-46 6 16,14 41-3-16,-14-41-3 0,20 41 12 0,-20-41-12 15,25 40 0-15,-25-40-7 0,29 37 0 16,-11-15-1-16,-18-22-2 0,39 36-5 0,-19-15 10 16,6-3-3-16,-5-2 6 0,2 2-7 0,0-1-13 15,0 1 7-15,0-1 5 0,-1 1-5 16,-1-3 1-16,-1 2 2 0,-20-17-11 0,40 30 14 15,-40-30-10-15,40 31 6 0,-40-31-3 0,31 26 0 16,-31-26 11-16,37 25-10 0,-37-25-4 16,30 25 1-16,-30-25 0 0,37 20 9 0,-37-20-12 15,35 16 8-15,-35-16-6 0,39 18 1 0,-39-18 0 16,32 12 5-16,-32-12-2 0,28 14-11 0,-28-14-7 16,0 0-2-16,27 10-7 0,-27-10-3 0,0 0-25 15,0 0 2-15,32 11 3 0,-32-11-13 16,0 0-6-16,0 0-11 0,40 1-20 0,-40-1-5 15,0 0-29-15,0 0-11 0,43-4-51 0,-43 4-29 16,0 0-50-16,33-12-246 0,-33 12 163 0,24-14 171 16</inkml:trace>
  <inkml:trace contextRef="#ctx0" brushRef="#br1" timeOffset="69383.1">7801 2929 2236 172,'0'1'0'0,"0"-1"4"0,0 0-14 16,0 0 10-16,-11 32-12 0,11-32 14 0,0 0-11 15,0 0-2-15,-24 18-3 0,24-18 4 0,0 0-4 16,0 0 7-16,0 0-15 0,-37 8 17 16,37-8-25-16,0 0 8 0,0 0-1 0,0 0-6 15,-37-7-4-15,37 7-34 0,0 0 47 0,0 0 9 16,-31-12-12-16,31 12 8 0,0 0 7 15,0 0 6-15,-26-18-1 0,26 18-1 0,0 0-10 16,0 0 11-16,0 0-45 0,0 0 56 0,0 0-4 16,0 0-8-16,0 0 2 0,0 0-2 0,0 0 4 15,0 0-20-15,0 0 12 0,0 0 1 0,0 0 25 16,0 0-37-16,0 0 0 0,0 0 8 16,-23 18 4-16,23-18 2 0,0 0-6 0,0 0 19 15,-1 37-8-15,1-37 3 0,0 0-10 0,-8 32-1 16,8-32 7-16,0 0 5 0,-11 30 1 0,11-30-10 15,0 0 6-15,0 0-2 0,-18 29-7 16,18-29 5-16,0 0 3 0,0 0-4 0,0 0 5 16,-26 18-4-16,26-18 8 0,0 0-10 0,0 0 7 15,0 0 2-15,0 0-4 0,-37 3-8 16,37-3 10-16,0 0-12 0,0 0 8 0,-38-15-21 16,38 15 19-16,0 0-4 0,-31-11 2 0,31 11-6 15,0 0 12-15,-34-18 9 0,34 18-20 16,0 0-1-16,-32-19 7 0,32 19-11 0,0 0 14 15,-31-17-11-15,31 17 9 0,0 0-1 0,-18-18 9 16,18 18-7-16,0 0 10 0,0 0-8 0,-20-21-1 16,20 21-4-16,0 0 15 0,0 0 72 0,0 0-87 15,0 0 0-15,0 0 13 0,0 0-8 16,0 0 10-16,0 0-11 0,0 0 21 0,0 0-18 16,0 0 7-16,0 0-9 0,0 0 13 0,0 0-6 15,0 0 15-15,0 0-4 0,0 0 18 16,0 0-9-16,29 23 12 0,-29-23-9 0,23 22-20 15,-23-22 40-15,28 27 2 0,-28-27 0 0,36 32 5 16,-36-32-30-16,33 32 0 0,-33-32-8 0,30 37 6 16,-10-16 31-16,-1-1-37 0,-1-1-18 0,2 3 27 15,2 0-9-15,-2 1 2 0,1-3-17 0,-3 0 23 16,-18-20-10-16,33 37-9 0,-33-37 11 16,30 32 3-16,-30-32-24 0,25 29 8 0,-25-29 2 15,18 23 13-15,-18-23-14 0,0 0 0 0,23 27 8 16,-23-27-13-16,0 0 4 0,0 0-8 0,14 25 11 15,-14-25-2-15,0 0-6 0,0 0 7 0,0 0-3 16,0 0-4-16,0 0-4 0,0 0 7 0,0 0-4 16,17 19-24-16,-17-19-29 0,0 0-15 15,0 0-16-15,0 0-15 0,0 0-30 0,0 0-34 16,9 34-40-16,-9-34-48 0,0 0-267 0,0 0 165 16,0 0 172-16</inkml:trace>
  <inkml:trace contextRef="#ctx0" brushRef="#br0" timeOffset="18655">3375 5437 39 0,'0'0'357'0,"0"0"-83"16,0 0-31-16,0 0-34 0,0 0-16 0,0 0-24 15,0 0-25-15,0 0-17 0,0 0-27 16,0 0-31-16,0 0-7 0,0 0-3 0,0 0-30 16,0 0 3-16,0 0 38 0,0 0-59 0,0 0 9 15,-34-8 3-15,34 8 8 0,0 0 6 16,-38 5-22-16,38-5 17 0,-37 5 11 0,37-5-6 16,-46 6-6-16,46-6 0 0,-51 5-12 0,51-5 0 15,-53 5 3-15,53-5-4 0,-49 6 42 0,49-6-54 16,-48 3-1-16,48-3 5 0,-49 2-5 0,49-2-2 15,-45 4-1-15,45-4-10 0,-42 2 11 16,42-2 0-16,-40 3-1 0,40-3 7 0,0 0-9 16,-42 8 2-16,42-8-15 0,0 0-20 0,0 0-9 15,0 0-26-15,-41 0-34 0,41 0-19 0,0 0-18 16,0 0-21-16,0 0-28 0,0 0-24 16,0 0 0-16,0 0-58 0,0 0-163 0,0 0 148 15,0 0 223-15</inkml:trace>
  <inkml:trace contextRef="#ctx0" brushRef="#br0" timeOffset="19092">3435 5749 73 0,'0'0'282'16,"0"0"-53"-16,0 0-28 0,0 0-16 0,0 0-44 16,0 0-12-16,31 11-19 0,-31-11-3 15,0 0 20-15,0 0-53 0,0 0-14 0,0 0-6 16,0 0-4-16,0 0 0 0,-29 18-12 0,29-18 16 16,0 0-18-16,-28 19 2 0,28-19 2 0,0 0-5 15,-43 14-19-15,43-14-4 0,-29 13 19 0,29-13-5 16,-36 11-8-16,36-11 0 0,-35 8 4 15,35-8 12-15,-40 11-20 0,40-11 6 0,-40 9-14 16,40-9 11-16,-41 10-9 0,41-10 12 0,-43 6-9 16,43-6 1-16,-40 11 3 0,40-11-10 0,-35 7 6 15,35-7 4-15,-32 7-7 0,32-7 3 16,0 0-6-16,-40 7-37 0,40-7 40 0,0 0-4 16,0 0 13-16,-36 6 22 0,36-6-44 0,0 0 7 15,0 0-4-15,0 0 10 0,0 0-18 16,0 0 1-16,0 0-23 0,0 0-10 0,0 0-29 15,0 0-11-15,0 0-39 0,0 0-34 0,0 0-45 16,0 0-28-16,0 0-44 0,0 0-216 16,-17-22 158-16,17 22 190 0</inkml:trace>
  <inkml:trace contextRef="#ctx0" brushRef="#br0" timeOffset="22672">1515 5763 0 0,'-20'-31'270'15,"20"31"-59"-15,-20-25-25 0,20 25-14 0,0 0-8 16,-20-32-34-16,20 32-5 0,0 0-6 0,0 0-19 16,-13-23-14-16,13 23-7 0,0 0-7 0,0 0-5 15,0 0-3-15,0 0-1 0,0 0-17 16,0 0-2-16,0 0 10 0,0 0 0 0,0 0-7 16,0 0-3-16,0 0-11 0,0 0-3 0,0 0-8 15,0 0-2-15,0 0 11 0,0 0-20 16,0 0-1-16,0 0 15 0,0 0-4 0,0 0-12 15,0 0-1-15,10 29 8 0,-10-29-10 0,0 0 2 16,13 40 3-16,-13-40-21 0,4 32 69 16,-4-32-74-16,12 35 12 0,-12-35-6 0,17 41 13 15,-17-41-2-15,14 38 3 0,-14-38 0 0,12 41 5 16,-12-41-11-16,11 40 4 0,-11-40-7 0,9 43-66 16,-9-43 94-16,8 42-28 0,-8-42 17 0,3 39-3 15,-3-39 3-15,3 41-12 0,-3-41 7 0,3 39-8 16,-3-39 9-16,0 35-8 0,0-35 9 15,3 35-8-15,-3-35-12 0,0 0 0 0,2 41-3 16,-2-41-8-16,0 0 17 0,0 0-3 0,3 43 1 16,-3-43-4-16,0 0 9 0,0 0-2 15,0 0-7-15,0 0 2 0,0 0 15 0,0 0-1 16,0 0 7-16,-5 32-1 0,5-32 7 0,0 0-2 16,0 0 5-16,0 0-13 0,0 0 6 15,0-44-2-15,0 44 4 0,0 0-4 0,0-36 9 16,0 36-22-16,5-32 18 0,-5 32-10 0,0-42 5 15,0 42 3-15,0-46 12 0,0 46-18 0,0-52-4 16,0 52-5-16,-8-57 1 0,8 57 5 16,-3-59-9-16,3 59 7 0,-3-59-6 0,3 59 7 15,-9-54-5-15,9 54-5 0,-2-53-5 0,2 53 15 16,-3-51 6-16,3 51-7 0,0-44-1 0,0 44 6 16,3-50-9-16,-3 50 8 0,8-41-10 15,-8 41 1-15,9-37 6 0,-9 37 0 0,5-38 9 16,-5 38 2-16,9-29 3 0,-9 29-16 0,0 0 5 15,11-35 7-15,-11 35 6 0,0 0-11 16,0 0 30-16,12-29-28 0,-12 29 3 0,0 0-1 16,0 0 1-16,0 0-8 0,0 0-1 0,0 0-6 15,0 0-3-15,0 0-7 0,20-20 4 0,-20 20 10 16,0 0-35-16,0 0 40 0,37 17-7 16,-37-17 1-16,31 15 2 0,-31-15 3 0,29 15-8 15,-29-15 6-15,27 18-3 0,-27-18-4 0,26 19 4 16,-26-19-2-16,23 24 0 0,-23-24-2 0,25 27 5 15,-25-27-1-15,23 31-2 0,-23-31 2 0,20 35-5 16,-20-35 2-16,20 36 17 0,-20-36-16 16,20 40-1-16,-20-40 2 0,23 42-1 0,-23-42-2 15,26 42-1-15,-26-42 1 0,23 41 1 0,-23-41-3 16,25 40 6-16,-25-40-12 0,26 36 33 16,-26-36-52-16,26 28 30 0,-26-28-4 0,18 30 1 15,-18-30 0-15,19 25-1 0,-19-25 2 0,0 0 4 16,13 32-4-16,-13-32-1 0,0 0-6 15,0 0-4-15,17 29 8 0,-17-29 3 0,0 0-5 16,0 0 2-16,0 0 7 0,0 0-8 0,11 27-3 16,-11-27-10-16,0 0-18 0,0 0-6 0,0 0-10 15,0 0-2-15,0 0-5 0,0 0-27 0,0 0-24 16,0 0-23-16,0 0-1 0,0 0-30 16,0 0-35-16,0 0-45 0,0 0 0 0,0 0-48 15,0 0-167-15,32-13 152 0,-32 13 209 0</inkml:trace>
  <inkml:trace contextRef="#ctx0" brushRef="#br0" timeOffset="23266">2149 5220 8 0,'0'0'266'0,"0"0"-21"16,0 0-87-16,0 0-22 0,-8-29-2 0,8 29-33 15,0 0-6-15,0 0-12 0,0 0-12 0,0 0-15 16,0 0-4-16,0 0-9 0,0 0 17 0,0 0 1 16,0 0-3-16,0 0 8 0,0 0-3 0,25 15 40 15,-25-15-50-15,0 0 6 0,26 31-15 16,-26-31 1-16,20 28-12 0,-20-28-4 0,23 39-8 15,-23-39 14-15,24 30-13 0,-24-30 10 0,27 35-10 16,-27-35-4-16,26 36-7 0,-26-36-4 0,27 38 8 16,-27-38-5-16,26 40-11 0,-26-40 6 15,20 39-3-15,-20-39-2 0,20 36 6 0,-20-36-4 16,17 44-7-16,-17-44 15 0,14 40-5 0,-14-40 1 16,17 43-4-16,-17-43 5 0,12 44-11 15,-12-44 0-15,14 42 5 0,-14-42 7 0,6 43-12 16,-6-43 11-16,11 45-65 0,-11-45 76 0,6 41-6 15,-6-41-4-15,3 43-3 0,-3-43 3 0,0 41-8 16,0-41-4-16,3 42-13 0,-3-42-6 16,-6 39-20-16,6-39-12 0,-6 33-23 0,6-33-14 15,-8 33-39-15,8-33-10 0,-12 28-32 0,12-28-30 16,-14 25-58-16,14-25-180 0,0 0 151 0,-20 29 218 16</inkml:trace>
  <inkml:trace contextRef="#ctx0" brushRef="#br0" timeOffset="23937">728 5727 108 0,'0'0'264'15,"0"0"-50"-15,0 0-25 0,0 0-3 0,0 0 13 16,0 0-67-16,-31 12 12 0,31-12-19 0,0 0-13 15,0 0-8-15,14 38-10 0,-14-38 2 16,11 27-15-16,-11-27-1 0,12 27-9 0,-12-27-12 16,14 32 29-16,-14-32-50 0,17 34 23 0,-17-34-7 15,11 36-1-15,-11-36-11 0,15 34-2 16,-15-34-5-16,14 38 2 0,-14-38 1 0,9 39-1 16,-9-39-11-16,11 39-41 0,-11-39 56 0,13 43-4 15,-13-43-20-15,10 39 8 0,-10-39-6 0,13 41-5 16,-13-41 1-16,17 46-9 0,-17-46 5 15,20 43 4-15,-20-43-25 0,23 43 24 0,-23-43-6 16,26 40-2-16,-26-40 2 0,34 36-3 0,-34-36-5 16,25 32 4-16,-25-32-3 0,26 26-10 0,-26-26 14 15,23 27-5-15,-23-27-5 0,26 22-17 16,-26-22-8-16,21 19-8 0,-21-19-4 0,0 0-36 16,26 21 13-16,-26-21-11 0,0 0-23 0,0 0-51 15,23 16 27-15,-23-16-27 0,0 0-42 0,0 0-44 16,0 0-37-16,0 0-265 0,34-13 167 15,-34 13 162-15</inkml:trace>
  <inkml:trace contextRef="#ctx0" brushRef="#br0" timeOffset="25078">446 4580 0 0,'0'0'325'16,"0"0"-76"-16,0 0-30 0,0 0-42 16,0 0-51-16,0 0-10 0,0 0-16 0,0 0-10 15,0 0-27-15,0 0 1 0,12 31-20 0,-12-31 1 16,17 30-22-16,-17-30 1 0,17 32-27 16,-17-32 35-16,20 35-21 0,-20-35 8 0,10 36 87 15,-10-36-127-15,9 33 0 0,-9-33 25 0,0 0-1 16,7 39-3-16,-7-39 0 0,0 0 2 0,-7 36-15 15,7-36 5-15,0 0 5 0,-16 25 5 16,16-25-56-16,0 0 55 0,-26 15-16 0,26-15-7 16,0 0-11-16,0 0 6 0,-39 6-7 0,39-6 3 15,0 0 1-15,-29-7-6 0,29 7-10 0,0 0 11 16,-32-14-78-16,32 14 97 0,0 0 0 0,-28-24 12 16,28 24-11-16,0 0 9 0,-26-21-12 15,26 21 20-15,0 0-2 0,0 0 7 0,-21-20-5 16,21 20 1-16,0 0 0 0,0 0 1 0,0 0-11 15,0 0 12-15,0 0-12 0,0 0 20 16,0 0-9-16,0 0 11 0,0 0-16 0,7 33 15 16,-7-33-7-16,0 0 8 0,13 32-12 0,-13-32 11 15,0 0-9-15,10 33 0 0,-10-33-8 16,0 0 11-16,9 33-5 0,-9-33 1 0,0 0-4 16,5 38 4-16,-5-38-4 0,0 0 9 0,-11 33 52 15,11-33-78-15,0 0 7 0,-13 31 2 0,13-31 0 16,-19 18 3-16,19-18-6 0,0 0 9 0,-28 19-10 15,28-19 12-15,0 0 6 0,-36 14-2 16,36-14-27-16,0 0 30 0,0 0-6 0,0 0 0 16,-43-1 14-16,43 1-20 0,0 0 2 0,-29-13 3 15,29 13 0-15,0 0-1 0,-36-18 1 16,36 18 0-16,0 0 9 0,-35-19-9 0,35 19 8 16,-26-18-5-16,26 18-8 0,-25-17 7 0,25 17 1 15,0 0 0-15,-32-21 6 0,32 21-8 16,0 0 14-16,-24-12-18 0,24 12 21 0,0 0-6 15,0 0 4-15,0 0-2 0,0 0-3 0,0 0-1 16,0 0-1-16,0 0-1 0,0 0 9 0,0 0-10 16,0 0 16-16,0 0-11 0,0 0 1 0,0 0 17 15,-10 28 7-15,10-28-8 0,0 0 0 16,17 34-12-16,-17-34 2 0,26 32 46 0,-26-32-48 16,29 38-9-16,-12-19 2 0,3 3 10 0,0-4-4 15,0 7-4-15,-1-5 9 0,4 4-6 0,-3-4 0 16,0 3-10-16,-1 1 3 0,1-2-30 15,0-1 44-15,-4 1-10 0,2-1 11 0,-1-3-20 16,0 4 17-16,-17-22-8 0,32 36-5 0,-32-36-10 16,26 36 10-16,-26-36-11 0,20 32 8 15,-20-32 2-15,19 29-6 0,-19-29-3 0,15 25 21 16,-15-25-73-16,0 0 71 0,14 25-11 0,-14-25 12 16,0 0-10-16,0 0 2 0,9 33-9 0,-9-33 1 15,0 0-30-15,0 0-2 0,0 0-40 16,0 0-7-16,11 29-30 0,-11-29-22 0,0 0-29 15,0 0-37-15,0 0-276 0,0 0 155 0,0 0 199 16</inkml:trace>
  <inkml:trace contextRef="#ctx0" brushRef="#br0" timeOffset="27109">7132 6436 59 0,'0'0'324'0,"0"0"-70"0,0 0-21 15,0 0-21-15,0 0-34 0,0 0-4 16,12-26-30-16,-12 26-29 0,0 0-13 0,0 0-20 15,0 0-8-15,0 0-1 0,0 0-12 0,0 0 6 16,0 0-4-16,40 7 44 0,-40-7-74 0,0 0 4 16,0 0-7-16,34 18-2 0,-34-18-1 0,23 15-8 15,-23-15 7-15,21 22 4 0,-21-22-22 16,23 31 0-16,-23-31-7 0,25 33 0 0,-25-33-2 16,17 42 5-16,-17-42 0 0,21 41-10 0,-21-41 7 15,19 41 0-15,-19-41-5 0,18 41 1 0,-18-41-11 16,9 39-6-16,-9-39 1 0,16 33 1 15,-16-33-20-15,12 29 10 0,-12-29-10 0,0 0 13 16,8 36-12-16,-8-36 9 0,0 0-13 0,0 0 15 16,1 39 1-16,-1-39 2 0,0 0-8 0,-23 20 5 15,23-20 4-15,0 0 9 0,-32 13-5 16,32-13-2-16,0 0 3 0,0 0 0 0,-45 0-4 16,45 0 12-16,0 0-12 0,-32-11 12 0,32 11-9 15,-24-11 4-15,24 11 0 0,-25-18 14 16,25 18 12-16,-26-19-14 0,26 19-16 0,-29-25 18 15,29 25-3-15,-34-31 14 0,34 31-24 0,-29-26 9 16,29 26-8-16,-29-28 12 0,29 28-19 0,-33-26 17 16,33 26-1-16,-26-25 4 0,26 25-5 0,-23-18 8 15,23 18 32-15,0 0-40 0,-23-20-5 16,23 20 5-16,0 0 0 0,0 0 12 0,0 0 6 16,0 0-23-16,0 0 3 0,0 0 11 0,0 0-15 15,-18-18 1-15,18 18 17 0,0 0-10 0,0 0 2 16,0 0-8-16,15 29 25 0,-15-29-34 15,0 0 25-15,25 34-14 0,-25-34 9 0,12 29-12 16,-12-29 9-16,15 30-28 0,-15-30 35 0,13 31-7 16,-13-31 5-16,10 33-9 0,-10-33 12 15,7 32-15-15,-7-32 14 0,0 0-23 0,3 42 8 16,-3-42-23-16,0 0 16 0,-11 39-22 0,11-39 9 16,0 0-9-16,-22 30 14 0,22-30-13 0,-24 17 14 15,24-17-7-15,-28 10 18 0,28-10-14 16,0 0 17-16,-41 6 3 0,41-6 2 0,0 0-4 15,-37-4 10-15,37 4-3 0,0 0 0 0,-35-18-12 16,35 18 12-16,-22-19 1 0,22 19 2 0,-23-18-24 16,23 18 37-16,-23-24-23 0,23 24 12 0,-23-26-5 15,23 26 5-15,-24-25-4 0,24 25 8 16,-20-22-5-16,20 22 18 0,0 0-12 0,-22-23 8 16,22 23-10-16,0 0 5 0,0 0-13 0,0 0 6 15,0 0-4-15,0 0 5 0,0 0 3 16,0 0 4-16,0 0-12 0,0 0 14 0,0 0-12 15,16 27 9-15,-16-27-5 0,16 21 2 0,-16-21 1 16,17 26 39-16,-17-26-50 0,22 29 3 16,-22-29-3-16,17 28 7 0,-17-28-10 0,21 38-9 15,-7-14 21-15,-14-24-2 0,25 36 2 0,-25-36 7 16,23 35-17-16,-23-35 9 0,27 40 0 0,-27-40 4 16,25 41-9-16,-25-41-1 0,24 38-42 0,-24-38 47 15,23 40 5-15,-23-40-2 0,16 36 3 16,-16-36-21-16,17 36 15 0,-17-36-11 0,10 34 10 15,-10-34-9-15,0 0 0 0,6 48 9 0,-6-48-11 16,0 0 10-16,-9 41-11 0,9-41 1 16,-15 27 1-16,15-27-1 0,-23 29 10 0,23-29 0 15,-29 25-13-15,29-25 8 0,-31 25-8 0,31-25-1 16,-29 21-8-16,29-21-2 0,-40 19 11 16,40-19-5-16,-42 11-1 0,42-11 10 0,-49 9 6 15,49-9-8-15,-47 1 37 0,47-1-24 0,-57-6 0 16,57 6 3-16,-55-11 15 0,55 11-1 0,-57-14-7 15,57 14 18-15,-51-23-12 0,51 23 8 16,-47-24-14-16,22 10 9 0,25 14 5 0,-40-30-2 16,20 10-14-16,20 20-1 0,-50-36-2 0,50 36 4 15,-32-42-9-15,32 42 12 0,-28-40-1 0,28 40 7 16,-29-42-3-16,29 42 4 0,-23-42-10 0,23 42 3 16,-22-40-6-16,22 40 14 0,-17-33-15 15,17 33-4-15,-10-31 6 0,10 31-5 0,0 0 4 16,-14-30 12-16,14 30-35 0,0 0-7 0,0 0-21 15,0 0-9-15,0 0-36 0,-14-23-30 16,14 23-43-16,0 0-17 0,0 0-19 0,0 0-16 16,0 0-66-16,-18 27-137 0,18-27 142 0,-17 19 243 15</inkml:trace>
  <inkml:trace contextRef="#ctx0" brushRef="#br0" timeOffset="27625">5387 7539 0 0,'0'0'276'15,"0"0"4"-15,0 0-33 0,0 0-41 0,17-22-25 16,-17 22-25-16,0 0-27 0,0 0-40 0,0 0-11 16,0 0-25-16,0 0 0 0,0 0-12 15,0 0-3-15,0 0-20 0,0 0-3 0,-26-18 2 16,26 18 37-16,0 0-56 0,-42 2 15 0,42-2-1 16,0 0 9-16,-55 2-24 0,55-2 20 0,-44 0 2 15,44 0-10-15,-49-2 4 0,49 2 3 16,-53-2-9-16,53 2-34 0,-44-4 47 0,44 4 0 15,-42-4-15-15,42 4-2 0,-38-3 6 0,38 3 1 16,-35-4-20-16,35 4 4 0,0 0-9 0,-37-4-11 16,37 4-79-16,0 0 32 0,0 0-31 15,-37-4-24-15,37 4-42 0,0 0-45 0,0 0-259 16,0 0 155-16,0 0 198 0</inkml:trace>
  <inkml:trace contextRef="#ctx0" brushRef="#br0" timeOffset="28000">5550 7844 70 0,'0'0'324'0,"37"11"-96"0,-37-11-37 0,0 0-24 15,0 0-43-15,0 0-11 0,0 0-26 0,0 0 1 16,0 0-19-16,0 0-17 0,0 0-23 0,0 0 1 16,-22 24-38-16,22-24 37 0,0 0-13 15,-35 6 11-15,35-6-4 0,0 0 9 0,-45 9-16 16,45-9 16-16,0 0-1 0,-44 7 0 0,44-7 5 16,-39 10-7-16,39-10-9 0,-35 3-3 15,35-3 6-15,-38 4-6 0,38-4 40 0,0 0-59 16,-52 4-10-16,52-4 22 0,0 0-8 0,-50 0-11 15,50 0 11-15,0 0-5 0,-41 7-2 16,41-7-3-16,0 0-39 0,0 0 3 0,-32 4-52 16,32-4 1-16,0 0-46 0,0 0-25 0,0 0-63 15,0 0-220-15,0 0 152 0,0 0 213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5-09-27T14:55:42.265"/>
    </inkml:context>
    <inkml:brush xml:id="br0">
      <inkml:brushProperty name="width" value="0.21167" units="cm"/>
      <inkml:brushProperty name="height" value="0.21167" units="cm"/>
      <inkml:brushProperty name="fitToCurve" value="1"/>
    </inkml:brush>
  </inkml:definitions>
  <inkml:trace contextRef="#ctx0" brushRef="#br0">376 410 0 0,'0'0'159'16,"-23"-30"41"-16,23 30-52 0,0 0 4 0,0 0-11 15,0 0-2-15,0 0-15 0,0 0-31 0,0 0-7 16,0 0-9-16,-3-34-5 0,3 34 4 0,0 0-16 15,0 0 2-15,0 0-7 0,0 0-4 16,0 0 2-16,0 0-12 0,-17-22-37 0,17 22 33 16,0 0-5-16,0 0-3 0,-25-14-9 0,25 14 0 15,0 0-8-15,0 0 1 0,-35-12-10 16,35 12 7-16,0 0 2 0,0 0 3 0,-40-5-3 16,40 5-5-16,0 0-11 0,0 0 15 0,-37 0-15 15,37 0 10-15,0 0-1 0,0 0-7 0,-40 5-4 16,40-5 82-16,0 0-92 0,0 0 6 15,-33 8-1-15,33-8 14 0,0 0-3 0,-27 14-7 16,27-14 11-16,0 0-4 0,-24 22-6 0,24-22 2 16,0 0 0-16,-26 32 6 0,26-32-5 0,-9 26 9 15,9-26-15-15,-14 32 18 0,14-32-5 16,-6 34-5-16,6-34 2 0,-8 34 12 0,8-34-18 16,-3 34 9-16,3-34 7 0,-3 32-12 0,3-32 7 15,0 0-10-15,-3 45 12 0,3-45-41 16,0 0 35-16,6 34 3 0,-6-34-7 0,0 0 9 15,11 31-7-15,-11-31-7 0,0 0-6 0,18 29-2 16,-18-29-12-16,20 18 2 0,-20-18-10 0,25 16 17 16,-25-16-21-16,29 13 1 0,-29-13-6 15,34 10 6-15,-34-10 0 0,30 8 7 0,-30-8 2 16,37 3 5-16,-37-3 3 0,0 0 3 0,49 0 0 16,-49 0 3-16,0 0 14 0,43-14 5 0,-43 14-10 15,28-11 27-15,-28 11-11 0,20-19 14 0,-20 19-7 16,20-24 12-16,-20 24-55 0,23-25 46 15,-23 25 1-15,17-25 0 0,-17 25-11 0,16-28 12 16,-16 28-22-16,17-27 13 0,-17 27-9 0,19-25 10 16,-19 25-3-16,10-27 5 0,-10 27-4 15,0 0 1-15,11-37-3 0,-11 37 12 0,0 0-6 16,0-36-6-16,0 36-2 0,0 0 8 0,-3-37-6 16,3 37-3-16,0 0 3 0,-14-36-6 15,14 36-2-15,0 0-3 0,-20-32-6 0,20 32 17 16,0 0-4-16,-20-28-9 0,20 28-1 0,0 0-8 15,-26-22 3-15,26 22-28 0,0 0 10 0,-27-14 12 16,27 14-30-16,0 0 0 0,0 0-12 0,0 0-8 16,-29-11-19-16,29 11 2 0,0 0-17 15,0 0-18-15,0 0-34 0,0 0-27 0,0 0-196 16,0 0 128-16,0 0 77 0</inkml:trace>
  <inkml:trace contextRef="#ctx0" brushRef="#br0" timeOffset="594">905 129 0 0,'0'0'72'0,"0"0"144"0,0-42-23 15,0 42-48-15,0 0-2 0,0 0-24 0,0 0-17 16,0 0-19-16,0 0 5 0,0 0-31 15,0 0 4-15,-1-41-9 0,1 41 5 0,0 0 0 16,0 0 11-16,0 0-20 0,0 0 20 0,0 0 3 16,0 0-15-16,0 0-4 0,0 0-2 0,0 0-5 15,0 0-10-15,0 0 4 0,0 0-6 0,0 0-42 16,0 0 80-16,23 26-27 0,-23-26 9 16,0 0-2-16,18 35-8 0,-18-35 1 0,14 30-15 15,-14-30 4-15,18 41-12 0,-18-41 4 0,19 49-9 16,-19-49-8-16,20 44 13 0,-20-44-10 0,20 49 2 15,-20-49 19-15,21 48-29 0,-21-48-1 16,17 46-1-16,-17-46 0 0,20 47-1 0,-20-47-10 16,21 45 17-16,-21-45-15 0,22 42 17 0,-22-42-14 15,15 45 17-15,-15-45-84 0,14 39 93 16,-14-39-7-16,17 33-4 0,-17-33 3 0,9 32-16 16,-9-32 5-16,8 28-4 0,-8-28-5 0,0 0 6 15,11 40-19-15,-11-40 7 0,0 0-26 0,9 26 7 16,-9-26-29-16,0 0-16 0,0 0-11 15,0 0-17-15,0 0-26 0,6 31-23 0,-6-31-25 16,0 0-41-16,0 0-71 0,0 0-139 0,0 0 150 16,0 0 224-16</inkml:trace>
  <inkml:trace contextRef="#ctx0" brushRef="#br0" timeOffset="1328">1930 48 23 0,'0'0'249'0,"0"0"-42"16,0 0 22-16,-17-26-89 0,17 26-26 15,0 0-13-15,0 0-21 0,-21-17-12 0,21 17-9 16,0 0-10-16,0 0-10 0,-38-5 10 0,38 5-12 15,0 0 8-15,-37 1 11 0,37-1-17 0,0 0-3 16,-40 7-2-16,40-7 2 0,0 0-7 0,-46 8-12 16,46-8 17-16,-32 6-11 0,32-6 6 15,-30 10-26-15,30-10 34 0,-29 9-27 0,29-9 7 16,0 0-21-16,-37 20 14 0,37-20-13 0,0 0 19 16,-24 19-14-16,24-19 4 0,0 0-9 0,-19 30 19 15,19-30-8-15,0 0 7 0,-3 32-14 16,3-32 2-16,0 0-1 0,16 43 15 0,-16-43-7 15,18 31 7-15,-18-31-4 0,25 32 4 0,-25-32-3 16,27 33 1-16,-27-33-20 0,33 32 18 16,-10-14-5-16,-23-18 22 0,33 33-34 0,-33-33 1 15,40 31 6-15,-40-31 6 0,37 30-14 0,-37-30 16 16,38 30 2-16,-38-30-1 0,34 22-8 0,-34-22 20 16,29 23-7-16,-29-23 29 0,33 21-24 15,-33-21-1-15,27 20-14 0,-27-20 16 0,26 20-19 16,-26-20 16-16,25 14-21 0,-25-14 7 0,21 15 3 15,-21-15 6-15,0 0-8 0,23 21-24 0,-23-21 25 16,0 0-7-16,0 0 2 0,19 18 5 0,-19-18-20 16,0 0 20-16,0 0-6 0,0 0-1 15,0 0-12-15,0 0 11 0,0 0-3 0,0 0 13 16,0 0-7-16,0 0-6 0,0 0-9 16,0 0-4-16,17 23-11 0,-17-23-13 0,0 0-23 15,0 0 0-15,0 0-52 0,0 0-14 0,0 0-31 16,0 0-8-16,0 0-38 0,0 0-31 15,-5 35-204-15,5-35 152 0,0 0 217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5-09-27T14:55:47.468"/>
    </inkml:context>
    <inkml:brush xml:id="br0">
      <inkml:brushProperty name="width" value="0.21167" units="cm"/>
      <inkml:brushProperty name="height" value="0.21167" units="cm"/>
      <inkml:brushProperty name="fitToCurve" value="1"/>
    </inkml:brush>
  </inkml:definitions>
  <inkml:trace contextRef="#ctx0" brushRef="#br0">4085 326 0 0,'-21'-15'65'0,"21"15"111"15,0 0-26-15,-28-14-24 0,28 14 1 0,0 0-29 16,0 0-3-16,0 0-16 0,-26-18-6 0,26 18-17 16,0 0 6-16,0 0-15 0,0 0 11 0,-26-13-12 15,26 13 1-15,0 0-6 0,0 0-1 0,0 0-10 16,-37-5 10-16,37 5-9 0,0 0 15 15,0 0-15-15,0 0 47 0,-49 0-58 0,49 0 9 16,0 0-10-16,0 0 5 0,-44 7-19 0,44-7 4 16,0 0 2-16,-34 8 1 0,34-8-13 15,0 0 12-15,-35 11-7 0,35-11 10 0,0 0-6 16,-31 14 0-16,31-14-1 0,-34 11 9 0,34-11-21 16,0 0 11-16,-23 24 0 0,23-24 2 15,0 0-22-15,-23 29 25 0,23-29-11 0,0 0 4 16,-25 32-8-16,25-32 11 0,-12 24-13 0,12-24 13 15,-14 25-12-15,14-25 6 0,-10 27-10 0,10-27 15 16,-10 29-37-16,10-29 43 0,-7 27-10 16,7-27 11-16,0 0-3 0,-3 46 3 0,3-46-19 15,0 0 9-15,1 47-8 0,-1-47 15 0,3 34-21 16,-3-34 12-16,0 0-9 0,8 41 17 0,-8-41-6 16,9 27 6-16,-9-27-5 0,0 0-8 15,19 36 7-15,-19-36-3 0,18 22-6 0,-18-22 14 16,20 22-11-16,-20-22 5 0,20 20-4 0,-20-20 3 15,21 16-13-15,-21-16 13 0,0 0-21 16,37 17 15-16,-37-17-3 0,31 10 12 0,-31-10 44 16,0 0-70-16,40 19-1 0,-40-19 12 0,0 0-11 15,47 6 9-15,-47-6-18 0,36 5 21 0,-36-5-10 16,38 0 15-16,-38 0-17 0,0 0 17 16,57-5-47-16,-57 5 55 0,41-6-9 0,-41 6 13 15,42-13-14-15,-42 13 13 0,43-14-3 0,-43 14 1 16,36-17-2-16,-36 17 10 0,36-20-13 0,-36 20 13 15,32-22-23-15,-32 22 30 0,29-21-6 0,-29 21 7 16,28-22-14-16,-28 22 18 0,23-25-4 16,-23 25-3-16,23-23 5 0,-23 23 2 0,17-24-3 15,-17 24 5-15,15-24 2 0,-15 24-5 0,14-27-6 16,-14 27 9-16,0 0-9 0,9-35-1 16,-9 35 0-16,0 0-3 0,2-35 13 0,-2 35-11 15,0 0-12-15,-7-32 17 0,7 32-18 0,0 0 8 16,-18-30-11-16,18 30 9 0,-17-22-13 15,17 22 7-15,-18-22 4 0,18 22-3 0,-26-22-8 16,26 22 10-16,-23-20-8 0,23 20 15 0,-22-18 46 16,22 18-61-16,0 0-14 0,-29-18 17 0,29 18-16 15,0 0 17-15,-25-12-10 0,25 12 18 0,0 0-12 16,0 0-14-16,0 0 17 0,0 0-10 16,0 0-20-16,-26-13 12 0,26 13-15 0,0 0-17 15,0 0-18-15,0 0-12 0,0 0-23 0,0 0-14 16,0 0-30-16,0 0-9 0,0 0-32 0,0 0-64 15,0 0-113-15,0 0 123 0,-33 10 78 16</inkml:trace>
  <inkml:trace contextRef="#ctx0" brushRef="#br0" timeOffset="875">2960 31 0 0,'0'0'62'0,"0"0"155"0,0 0-29 16,-10-26-31-16,10 26-22 0,0 0-18 0,0 0-19 15,0 0-23-15,0 0-9 0,0 0-16 0,0 0-4 16,0 0-7-16,0 0 0 0,0 0-13 16,0 0-5-16,0 0-3 0,0 0-11 0,-33-7 14 15,33 7-5-15,0 0 0 0,0 0-12 0,-30 7 14 16,30-7 3-16,0 0 19 0,-31 8-34 0,31-8 2 16,0 0 1-16,-26 11-4 0,26-11-1 0,0 0 6 15,-34 15-8-15,34-15 0 0,0 0 2 16,-30 22-2-16,30-22 52 0,0 0-64 0,-33 19 4 15,33-19 7-15,0 0-8 0,-17 20 7 0,17-20-4 16,0 0 7-16,-16 25-2 0,16-25-1 16,0 0 8-16,-14 21-8 0,14-21-21 0,0 0 26 15,0 0-9-15,-6 29 12 0,6-29-8 0,0 0 2 16,0 0-9-16,1 36 10 0,-1-36-6 16,0 0 9-16,9 30 5 0,-9-30-30 0,0 0 12 15,20 31 13-15,-20-31-3 0,0 0 3 0,29 29-5 16,-29-29 11-16,33 18-11 0,-33-18 9 0,30 18-4 15,-30-18 4-15,33 13 1 0,-33-13 6 0,27 11 3 16,-27-11 11-16,0 0-6 0,37 16 48 16,-37-16-59-16,0 0 15 0,0 0-5 0,28 14 5 15,-28-14-7-15,0 0 9 0,0 0-17 0,0 0 11 16,0 0-19-16,0 0 5 0,0 0-19 0,0 0 24 16,0 0-24-16,0 0 4 0,0 0-30 15,26 13-1-15,-26-13-29 0,0 0-12 0,0 0-26 16,0 0-17-16,0 0-29 0,0 0-20 0,0 0-308 15,0 0 154-15,0 0 197 0</inkml:trace>
  <inkml:trace contextRef="#ctx0" brushRef="#br0" timeOffset="1406">2801 1244 0 0,'23'-22'256'0,"-23"22"48"15,0 0-59-15,0 0-44 0,0 0-50 0,0 0-31 16,-12-27-19-16,12 27-27 0,0 0-11 0,0 0-9 16,0 0-11-16,-36-7-46 0,36 7 44 15,0 0-18-15,0 0 5 0,-47 0-14 0,47 0 7 16,0 0 3-16,-45-2 8 0,45 2 6 0,-40-4 11 16,40 4-26-16,-46 0 24 0,46 0-16 0,-50-1 15 15,50 1-33-15,-53-4 15 0,53 4-16 16,-50-1 14-16,50 1-23 0,-40-2 13 0,40 2-27 15,0 0-4-15,-48 0-30 0,48 0-36 0,0 0-22 16,0 0-15-16,-40 2-30 0,40-2-18 0,0 0-17 16,0 0-24-16,0 0-208 0,0 0 144 0,-20 17 237 15</inkml:trace>
  <inkml:trace contextRef="#ctx0" brushRef="#br0" timeOffset="1734">2947 1483 23 0,'0'0'318'0,"0"0"-87"15,0 0-31-15,0 0-44 0,0 0-37 16,0 0-17-16,0 0-17 0,0 0-19 0,0 0-22 15,0 0 4-15,0 0 14 0,0 0-34 0,-22 27-4 16,22-27 7-16,0 0 2 0,-35 8 17 0,35-8-13 16,0 0 3-16,-43 10-13 0,43-10 18 15,-34 7-22-15,34-7-3 0,-37 5 13 0,37-5-12 16,-34 6-9-16,34-6-7 0,-38 6-1 0,38-6 4 16,0 0-32-16,-46 7-14 0,46-7-23 15,0 0-28-15,-43 8-29 0,43-8-26 0,0 0-23 16,0 0-34-16,-43 5-216 0,43-5 144 0,0 0 237 15</inkml:trace>
  <inkml:trace contextRef="#ctx0" brushRef="#br0" timeOffset="2859">1470 1659 39 0,'-6'-31'275'15,"-2"4"-57"-15,8 27-29 0,-9-58-14 0,9 58-38 16,-3-57-17-16,3 57-10 0,-3-51 1 16,3 51-18-16,6-53 1 0,-6 53-22 0,-1-51-7 15,1 51 0-15,6-50-11 0,-6 50-5 0,6-49 1 16,-6 49-4-16,9-44-1 0,-9 44-10 15,11-41-9-15,-11 41 12 0,11-36-4 0,-11 36-17 16,12-28 13-16,-12 28 5 0,0 0-10 0,17-36-17 16,-17 36 10-16,0 0-17 0,0 0 9 0,17-25-8 15,-17 25-1-15,0 0-5 0,0 0 9 0,0 0-12 16,0 0 14-16,0 0-14 0,0 0 20 16,0 0-20-16,41 11-7 0,-41-11-43 0,20 19 53 15,-20-19 2-15,26 29-11 0,-26-29 50 0,28 31-74 16,-28-31 3-16,31 37-1 0,-31-37-6 0,29 37 6 15,-29-37-8-15,21 36-15 0,-21-36 27 16,14 34-4-16,-14-34 0 0,8 29 15 0,-8-29-6 16,0 0 21-16,-2 40-10 0,2-40 1 0,-12 25 5 15,12-25 15-15,-20 29-38 0,20-29 36 16,-32 24-11-16,32-24 2 0,-36 22-8 0,36-22 4 16,-40 18-14-16,40-18 7 0,-38 15-9 0,38-15-1 15,-40 10 4-15,40-10 4 0,-37 6-5 16,37-6 12-16,0 0-2 0,-53 0 2 0,53 0-26 15,0 0 36-15,-49-9 3 0,49 9-5 0,0 0 9 16,-43-11-6-16,43 11-3 0,0 0 1 0,-34-8 7 16,34 8-7-16,0 0-2 0,0 0 1 0,-28-14-10 15,28 14-4-15,0 0-2 0,0 0 2 0,0 0-1 16,0 0 1-16,0 0-2 0,0 0 1 16,0 0 5-16,0 0 3 0,0 0 1 0,0 0-24 15,0 0 30-15,0 0 2 0,0 0 1 0,5 38 5 16,-5-38-5-16,0 0 2 0,0 0-5 15,17 33 4-15,-17-33-4 0,0 0 2 0,9 33-80 16,-9-33 96-16,0 0-2 0,3 35-13 0,-3-35 2 16,0 0 7-16,-5 42-9 0,5-42-2 15,0 0-1-15,-7 41-11 0,7-41 3 0,-13 26-10 16,13-26 5-16,-13 28-3 0,13-28 1 0,-16 23 3 16,16-23-4-16,-17 23 15 0,17-23-6 0,-21 19 9 15,21-19-6-15,-23 15 10 0,23-15-9 16,0 0 13-16,-34 18-5 0,34-18 9 0,-34 9-3 15,34-9 3-15,0 0 10 0,-50 4 9 0,50-4-8 16,0 0 15-16,-51-7-6 0,51 7 13 0,-34-11-4 16,34 11 6-16,-37-17-14 0,37 17 15 0,-36-18-25 15,36 18 30-15,-39-26-11 0,39 26 16 16,-35-31 30-16,35 31-39 0,-35-33-13 0,19 8 19 16,16 25-8-16,-29-36 2 0,29 36 3 0,-26-41 1 15,26 41-24-15,-21-41 8 0,21 41-7 16,-23-45-5-16,23 45-4 0,-17-45-9 0,17 45-1 15,-14-48 2-15,14 48 6 0,-11-45-12 0,11 45 3 16,-9-42 5-16,9 42-4 0,-6-34-5 16,6 34-1-16,-6-32 4 0,6 32 2 0,0 0-7 15,-3-33-17-15,3 33 9 0,0 0 14 0,0 0-16 16,0 0-21-16,0 0-15 0,1-35-15 0,-1 35-9 16,0 0-27-16,0 0-18 0,0 0-11 0,0 0-13 15,0 0-9-15,0 0-19 0,0 0-16 16,9-30-263-16,-9 30 151 0,0 0 218 0</inkml:trace>
  <inkml:trace contextRef="#ctx0" brushRef="#br0" timeOffset="3594">198 764 0 0,'9'-29'279'0,"-9"29"-58"16,0 0-31-16,0 0-13 0,0 0-31 0,0 0-35 15,0 0-24-15,2-35-3 0,-2 35-13 0,0 0-15 16,0 0-6-16,0 0-14 0,0 0-4 0,0 0-12 15,0 0-7-15,0 0-5 0,0 0 10 16,0 0-14-16,0 0 8 0,-34 6-7 0,34-6 3 16,0 0-6-16,0 0 8 0,-35 18-13 0,35-18 12 15,0 0-15-15,-32 24 8 0,32-24 1 0,-25 20 4 16,25-20-15-16,-21 21 18 0,21-21-15 16,-22 22 9-16,22-22-7 0,-15 25 6 0,15-25-3 15,0 0 8-15,-14 41 11 0,14-41-21 0,0 0-3 16,-9 39 3-16,9-39-4 0,0 0 7 15,-3 43-5-15,3-43 8 0,0 0-20 0,4 43 20 16,-4-43-13-16,11 25 25 0,-11-25-39 0,0 0 13 16,12 38-1-16,-12-38 5 0,0 0-2 0,20 29 9 15,-20-29-4-15,0 0-1 0,22 21 1 16,-22-21 3-16,0 0-1 0,0 0 4 0,26 16 2 16,-26-16 5-16,0 0 0 0,0 0 3 0,37 7 1 15,-37-7 4-15,0 0-1 0,0 0 0 0,0 0-11 16,46-2 6-16,-46 2-25 0,0 0 25 15,0 0-3-15,0 0-3 0,41-5 0 0,-41 5-3 16,0 0 4-16,0 0 0 0,0 0-6 0,0 0 6 16,0 0 1-16,0 0-7 0,0 0-10 15,0 0 9-15,0 0-7 0,0 0-2 0,0 0-14 16,0 0-13-16,0 0-18 0,0 0-16 0,0 0-19 16,0 0-28-16,0 0-25 0,0 0-45 0,0 0-223 15,0 0 142-15,0 0 244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5-09-27T14:55:53.249"/>
    </inkml:context>
    <inkml:brush xml:id="br0">
      <inkml:brushProperty name="width" value="0.21167" units="cm"/>
      <inkml:brushProperty name="height" value="0.21167" units="cm"/>
      <inkml:brushProperty name="fitToCurve" value="1"/>
    </inkml:brush>
  </inkml:definitions>
  <inkml:trace contextRef="#ctx0" brushRef="#br0">4549 31 0 0,'0'0'0'0,"0"0"30"0,0 0 44 0,0 0-37 15,0 0 5-15,0 0-8 0,0 0 4 0,0 0-3 16,0 0 36-16,0 0-47 0,0 0 19 0,0 0 1 16,0 0 23-16,0 0 6 0,0 0-5 0,0 0 3 15,0 0-6-15,0 0-2 0,0 0-2 16,0 0-12-16,0 0-5 0,0 0-14 0,0 0 0 16,0 0-1-16,0 0-5 0,0 0-7 0,0 0 3 15,0 0-9-15,0 0 12 0,0 0 0 16,0 0-1-16,0 0-7 0,0 0 1 0,0 0 6 15,0 0-11-15,-15-20-1 0,15 20 5 0,0 0-11 16,0 0 2-16,0 0 3 0,-36-5-6 16,36 5 9-16,0 0-2 0,0 0-8 0,-32-9 7 15,32 9-2-15,0 0 1 0,0 0-5 0,-35 4 1 16,35-4-2-16,0 0 8 0,0 0-5 0,-40 5 7 16,40-5-7-16,0 0 10 0,0 0-8 15,-49 5 4-15,49-5 55 0,0 0-70 0,-29 13 8 16,29-13-5-16,0 0 8 0,-30 14-10 0,30-14 11 15,0 0-5-15,-33 22-6 0,33-22 6 0,-19 17 0 16,19-17 3-16,-20 24-6 0,20-24 3 16,-17 27 3-16,17-27-7 0,-17 29 42 0,17-29-45 15,-10 31 5-15,10-31-3 0,-11 33 2 0,11-33-7 16,-8 33 4-16,8-33 6 0,-3 42 1 16,3-42-9-16,0 0 13 0,2 39-9 0,-2-39-12 15,0 0 22-15,14 34 1 0,-14-34-9 0,0 0 10 16,21 33-12-16,-21-33 5 0,25 19-2 0,-25-19 4 15,26 19-13-15,-26-19 6 0,32 16-10 16,-32-16-10-16,32 16 14 0,-32-16 4 0,34 12-7 16,-34-12 3-16,32 6-27 0,-32-6 27 0,0 0-16 15,52 5 18-15,-52-5-4 0,0 0 6 0,49-1-6 16,-49 1 6-16,34-10 1 0,-34 10 1 0,31-12 4 16,-31 12 10-16,0 0-15 0,38-21 16 15,-38 21-6-15,26-20 15 0,-26 20-15 0,25-27 14 16,-25 27-8-16,20-25 17 0,-20 25 8 0,23-28-19 15,-23 28 0-15,14-29 8 0,-14 29-7 16,10-30 9-16,-10 30-8 0,10-29 9 0,-10 29-7 16,6-31 10-16,-6 31-19 0,0 0 2 0,-2-44-35 15,2 44 42-15,-6-30-8 0,6 30 13 16,-11-27-8-16,11 27 6 0,-12-27-14 0,12 27-1 16,-17-23-17-16,17 23 13 0,-32-25-12 0,32 25-29 15,-34-14 33-15,34 14 14 0,-34-15-11 0,34 15 13 16,-29-10-6-16,29 10-25 0,0 0-26 0,-35-11-10 15,35 11-31-15,0 0-13 0,0 0-21 16,0 0-8-16,0 0-7 0,-38 6-13 0,38-6-22 16,0 0-61-16,0 0-130 0,-23 19 121 0,23-19 74 15</inkml:trace>
  <inkml:trace contextRef="#ctx0" brushRef="#br0" timeOffset="640">3662 236 0 0,'0'0'113'0,"-9"-26"138"16,9 26-79-16,0 0-20 0,-11-29-14 15,11 29-24-15,0 0-26 0,0 0-11 0,0 0-17 16,-12-24-12-16,12 24-11 0,0 0-7 0,0 0 1 15,0 0-8-15,0 0 0 0,0 0 5 0,-42 6 1 16,42-6 7-16,0 0-7 0,-29 12 1 0,29-12-3 16,0 0 10-16,-32 13-10 0,32-13 1 15,-29 15-22-15,29-15 10 0,0 0-16 0,-37 22 12 16,37-22-9-16,-25 17 13 0,25-17-14 0,-23 21-2 16,23-21 2-16,-23 16 6 0,23-16-10 0,0 0-7 15,-24 31 21-15,24-31-4 0,0 0-5 16,-11 29 2-16,11-29-12 0,0 0 14 0,-2 37 0 15,2-37 3-15,0 0-15 0,11 37 10 0,-11-37-8 16,12 24 13-16,-12-24-15 0,22 28 8 16,-22-28-6-16,28 29 8 0,-28-29-10 0,30 25 18 15,-30-25-14-15,39 25 12 0,-39-25-16 0,39 26 5 16,-39-26-4-16,53 24 11 0,-53-24-18 0,41 19 22 16,-41-19-11-16,37 20 11 0,-37-20-17 15,38 19 15-15,-38-19-5 0,34 15 9 0,-34-15-35 16,28 14 35-16,-28-14-10 0,24 14 14 0,-24-14-12 15,0 0 2-15,29 15-6 0,-29-15 3 0,0 0 2 16,0 0-29-16,30 13-21 0,-30-13-11 0,0 0-26 16,0 0-8-16,0 0-31 0,0 0-14 15,0 0-39-15,0 0-258 0,0 0 150 0,0 0 224 16</inkml:trace>
  <inkml:trace contextRef="#ctx0" brushRef="#br0" timeOffset="1140">2623 694 0 0,'0'0'170'0,"0"0"107"0,0 0-67 16,0 0-14-16,0 0-32 0,-22-17-12 0,22 17-28 15,0 0-1-15,0 0-23 0,0 0-15 0,0 0-20 16,-47 2 1-16,47-2-17 0,0 0 8 16,-43 9-17-16,43-9 8 0,-34 6-49 0,34-6 40 15,-35 7-11-15,35-7 3 0,-42 5-1 0,42-5-9 16,-36 6-10-16,36-6 2 0,-36 4-6 15,36-4 6-15,0 0-11 0,-47 7 2 0,47-7-22 16,0 0-11-16,-37 5-31 0,37-5-15 0,0 0-62 16,0 0 14-16,-34 3-38 0,34-3-9 15,0 0-27-15,0 0-250 0,0 0 150 0,0 0 214 16</inkml:trace>
  <inkml:trace contextRef="#ctx0" brushRef="#br0" timeOffset="1422">2723 907 0 0,'0'0'131'0,"41"11"149"16,-41-11-62-16,0 0-6 0,0 0-24 0,0 0-30 15,0 0-13-15,0 0-14 0,0 0-12 16,-14 36-28-16,14-36 2 0,0 0-16 0,-29 17-25 15,29-17 3-15,-26 12 3 0,26-12-20 0,-29 14-10 16,29-14-3-16,-29 15 0 0,29-15-16 0,-34 13-33 16,34-13 37-16,-34 12-7 0,34-12-12 15,-37 9-8-15,37-9-20 0,-32 10-27 0,32-10-21 16,-35 6-35-16,35-6-18 0,0 0-26 0,-45 7-3 16,45-7-57-16,0 0-220 0,-41 6 150 0,41-6 217 15</inkml:trace>
  <inkml:trace contextRef="#ctx0" brushRef="#br0" timeOffset="2437">1579 1439 0 0,'0'0'190'0,"-13"-34"92"15,13 34-54-15,0 0-45 0,-16-34-22 16,16 34-47-16,0 0 9 0,-12-37-38 0,12 37-6 15,-9-28-23-15,9 28-2 0,-9-26-3 0,9 26-5 16,-8-36-8-16,8 36 7 0,-11-39-5 16,11 39-22-16,-11-43 42 0,11 43-11 0,-6-48-12 15,6 48 5-15,-9-52 3 0,9 52-11 0,-3-54-8 16,3 54 1-16,2-48-9 0,-2 48-8 0,3-46 10 16,-3 46-27-16,6-45 15 0,-6 45-3 15,10-40 0-15,-10 40-59 0,14-31 66 0,-14 31-3 16,17-26 1-16,-17 26-13 0,0 0 9 0,19-23-10 15,-19 23 6-15,0 0-13 0,0 0 6 0,0 0 3 16,23-14 2-16,-23 14-10 0,0 0 10 16,0 0-2-16,29 19 7 0,-29-19-12 0,17 19 10 15,-17-19-16-15,18 25 11 0,-18-25-17 0,20 26 9 16,-20-26-14-16,17 33 5 0,-17-33 3 16,18 33-4-16,-18-33 30 0,11 36-29 0,-11-36-14 15,8 38 14-15,-8-38 1 0,3 36-2 0,-3-36 1 16,-6 32 7-16,6-32 8 0,-14 33-13 0,14-33 12 15,-17 29 16-15,17-29-39 0,-28 27 25 16,28-27-4-16,-32 25 1 0,32-25-11 0,-34 19 5 16,34-19-13-16,-38 15 4 0,38-15-1 0,-34 3 3 15,34-3 23-15,-43 9-32 0,43-9-3 0,-41 2 2 16,41-2 5-16,-37-3 3 0,37 3 6 0,-37-8 5 16,37 8-1-16,-29-10-1 0,29 10-8 15,0 0 17-15,-32-16-12 0,32 16 12 0,0 0-3 16,0 0 2-16,-17-22-5 0,17 22 0 0,0 0-14 15,0 0 2-15,0 0-9 0,0 0-3 16,0 0-9-16,0 0 8 0,0 0-3 0,0 0 23 16,0 0 0-16,0 0 2 0,0 0-11 0,0 0 21 15,9 34-15-15,-9-34 13 0,0 0-9 16,15 23 14-16,-15-23-11 0,0 0 10 0,16 24-4 16,-16-24 7-16,0 0-9 0,17 23 6 0,-17-23-5 15,0 0 2-15,0 39-12 0,0-39 3 0,0 0-7 16,-10 32 6-16,10-32-22 0,-15 24 18 0,15-24-7 15,-24 18 13-15,24-18-4 0,-23 19 11 16,23-19 1-16,-31 12 18 0,31-12 4 0,-32 15 14 16,32-15-4-16,-34 10 6 0,34-10 5 0,-34 6 13 15,34-6-5-15,0 0 21 0,-52-2-7 0,52 2 6 16,-35-11-6-16,35 11 9 0,-39-12-12 16,39 12 19-16,-40-19-7 0,40 19 15 0,-41-25-9 15,19 7 13-15,1 1-20 0,-4-1 11 0,4 0-15 16,-2-5-1-16,-3 2 3 0,3-2 7 15,0-1-8-15,1 4-4 0,2-6-3 0,2 1-6 16,-1 0-4-16,4 0-6 0,1 0-5 0,1 3-13 16,13 22-3-16,-22-40-12 0,22 40 5 15,-15-31-8-15,15 31 1 0,-13-23-11 0,13 23-15 16,0 0-33-16,-10-25 0 0,10 25-31 0,0 0-24 16,0 0-30-16,0 0-24 0,0 0-28 0,0 0-31 15,0 0-36-15,4-32-7 0,-4 32-255 0,0 0 162 16,0 0 174-16</inkml:trace>
  <inkml:trace contextRef="#ctx0" brushRef="#br0" timeOffset="3015">189 433 28 0,'0'0'269'0,"0"0"-70"0,0 0-41 0,-18-25-24 16,18 25-30-16,0 0-16 0,0 0-28 16,0 0-8-16,0 0-10 0,0 0-6 0,-26-14-11 15,26 14 0-15,0 0 0 0,0 0-5 0,0 0 3 16,-28 17-6-16,28-17-4 0,0 0 7 0,-22 16-3 16,22-16-3-16,0 0 9 0,-20 19-15 15,20-19 10-15,0 0-12 0,-21 26 4 0,21-26-6 16,-20 25 10-16,20-25-12 0,-15 22 11 0,15-22-11 15,0 0 6-15,-19 36-6 0,19-36 1 0,0 0 2 16,-1 37 3-16,1-37-2 0,0 0 54 0,7 36-64 16,-7-36 8-16,0 0 4 0,10 34 14 15,-10-34 0-15,0 0-1 0,12 26 2 0,-12-26 5 16,0 0-4-16,26 20 14 0,-26-20-17 0,0 0-28 16,41 15 41-16,-41-15 18 0,0 0-19 15,51 5 32-15,-51-5-16 0,37 2 2 0,-37-2-20 16,38 0-5-16,-38 0 1 0,0 0 8 0,54-2-13 15,-54 2-57-15,0 0 55 0,44 2 4 16,-44-2-15-16,0 0 9 0,0 0-17 0,40 1-26 16,-40-1-40-16,0 0-13 0,0 0-42 0,0 0-30 15,28 18-50-15,-28-18-23 0,0 0-287 0,0 0 159 16,17 24 177-16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5-09-27T14:55:59.753"/>
    </inkml:context>
    <inkml:brush xml:id="br0">
      <inkml:brushProperty name="width" value="0.21167" units="cm"/>
      <inkml:brushProperty name="height" value="0.21167" units="cm"/>
      <inkml:brushProperty name="fitToCurve" value="1"/>
    </inkml:brush>
  </inkml:definitions>
  <inkml:trace contextRef="#ctx0" brushRef="#br0">5086 44 0 0,'0'0'145'0,"0"0"114"15,0 0-76-15,0 0-21 0,0 0-41 16,0 0-4-16,0 0-20 0,0 0-23 0,0 0-16 16,0 0 3-16,0 0-22 0,0 0 16 0,0 0-9 15,0 0 13-15,0 0-6 0,-9 29-1 0,9-29-3 16,0 0 15-16,9 32-14 0,-9-32 7 15,12 28-13-15,-12-28 4 0,22 32 52 0,-22-32-72 16,20 33-15-16,-20-33 9 0,24 35-18 0,-24-35 4 16,26 38-5-16,-26-38 3 0,26 38-5 0,-26-38 7 15,30 41-5-15,-30-41 5 0,24 39-2 0,-24-39 4 16,23 40-3-16,-23-40 1 0,17 39-7 16,-17-39 2-16,15 41 1 0,-15-41 4 0,11 38-13 15,-11-38 12-15,11 36-15 0,-11-36 4 0,9 35 10 16,-9-35-6-16,6 36 3 0,-6-36-6 15,6 30-16-15,-6-30 19 0,0 0-6 0,11 43-6 16,-11-43 1-16,0 0 0 0,6 39-9 0,-6-39 5 16,0 0-12-16,0 35 13 0,0-35-3 0,0 0 0 0,0 0 2 15,0 0 4-15,-3 35-1 0,3-35-1 0,0 0 4 0,0 0 1 16,0 0 1 0,0 0-5-16,0 0 13 0,0 0 7 0,0 0-5 15,0 0 11-15,0 0-19 0,0 0 21 0,-38-3-12 0,38 3 8 16,0 0-40-16,-23-25 50 0,23 25-4 15,-22-24 1-15,22 24 69 0,-21-29-78 0,21 29-10 16,-28-36 11-16,11 15-1 0,0 0-5 0,2-1 1 16,-3 0-5-16,-1-5 1 0,-1 4 15 15,3-6-15-15,-4 4 2 0,4 0 1 0,0-4 12 16,0 4-22-16,2-3 2 0,-2 2 22 0,2 0-27 16,-1-1 7-16,2 4-6 0,-2-2 5 15,2 1 1-15,14 24 1 0,-25-42-4 0,25 42 3 16,-29-39-2-16,29 39 12 0,-26-35 41 0,26 35-39 15,-29-32-23-15,29 32 4 0,-26-28-5 0,26 28 6 16,-26-23-3-16,26 23 16 0,-25-20-10 16,25 20 2-16,0 0-4 0,-34-19 8 0,34 19-35 15,0 0 44-15,-30-15-13 0,30 15 8 0,0 0 3 16,0 0-3-16,-37-13 2 0,37 13-9 0,0 0 8 16,-37-3-9-16,37 3 2 0,0 0-42 0,-40 2 51 15,40-2-3-15,0 0-4 0,-44 4 2 16,44-4-15-16,0 0 17 0,-43 8-7 0,43-8-1 15,0 0-4-15,-46 14 16 0,46-14-8 0,-31 11-10 16,31-11 8-16,-34 13 7 0,34-13-5 16,-32 11 6-16,32-11-9 0,-29 11 5 0,29-11-8 15,-32 10 7-15,32-10 62 0,-33 11-75 0,33-11-5 16,-35 11 5-16,35-11-6 0,-38 12 11 16,38-12-10-16,-39 10 24 0,39-10-12 0,-41 13 10 15,41-13-7-15,-40 11 5 0,40-11-62 0,-43 11 67 16,43-11-6-16,-40 8 12 0,40-8-1 0,-38 9-11 15,38-9-14-15,-39 13 16 0,39-13-4 0,-43 7 0 16,43-7-4-16,-47 11 3 0,47-11-6 0,-55 14 11 16,55-14-14-16,-57 9 44 0,57-9-24 15,-59 9-16-15,59-9-11 0,-55 7 23 0,55-7-15 16,-50 6 1-16,50-6-3 0,-42 3 15 0,42-3-14 16,0 0 12-16,-47 4-8 0,47-4-17 15,0 0 24-15,0 0 3 0,0 0-24 0,0 0 9 16,-34 5-7-16,34-5-6 0,0 0-19 0,0 0-4 15,0 0-19-15,0 0-7 0,0 0-31 16,0 0-16-16,0 0-25 0,0 0-5 0,0 0-28 16,-23-18-37-16,23 18-175 0,0 0 135 0,0 0 78 15</inkml:trace>
  <inkml:trace contextRef="#ctx0" brushRef="#br0" timeOffset="1615">4870 1363 0 0,'0'0'276'0,"0"0"43"0,0 0-74 0,0 0-33 16,0 0-41-16,0 0-4 0,0 0-38 0,0 0-10 16,0 0-25-16,0 0-4 0,1-34-27 0,-1 34 8 15,0 0 21-15,0 0-37 0,-6-43-21 0,6 43 2 16,-5-32 3-16,5 32 5 0,-7-33-21 0,7 33 24 16,-10-43-13-16,10 43 12 0,-9-49-13 15,9 49 0-15,-11-51 0 0,11 51-3 0,-10-56-10 16,10 56 3-16,-9-55-24 0,9 55 15 0,-8-54-10 15,8 54 13-15,0-47-15 0,0 47 10 16,-2-39-17-16,2 39 6 0,0 0-7 0,0-43 13 16,0 43-17-16,0 0 7 0,0 0-18 0,6-32 1 15,-6 32-8-15,0 0 12 0,0 0-21 16,0 0 3-16,0 0 38 0,33-5-2 0,-33 5-2 16,0 0 4-16,0 0-8 0,29 15 7 0,-29-15-20 15,0 0 19-15,21 19-17 0,-21-19 15 0,0 0-17 16,14 35 3-16,-14-35 5 0,8 29-8 0,-8-29-4 15,0 0 6-15,6 45-16 0,-6-45 20 16,0 0-15-16,0 50 12 0,0-50-63 0,-5 34 82 16,5-34-20-16,-9 32 4 0,9-32 21 0,-14 32-18 15,14-32-15-15,-17 30 13 0,17-30-3 16,-24 28 15-16,24-28-10 0,-22 25 1 0,22-25-9 16,-23 15 13-16,23-15-3 0,-30 11 38 0,30-11-45 15,0 0 1-15,-43 7 2 0,43-7 18 16,0 0-15-16,-48-9 17 0,48 9-17 0,-34-13 17 15,34 13-23-15,-27-15 20 0,27 15-16 0,-34-17 14 16,34 17-3-16,-28-22 3 0,28 22-5 0,-23-18-3 16,23 18 1-16,0 0 4 0,-23-20-13 0,23 20 11 15,0 0-8-15,0 0 5 0,0 0-16 0,0 0 16 16,0 0-10-16,0 0 8 0,0 0-3 16,0 0 5-16,0 0-5 0,0 0 7 0,0 0 0 15,0 0 5-15,0 0-14 0,14 35 5 0,-14-35 1 16,0 0 8-16,14 29-12 0,-14-29 44 0,0 0-45 15,18 38 14-15,-18-38-12 0,11 26 6 0,-11-26-8 16,0 0 11-16,14 40-4 0,-14-40 3 16,0 0-10-16,11 39 10 0,-11-39-7 0,0 0 11 15,4 43-8-15,-4-43 10 0,0 0-18 0,-1 43 5 16,1-43 0-16,0 0 4 0,-11 43-16 0,11-43 3 16,-11 26-6-16,11-26 14 0,-17 21-12 15,17-21 11-15,0 0-1 0,-30 25 1 0,30-25 4 16,-33 10 8-16,33-10 9 0,-33 7 18 0,33-7-3 15,-39-3 10-15,39 3 5 0,-40-2 8 16,40 2-18-16,-43-12 20 0,43 12-19 0,-47-18-5 16,47 18 22-16,-48-22-26 0,24 9-4 0,24 13 3 15,-49-24-10-15,49 24 8 0,-46-26-18 0,46 26 12 16,-39-30 6-16,39 30-14 0,-33-20-7 16,33 20 10-16,-25-23-20 0,25 23 13 0,-20-21-16 15,20 21-2-15,-15-23-24 0,15 23-37 0,0 0 7 16,-17-31-2-16,17 31-27 0,0 0-20 0,-11-26-33 15,11 26-24-15,0 0-27 0,0 0-50 16,-8-33-199-16,8 33 151 0,0 0 213 0</inkml:trace>
  <inkml:trace contextRef="#ctx0" brushRef="#br0" timeOffset="2068">3505 906 101 0,'0'0'265'0,"0"0"-67"0,0 0-49 0,-29-12-12 16,29 12-32-16,0 0-13 0,0 0-26 15,-37 7-7-15,37-7-14 0,0 0-8 0,-29 12-11 16,29-12 6-16,0 0-18 0,-34 21 0 0,34-21-4 16,0 0 13-16,-27 22-4 0,27-22 9 0,0 0-13 15,-23 26 7-15,23-26-3 0,0 0 6 16,-14 24-13-16,14-24 20 0,0 0-10 0,0 0 2 15,0 0-6-15,4 38 10 0,-4-38-50 0,0 0 59 16,30 27-16-16,-30-27 6 0,32 15-7 0,-32-15 43 16,38 14-61-16,-38-14 8 0,39 8-17 15,-39-8 11-15,40 14 1 0,-40-14-3 0,27 13-9 16,-27-13-8-16,0 0-26 0,34 12-16 0,-34-12-33 16,0 0-20-16,0 0-45 0,21 21-49 15,-21-21-233-15,0 0 150 0,0 0 218 0</inkml:trace>
  <inkml:trace contextRef="#ctx0" brushRef="#br0" timeOffset="2661">2930 1401 0 0,'0'0'193'16,"0"0"61"-16,0 0-23 0,0 0-38 0,0 0-27 16,0 0-26-16,-26 14-19 0,26-14-19 0,0 0-3 15,-33 18-20-15,33-18-1 0,-29 14-23 0,29-14 6 16,-37 15-11-16,37-15 13 0,-36 15-12 0,36-15-16 15,-42 17 8-15,42-17-11 0,-37 11-15 16,37-11 1-16,-35 12-1 0,35-12-8 0,0 0-16 16,-40 10-32-16,40-10-41 0,0 0-10 0,0 0-45 15,-27 15-32-15,27-15-28 0,0 0-45 16,0 0-208-16,0 0 151 0,0 0 215 0</inkml:trace>
  <inkml:trace contextRef="#ctx0" brushRef="#br0" timeOffset="2927">3057 1704 36 0,'0'0'268'0,"35"13"-60"0,-35-13-18 16,0 0-24-16,27 18-9 0,-27-18-24 0,0 0-12 15,0 0-3-15,19 19 1 0,-19-19-7 0,0 0 2 16,0 0-3-16,0 0-14 0,-15 32-13 15,15-32-17-15,0 0-3 0,-29 22-29 0,29-22 12 16,0 0-17-16,-41 17-10 0,41-17-2 0,-33 11-5 16,33-11-10-16,-41 14-6 0,41-14-26 15,-45 11-56-15,45-11 18 0,-44 11-14 0,44-11-31 16,-45 13-25-16,45-13-24 0,-46 9-18 0,46-9-45 16,-37 10-254-16,37-10 156 0,-38 8 196 0</inkml:trace>
  <inkml:trace contextRef="#ctx0" brushRef="#br0" timeOffset="3865">1845 1671 113 0,'0'0'284'0,"0"0"-65"16,0 0-7-16,0 0-39 0,0 0-16 0,26 10-31 15,-26-10-13-15,24 18-15 0,-24-18-12 0,28 25-26 16,-28-25-1-16,28 22-8 0,-28-22-13 16,27 25 33-16,-27-25-61 0,25 23 11 0,-25-23 4 15,23 25-7-15,-23-25-11 0,17 21-5 0,-17-21 4 16,0 0-1-16,18 32-8 0,-18-32 2 16,11 27 0-16,-11-27 8 0,9 26-3 0,-9-26-8 15,0 0-14-15,14 39-7 0,-14-39 3 0,0 0-1 16,8 36-4-16,-8-36 3 0,0 0 4 0,0 0 3 15,-5 38-4-15,5-38 1 0,0 0 7 0,0 0-1 16,-17 24 9-16,17-24 37 0,0 0-32 16,0 0 2-16,-29 11 12 0,29-11-2 0,0 0 0 15,0 0-3-15,-34-6 0 0,34 6-4 0,0 0 2 16,-29-16-2-16,29 16 1 0,-29-18-4 0,29 18 2 16,-25-23 8-16,25 23 0 0,-29-28 72 15,29 28-76-15,-32-35 1 0,32 35-14 0,-37-37 23 16,37 37 7-16,-34-41-5 0,16 19-7 0,0 0 1 15,-1 0 6-15,2-2-14 0,-17 0 9 16,22 0-16-16,-3 3 1 0,0-3 9 0,-1 1-7 16,16 23 6-16,-26-44-17 0,12 20 13 0,14 24-18 15,-30-44 12-15,30 44-1 0,-28-42 8 16,28 42-6-16,-31-35-2 0,31 35-13 0,-30-33 16 16,30 33-4-16,-37-33 50 0,37 33-57 0,-34-31 10 15,34 31-7-15,-37-26 0 0,37 26-4 0,-37-24 16 16,37 24-10-16,-44-18 12 0,44 18-14 0,-48-15 7 15,48 15-8-15,-43-11 9 0,43 11-5 0,-43-5 12 16,43 5-11-16,0 0 4 0,-55 1-57 16,55-1 70-16,-35 4-13 0,35-4 19 0,-37 9-12 15,37-9 5-15,-37 12-14 0,37-12 7 0,-43 17-6 16,43-17 5-16,-49 19-8 0,49-19 9 16,-49 22-6-16,49-22 4 0,-48 22-12 0,22-9 5 15,26-13 4-15,-49 23 12 0,49-23-12 0,-47 25 3 16,47-25-6-16,-50 25 12 0,50-25-16 15,-47 25 15-15,47-25-11 0,-42 25 13 0,16-10-18 16,0-2 15-16,26-13-21 0,-52 22 20 0,24-11-14 16,28-11 9-16,-56 22 26 0,25-15-30 0,31-7 0 15,-57 19 9-15,57-19-6 0,-50 15-4 16,50-15-5-16,-46 11 10 0,46-11-5 0,-36 12 1 16,36-12 1-16,-29 12-15 0,29-12 9 0,0 0-17 15,-38 13-10-15,38-13 8 0,0 0-15 0,-29 16-13 16,29-16-17-16,0 0-5 0,0 0-26 15,-28 20 0-15,28-20-23 0,0 0-13 0,0 0-16 16,0 0-266-16,0 0 145 0,-11 27 233 0</inkml:trace>
  <inkml:trace contextRef="#ctx0" brushRef="#br0" timeOffset="4552">1605 2058 0 0,'0'0'216'0,"0"0"30"0,-24-18-57 15,24 18-37-15,0 0-16 0,-32-10-19 0,32 10 0 16,0 0-45-16,0 0 9 0,-46-5-10 0,46 5-11 16,0 0-8-16,-31 8-13 0,31-8 1 15,0 0-7-15,-31 11-2 0,31-11-5 0,0 0-10 16,-26 20 7-16,26-20-11 0,0 0 1 0,-18 23-7 16,18-23 9-16,0 0-9 0,0 0 4 15,-11 37-4-15,11-37 0 0,0 0-2 0,0 0 5 16,8 33-12-16,-8-33 2 0,17 20 5 0,-17-20-13 15,21 15-7-15,-21-15 24 0,28 14-36 16,-28-14-2-16,26 14-5 0,-26-14 5 0,33 10-6 16,-33-10 7-16,0 0 9 0,45 5-3 0,-45-5 4 15,0 0 6-15,40-5 2 0,-40 5 16 0,0 0 0 16,37-14 14-16,-37 14 7 0,0 0 59 0,27-25-62 16,-27 25 8-16,0 0-15 0,19-34 8 15,-19 34 1-15,0 0 1 0,12-37-29 0,-12 37 35 16,0 0-1-16,5-40-2 0,-5 40 6 0,0 0 2 15,-8-36 2-15,8 36-18 0,-12-30 10 16,12 30-12-16,-20-29 10 0,20 29-12 0,-29-27 0 16,29 27-3-16,-31-21 2 0,31 21-9 0,-35-22-4 15,35 22-23-15,-31-12-19 0,31 12-32 16,0 0-46-16,-45-7-23 0,45 7-37 0,0 0-36 16,-43 8-309-16,43-8 164 0,0 0 170 0</inkml:trace>
  <inkml:trace contextRef="#ctx0" brushRef="#br0" timeOffset="5099">689 2227 60 0,'-9'-32'393'0,"9"32"-126"0,0 0-51 0,0 0-58 0,0 0-27 15,-25-18-20-15,25 18-22 0,0 0-15 16,0 0-18-16,-32 10-19 0,32-10 1 0,0 0-6 16,-32 19-33-16,32-19 22 0,0 0-1 0,-28 20-5 15,28-20-5-15,0 0-3 0,-23 25 3 16,23-25-2-16,0 0-1 0,-15 22 3 0,15-22 10 16,0 0-10-16,-12 29 0 0,12-29 6 0,0 0-3 15,0 0 1-15,-2 42 34 0,2-42-42 16,0 0-7-16,23 34 13 0,-23-34-19 0,23 22 9 15,-23-22-6-15,32 21 17 0,-32-21-9 0,43 16 7 16,-43-16-1-16,50 16 6 0,-50-16-31 0,52 12 39 16,-52-12-6-16,49 11-5 0,-49-11-8 0,49 11 12 15,-49-11-20-15,51 10 24 0,-51-10-15 16,43 11 6-16,-43-11-12 0,38 14 8 0,-38-14 1 16,37 11-9-16,-37-11 5 0,32 14 0 0,-32-14 2 15,29 11-10-15,-29-11-7 0,0 0-16 16,34 20-35-16,-34-20-5 0,0 0-27 0,34 13-19 15,-34-13-50-15,0 0-33 0,26 12-318 0,-26-12 162 16,0 0 176-16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5-09-27T14:56:06.320"/>
    </inkml:context>
    <inkml:brush xml:id="br0">
      <inkml:brushProperty name="width" value="0.21167" units="cm"/>
      <inkml:brushProperty name="height" value="0.21167" units="cm"/>
      <inkml:brushProperty name="fitToCurve" value="1"/>
    </inkml:brush>
  </inkml:definitions>
  <inkml:trace contextRef="#ctx0" brushRef="#br0">3975 744 0 0,'0'0'280'16,"0"0"-14"-16,0 0-53 0,0 0-29 0,-11-31-32 16,11 31-11-16,0 0-18 0,0 0-26 15,-9-35-20-15,9 35-16 0,0 0-7 0,0 0-3 16,-2-47-8-16,2 47 0 0,0 0-8 0,-1-49-3 15,1 49-3-15,0-40 11 0,0 40 5 16,-4-48 12-16,4 48-13 0,-3-50 2 0,3 50 1 16,-4-57 4-16,4 57-12 0,-5-59 11 0,5 59-19 15,-3-56 14-15,3 56-13 0,0-51 8 0,0 51-23 16,6-47 0-16,-6 47-6 0,9-41 3 0,-9 41-2 16,17-36 1-16,-17 36-23 0,23-30 25 15,-23 30-8-15,25-27-5 0,-25 27-20 0,21-18 30 16,-21 18-5-16,0 0-8 0,31-17-9 0,-31 17 15 15,0 0-11-15,0 0 1 0,34-7-2 16,-34 7 12-16,0 0 24 0,0 0-40 0,32 15-8 16,-32-15 23-16,18 18-6 0,-18-18 5 0,24 24-14 15,-24-24 13-15,21 31-2 0,-21-31 2 16,15 33-11-16,-15-33 2 0,11 36-42 0,-11-36 49 16,3 42-19-16,-3-42 14 0,-1 39-12 0,1-39 20 15,-10 43-16-15,10-43 18 0,-15 42-24 0,15-42 8 16,-26 43-5-16,26-43 9 0,-35 39-23 0,35-39 17 15,-34 37-9-15,34-37 5 0,-37 36-34 16,37-36 27-16,-41 25 4 0,41-25-9 0,-45 22 5 16,45-22 0-16,-43 14 9 0,43-14-1 0,-41 4-2 15,41-4 7-15,-42-3 3 0,42 3-8 0,-40-12 7 16,40 12-1-16,-35-14 14 0,35 14-10 16,-34-18-7-16,34 18 13 0,-29-18-4 0,29 18 4 15,-24-18-5-15,24 18 4 0,0 0 3 0,-25-18 0 16,25 18 3-16,0 0-4 0,0 0-2 15,0 0 2-15,0 0-15 0,-24-15 5 0,24 15-2 16,0 0 3-16,0 0 3 0,0 0-4 0,0 0-3 16,0 0 9-16,0 0-11 0,0 0 7 0,0 0-1 15,0 0 16-15,0 0-6 0,21 33-4 16,-21-33 6-16,11 25-4 0,-11-25 0 0,11 30-6 16,-11-30 12-16,13 35-12 0,-13-35 5 15,10 33 1-15,-10-33 7 0,9 31-3 0,-9-31-1 0,3 33-10 16,-3-33 7-16,3 39-14 0,-3-39 10 15,0 0-7-15,-2 47 10 0,2-47 19 0,-13 29-26 16,13-29-13-16,-11 32 7 0,11-32-15 0,-16 29 12 16,16-29-2-16,-23 28-4 0,23-28-1 0,-33 26 14 15,33-26-7-15,-36 17 9 0,36-17-8 16,-41 17 14-16,41-17-2 0,-43 9 9 0,43-9-6 16,-41 3-10-16,41-3 48 0,-45-6 19 0,45 6-3 15,-44-12 36-15,44 12-23 0,-43-20 8 16,43 20-6-16,-48-26 5 0,23 10-8 0,1-1 6 15,-1 1-11-15,-1-2 7 0,3-1-19 0,0-3 6 16,-1 4-8-16,4 1 8 0,20 17-9 0,-34-30-13 16,34 30-3-16,-29-28-7 0,29 28-3 0,-19-28-11 15,19 28-21-15,0 0-16 0,-17-29-14 16,17 29-32-16,0 0-24 0,0 0-22 0,-18-23-35 16,18 23-31-16,0 0-51 0,0 0-83 0,0 0-244 15,0 0 177-15,0 0 144 0</inkml:trace>
  <inkml:trace contextRef="#ctx0" brushRef="#br0" timeOffset="578">2710 982 161 0,'0'0'311'0,"0"0"-42"0,12-29-48 15,-12 29-38-15,0 0-26 0,0 0-9 0,0 0-32 16,0 0-9-16,0 0-24 0,0 0-2 16,-46 9-10-16,46-9 9 0,-29 10-23 0,29-10-8 15,-32 13-13-15,32-13 7 0,-35 11 7 0,35-11 0 16,-36 11-9-16,36-11 5 0,-37 12-18 15,37-12-1-15,-38 10-16 0,38-10 8 0,-40 10 35 16,40-10-57-16,-38 8-23 0,38-8-12 0,-35 10-41 16,35-10-20-16,-34 8-37 0,34-8-36 0,-29 11-52 15,29-11-38-15,0 0-280 0,-28 11 167 16,28-11 159-16</inkml:trace>
  <inkml:trace contextRef="#ctx0" brushRef="#br0" timeOffset="875">2894 1356 77 0,'0'0'343'0,"0"0"-78"15,0 0-29-15,0 0-64 0,0 0-15 0,0 0-18 16,0 0-27-16,-14 29-20 0,14-29 0 0,0 0-37 16,-36 18 0-16,36-18-16 0,-27 14-2 0,27-14-16 15,-27 10 3-15,27-10-2 0,0 0-44 16,-37 15 48-16,37-15-12 0,0 0-14 0,-41 10-1 16,41-10-25-16,0 0-36 0,-37 5-39 0,37-5-27 15,0 0-53-15,-45 3-47 0,45-3-243 16,0 0 155-16,-43-1 201 0</inkml:trace>
  <inkml:trace contextRef="#ctx0" brushRef="#br0" timeOffset="1953">1757 1123 65 0,'0'0'355'0,"0"0"-98"0,0 0-32 0,0 0-45 16,0 0-15-16,-15-25-30 0,15 25-20 0,0 0-25 15,0 0-17-15,0 0-16 0,-45 2-7 0,45-2-20 16,0 0 11-16,-38 15-17 0,38-15 3 0,-26 15 0 16,26-15 8-16,-34 16-15 0,34-16 14 15,-35 15-7-15,35-15 0 0,-43 13-1 0,43-13-1 16,-49 15 3-16,49-15-3 0,-50 16-10 0,50-16 16 16,-53 14-21-16,53-14 12 0,-52 18-5 15,52-18-12-15,-51 15-6 0,51-15 9 0,-48 17-7 16,48-17 7-16,-38 15-69 0,38-15 68 0,-34 14-29 15,34-14-2-15,0 0-26 0,-34 12 7 16,34-12-14-16,0 0-11 0,0 0-15 0,0 0-8 16,-30 13-18-16,30-13-21 0,0 0-30 0,0 0-37 15,0 0-262-15,0 0 153 0,0 0 207 0</inkml:trace>
  <inkml:trace contextRef="#ctx0" brushRef="#br0" timeOffset="2390">1246 983 0 0,'0'0'362'16,"0"0"-82"-16,0 0-22 0,0 0-51 0,0 0-22 16,0 0-33-16,0 0-26 0,0 0-16 0,0 0 2 15,0 0 5-15,0 0-2 0,0 0-6 0,0 0-27 16,32 18-9-16,-32-18 6 0,14 25-8 16,-14-25 3-16,15 29-14 0,-15-29 3 0,17 31-14 15,-17-31 1-15,20 37-6 0,-20-37-3 0,22 38-1 16,-22-38-11-16,20 40-11 0,-20-40 3 15,20 47 18-15,-20-47-31 0,21 39-5 0,-21-39 3 16,17 47-7-16,-17-47 7 0,18 37-17 0,-18-37 8 16,14 39-2-16,-14-39 13 0,16 35-13 0,-16-35 10 15,10 33-12-15,-10-33 19 0,8 29-25 16,-8-29 13-16,9 28-22 0,-9-28 3 0,0 0-22 16,9 36 8-16,-9-36-26 0,0 0-16 0,13 34-23 15,-13-34-59-15,0 0 22 0,15 31-15 0,-15-31-9 16,0 0-83-16,11 26-73 0,-11-26-228 0,0 0 166 15,0 0 160-15</inkml:trace>
  <inkml:trace contextRef="#ctx0" brushRef="#br0" timeOffset="2921">1990 1912 157 0,'0'0'367'0,"39"-8"-47"16,-39 8-59-16,0 0-36 0,0 0-70 15,0 0 12-15,0 0-39 0,26-11-12 0,-26 11 33 16,0 0-102-16,0 0-17 0,0 0 4 16,0 0-1-16,0 0-11 0,-22 16-3 0,22-16-2 15,0 0-5-15,-40 13 6 0,40-13-18 0,-36 28 10 16,36-28-10-16,-43 7 9 0,43-7-25 0,-46 9 23 16,46-9-7-16,-45 6 0 0,45-6 1 0,-40 6 5 15,40-6-10-15,-31 6 17 0,31-6-19 16,0 0-3-16,-38 7-7 0,38-7 3 0,0 0-26 15,0 0-18-15,0 0 31 0,0 0 11 0,-31 9-13 16,31-9 8-16,0 0-15 0,0 0 1 0,0 0-7 16,0 0 8-16,31-19-3 0,-31 19 19 15,0 0-6-15,40-21 6 0,-40 21-9 0,28-15 10 16,-28 15-1-16,27-20 23 0,-27 20-35 0,29-16 25 16,-29 16-14-16,0 0 16 0,33-14-1 15,-33 14-3-15,0 0-7 0,0 0-3 0,0 0-20 16,0 0-4-16,0 0-15 0,0 0-4 0,0 0-5 15,0 0-5-15,0 0-23 0,0 0 15 16,0 0-88-16,0 0-247 0,0 0 143 0,-37 7 240 16</inkml:trace>
  <inkml:trace contextRef="#ctx0" brushRef="#br0" timeOffset="3984">313 1875 0 0,'-8'-32'313'0,"8"32"-57"0,0 0-40 16,-15-27-33-16,15 27-24 0,0 0-26 0,0 0-46 16,-22-22 15-16,22 22-18 0,0 0-21 0,0 0-5 15,0 0-18-15,0 0 9 0,-35-10-5 0,35 10-4 16,0 0 0-16,0 0 6 0,0 0 4 0,-40 0 0 15,40 0-7-15,0 0-2 0,0 0-2 16,-40 7 1-16,40-7-12 0,0 0-7 0,0 0 1 16,-33 9-1-16,33-9-8 0,0 0-6 0,-28 16-23 15,28-16 44-15,0 0-10 0,-28 25-10 16,28-25 4-16,-18 23 4 0,18-23-11 0,-17 22 4 16,17-22-1-16,-11 23-6 0,11-23-1 0,-9 29-3 15,9-29 1-15,0 0 11 0,-9 41-15 16,9-41 11-16,0 0-12 0,0 37 12 0,0-37-9 15,0 0 10-15,8 43-12 0,-8-43 6 0,10 27-7 16,-10-27 4-16,0 0 4 0,16 39 7 0,-16-39-6 16,18 31-3-16,-18-31-10 0,18 28 19 15,-18-28-32-15,19 30 29 0,-19-30 5 0,26 29-41 16,-26-29-11-16,28 25 10 0,-28-25-11 0,33 21 4 16,-33-21 7-16,36 17 8 0,-36-17-2 0,37 17 5 15,-37-17-7-15,35 13 11 0,-35-13-2 0,37 7-2 16,-37-7 3-16,36 5 11 0,-36-5-7 15,0 0 8-15,56-1-2 0,-56 1 8 0,0 0 36 16,53-7-40-16,-53 7-10 0,36-6 11 0,-36 6-5 16,37-16 14-16,-37 16-18 0,33-13 18 15,-33 13-2-15,31-18 21 0,-31 18-7 0,18-19 1 16,-18 19-40-16,27-22 52 0,-27 22-15 0,19-28 14 16,-19 28-5-16,17-29 7 0,-17 29-4 15,14-34 8-15,-14 34-7 0,12-37-2 0,-12 37-6 16,10-40 48-16,-10 40-92 0,7-42 65 0,-7 42-20 15,5-38 12-15,-5 38-2 0,0-37 10 0,0 37-18 16,-3-33 9-16,3 33-23 0,-6-32 12 0,6 32-6 16,-13-27-39-16,13 27 33 0,-20-29 7 15,20 29-22-15,-23-28 24 0,23 28-23 0,-24-21 8 16,24 21-6-16,-25-18 4 0,25 18 1 0,-33-12 3 16,33 12-18-16,-40-18 15 0,40 18-8 0,-42-9 6 15,42 9-7-15,-41-8 3 0,41 8-6 16,-46-1-3-16,46 1 5 0,-43-3 9 0,43 3-16 15,-37-1-6-15,37 1-2 0,0 0 10 0,-48 2 2 16,48-2-3-16,0 0 12 0,0 0-24 16,-39 3 1-16,39-3 2 0,0 0-20 0,0 0 4 15,0 0-3-15,0 0-1 0,0 0-25 0,0 0 2 16,-34 7-33-16,34-7-24 0,0 0-52 0,0 0-38 16,0 0-58-16,0 0-239 0,0 0 162 15,0 0 178-15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5-09-27T14:56:30.148"/>
    </inkml:context>
    <inkml:brush xml:id="br0">
      <inkml:brushProperty name="width" value="0.21167" units="cm"/>
      <inkml:brushProperty name="height" value="0.21167" units="cm"/>
      <inkml:brushProperty name="fitToCurve" value="1"/>
    </inkml:brush>
  </inkml:definitions>
  <inkml:trace contextRef="#ctx0" brushRef="#br0">1351 239 0 0,'0'0'310'0,"0"0"-12"16,0 0-62-16,0 0-27 0,26-11-23 0,-26 11-21 15,0 0-12-15,0 0-4 0,0 0-33 0,0 0-14 16,0 0-34-16,0 0 0 0,0 0-23 0,0 0 5 15,0 0-8-15,0 0-5 0,0 0-5 0,0 0 1 16,0 0-12-16,0 0-4 0,0 0 0 16,0 0 10-16,0 0-22 0,0 0 18 0,0 0-9 15,-49 3 7-15,49-3-16 0,0 0 18 0,-48 11-20 16,48-11-2-16,-36 5 3 0,36-5 3 16,-39 6-18-16,39-6 23 0,-41 5-10 0,41-5 0 15,-43 6 2-15,43-6 1 0,-43 0-10 0,43 0 94 16,-42 3-110-16,42-3 4 0,0 0-5 15,-46 1-5-15,46-1-21 0,0 0-9 0,0 0-17 16,0 0-9-16,0 0-38 0,-41 0-6 0,41 0-51 16,0 0-23-16,0 0-15 0,0 0-7 0,0 0-229 15,0 0 152-15,0 0 209 0</inkml:trace>
  <inkml:trace contextRef="#ctx0" brushRef="#br0" timeOffset="344">1445 576 0 0,'0'0'139'0,"0"0"118"0,0 0-49 15,0 0-38-15,0 0-19 0,0 0 10 16,0 0-85-16,27 12-17 0,-27-12 0 0,0 0-8 15,0 0-11-15,0 0-13 0,0 0 7 0,0 0-15 16,-32 18 9-16,32-18-1 0,0 0 63 0,-35 10-68 16,35-10 13-16,0 0-3 0,-42 6 5 0,42-6-20 15,-40 5 20-15,40-5-9 0,-39 6-3 16,39-6 0-16,-42 4-1 0,42-4-14 0,-41 5 5 16,41-5-13-16,-39 2 13 0,39-2-9 0,0 0-1 15,-47 3-7-15,47-3 15 0,0 0-24 16,0 0 6-16,0 0-30 0,-40 1-15 0,40-1-41 15,0 0-25-15,0 0-37 0,0 0-12 0,-28-15-32 16,28 15-240-16,0 0 149 0,0 0 221 16</inkml:trace>
  <inkml:trace contextRef="#ctx0" brushRef="#br0" timeOffset="1140">397 13 0 0,'0'0'125'16,"0"0"126"-16,0 0-61 0,0 0-20 16,0 0-20-16,0 0-35 0,-20-20-9 0,20 20-16 15,0 0-4-15,0 0-25 0,0 0 2 0,0 0-14 16,0 0-8-16,-46 6-1 0,46-6 1 16,0 0-4-16,-34 12 0 0,34-12-23 0,-32 14 14 15,32-14-13-15,-34 13 8 0,34-13 0 0,-37 13-7 16,37-13-44-16,-32 18 52 0,32-18-6 0,-32 17-7 15,32-17-8-15,-27 15 12 0,27-15-9 16,-26 14 6-16,26-14 1 0,-20 17 0 0,20-17-7 16,0 0 13-16,-23 24-9 0,23-24 18 0,0 0-13 15,-20 25 2-15,20-25-9 0,0 0 14 0,-13 26-16 16,13-26 23-16,0 0-24 0,-3 32 28 0,3-32-14 16,0 0-4-16,10 31 7 0,-10-31 2 15,13 25-12-15,-13-25 15 0,20 26 6 0,-20-26 2 16,26 29-20-16,-26-29 6 0,30 31-6 0,-30-31 45 15,33 30-53-15,-33-30 8 0,35 33 1 16,-35-33 5-16,32 33-15 0,-9-9 14 0,-23-24-13 16,37 27 11-16,-37-27-12 0,37 34 6 0,-37-34-13 15,33 32-24-15,-33-32 32 0,33 29-4 16,-33-29-10-16,24 28 11 0,-24-28-11 0,23 19 19 16,-23-19-5-16,23 24 0 0,-23-24-12 0,0 0 14 15,20 28-13-15,-20-28 11 0,0 0-12 0,0 0 5 16,0 0-13-16,14 27 16 0,-14-27-7 0,0 0 2 15,0 0 8-15,0 0-10 0,0 0-3 0,0 0 5 16,0 0-14-16,0 0-11 0,0 0-15 16,0 0 4-16,0 0-26 0,0 0-14 0,0 0-21 15,0 0-10-15,-3 31-49 0,3-31 7 0,0 0-20 16,0 0-17-16,0 0-46 0,0 0-193 16,0 0 148-16,0 0 226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5-09-27T14:56:27.429"/>
    </inkml:context>
    <inkml:brush xml:id="br0">
      <inkml:brushProperty name="width" value="0.21167" units="cm"/>
      <inkml:brushProperty name="height" value="0.21167" units="cm"/>
      <inkml:brushProperty name="fitToCurve" value="1"/>
    </inkml:brush>
  </inkml:definitions>
  <inkml:trace contextRef="#ctx0" brushRef="#br0">3799 25 0 0,'0'0'178'0,"0"0"-13"0,0 0-31 16,0 0-1-16,-15-25-4 0,15 25-20 0,0 0-11 15,0 0-22-15,0 0-1 0,0 0-12 0,0 0 4 16,0 0-13-16,0 0 15 0,0 0-17 0,0 0 8 15,0 0-10-15,0 0 25 0,0 0-29 0,0 0 7 16,0 0-12-16,0 0 5 0,0 0 33 16,0 0-51-16,0 0 0 0,0 0-7 0,0 0-4 15,0 0-10-15,0 0 3 0,0 0-4 0,0 0 5 16,0 0 6-16,0 0-6 0,0 0 0 0,0 0-38 16,-9 27 52-16,9-27-21 0,0 0 9 15,-2 36-5-15,2-36 3 0,0 0-9 0,6 43 9 16,-6-43-2-16,7 31-2 0,-7-31-18 0,7 34 15 15,-7-34-11-15,9 36 7 0,-9-36-4 16,10 36 4-16,-10-36-9 0,9 33 14 0,-9-33-10 16,11 32 11-16,-11-32-11 0,10 31 5 0,-10-31-8 15,0 0-1-15,8 41-9 0,-8-41 5 16,0 0-10-16,8 36-3 0,-8-36-4 0,0 0 12 16,0 0 0-16,-5 41-17 0,5-41 7 0,0 0-3 15,0 0-5-15,-6 34 0 0,6-34 4 0,0 0 6 16,0 0-1-16,-23 25 0 0,23-25 12 0,0 0-7 15,0 0 9-15,-22 16 15 0,22-16-14 16,0 0 1-16,0 0 6 0,0 0-5 0,0 0 2 16,0 0 11-16,0 0 2 0,-36-16 6 0,36 16 2 15,0 0 6-15,-25-19-14 0,25 19 14 16,-17-22-2-16,17 22 15 0,-20-25-1 0,20 25-7 16,-23-28-3-16,23 28 8 0,-18-33-1 0,18 33-5 15,-19-34-16-15,19 34 15 0,-20-30-10 16,20 30 7-16,-15-32-14 0,15 32 8 0,-15-31-17 15,15 31 16-15,-14-26 2 0,14 26-1 0,-14-25-11 16,14 25 6-16,0 0-20 0,-18-29 12 0,18 29-1 16,0 0 9-16,0 0-1 0,-11-28 1 0,11 28-8 15,0 0 8-15,0 0-25 0,0 0 23 0,0 0-24 16,0 0 15-16,0 0-10 0,0 0 1 16,0 0 5-16,0 0 40 0,0 0-53 0,0 0 13 15,0 0-8-15,0 0 16 0,14 35-7 0,-14-35 12 16,0 0-19-16,9 33 18 0,-9-33-5 15,9 28-4-15,-9-28 63 0,0 0-93 0,8 40 29 16,-8-40 4-16,0 0-13 0,4 40 15 0,-4-40-3 16,0 0 0-16,0 47-8 0,0-47-7 15,-3 32-9-15,3-32-4 0,0 0-33 0,-10 43 22 16,10-43 9-16,0 0-13 0,-16 37 1 0,16-37 12 16,0 0-16-16,-18 27 0 0,18-27 2 0,0 0 4 15,0 0 25-15,-26 23-15 0,26-23-12 0,0 0 30 16,0 0 6-16,0 0 12 0,-46-3 2 15,46 3 4-15,0 0 3 0,-29-15 12 0,29 15-1 16,0 0-3-16,-27-24 5 0,27 24 10 0,-18-25-15 16,18 25 0-16,-20-26-4 0,20 26 5 0,-18-24-7 15,18 24 2-15,-17-22-8 0,17 22 19 16,0 0-4-16,-22-29 12 0,22 29-7 0,0 0 0 16,0 0-6-16,0 0 10 0,-17-20-12 0,17 20-4 15,0 0-10-15,0 0 9 0,0 0-12 16,0 0 4-16,0 0-14 0,0 0-28 0,0 0 33 15,0 0 13-15,0 0-25 0,20 26 8 0,-20-26 17 16,0 0 3-16,11 31-15 0,-11-31 14 16,9 26-15-16,-9-26 10 0,11 32-10 0,-11-32 10 15,11 31-21-15,-11-31 23 0,11 35-11 0,-11-35 6 16,9 36-12-16,-9-36 13 0,11 35-5 0,-11-35-5 16,4 33-14-16,-4-33 11 0,6 34-5 0,-6-34 5 15,0 0-16-15,3 46 15 0,-3-46-20 16,0 0 2-16,-1 40-2 0,1-40 1 0,0 0-8 15,-8 36 10-15,8-36-1 0,0 0 9 0,-15 32-17 16,15-32 54-16,0 0-55 0,-23 31 14 16,23-31-9-16,-17 20 16 0,17-20-12 0,-29 18 11 15,29-18-10-15,-31 16 8 0,31-16 4 0,-34 15 1 16,34-15-4-16,-30 16 12 0,30-16-7 16,-33 8 14-16,33-8-12 0,-33 10 13 0,33-10-9 15,0 0 11-15,-48 4-6 0,48-4 11 0,0 0 0 16,-49-1 8-16,49 1-5 0,0 0 12 0,-49-7-10 15,49 7 12-15,-37-14-8 0,37 14-7 0,-34-15 15 16,34 15 19-16,-35-23-5 0,35 23 11 16,-31-27-5-16,31 27 11 0,-29-33-13 0,29 33 1 15,-28-40-10-15,28 40 18 0,-24-35-8 0,24 35 2 16,-22-51-27-16,22 51 9 0,-18-49 6 0,7 23-19 16,0-1 9-16,11 27-14 0,-13-51-10 15,13 51 27-15,-10-54-18 0,10 54 20 0,-6-50-18 16,6 50 10-16,0-47-10 0,0 47-13 0,2-41 15 15,-2 41-5-15,1-35-34 0,-1 35 40 16,0 0-21-16,5-45 15 0,-5 45 48 0,0 0-68 16,0 0-16-16,2-36 11 0,-2 36-28 0,0 0-7 15,0 0-19-15,0 0-7 0,0 0-20 0,0 0-30 16,0 0-26-16,0 0-25 0,0 0-5 16,0 0-6-16,0 0-48 0,0 0-167 0,0 0 140 15,0 0 253-15</inkml:trace>
  <inkml:trace contextRef="#ctx0" brushRef="#br0" timeOffset="594">2085 1002 107 0,'0'0'267'15,"17"-21"-40"-15,-17 21-36 0,0 0-25 0,0 0-32 16,0 0-9-16,0 0-20 0,0 0-10 0,0 0-13 16,0 0-18-16,0 0-21 0,0 0 1 0,0 0-8 15,0 0-4-15,0 0-11 0,0 0 1 16,0 0-6-16,0 0 6 0,0 0-11 0,0 0 11 15,0 0-4-15,0 0-9 0,0 0-7 0,0 0 8 16,-18-19 10-16,18 19 69 0,0 0-78 0,-34 6 15 16,34-6-5-16,0 0-4 0,-48 6-8 0,48-6 2 15,-38 5 0-15,38-5 3 0,-48 4-8 16,48-4 16-16,-52 1-14 0,52-1 2 0,-61 2-10 16,61-2 15-16,-68 2-14 0,68-2-1 0,-66 3 5 15,66-3 4-15,-58 2-7 0,58-2-7 16,-40 4 1-16,40-4 4 0,0 0-12 0,-46 2 18 15,46-2-14-15,0 0-6 0,0 0-26 0,0 0-2 16,-40 2-46-16,40-2 2 0,0 0-44 16,0 0 3-16,0 0-37 0,-32-11-12 0,32 11-17 15,0 0-237-15,0 0 149 0,-9-28 224 0</inkml:trace>
  <inkml:trace contextRef="#ctx0" brushRef="#br0" timeOffset="969">1628 674 72 0,'0'0'283'0,"8"-35"-45"0,-8 35-40 0,0 0-21 15,0 0-38-15,0 0-10 0,0 0-26 0,0 0-4 16,0 0-21-16,6-32-18 0,-6 32-13 0,0 0 1 15,0 0-21-15,0 0 4 0,0 0-8 0,13 27 20 16,-13-27-13-16,0 0 5 0,11 32-2 0,-11-32 5 16,8 27-41-16,-8-27 55 0,9 34-14 15,-9-34-1-15,8 36-14 0,-8-36 17 0,7 37-19 16,-7-37 7-16,7 34-20 0,-7-34 15 0,4 39-21 16,-4-39 14-16,6 35-49 0,-6-35 51 15,5 33-10-15,-5-33-6 0,5 35-3 0,-5-35 15 16,4 32-16-16,-4-32 16 0,6 33-23 0,-6-33 49 15,0 0-67-15,11 45 8 0,-11-45-26 16,0 0-18-16,9 41-15 0,-9-41-29 0,0 0-22 16,8 36-2-16,-8-36-24 0,0 0-7 0,6 31-15 15,-6-31-42-15,0 0-169 0,0 0 135 0,0 0 77 16</inkml:trace>
  <inkml:trace contextRef="#ctx0" brushRef="#br0" timeOffset="2094">999 1403 0 0,'0'0'221'16,"-16"-29"49"-16,16 29-60 0,-12-27-12 0,12 27-41 15,-11-25-22-15,11 25-16 0,0 0-11 0,-6-46-27 16,6 46-4-16,0 0-20 0,-1-44 4 15,1 44-13-15,1-35 3 0,-1 35-6 0,-4-39 3 16,4 39-28-16,10-43 18 0,-10 43 10 0,13-50-4 16,-13 50 14-16,10-53-16 0,-10 53 2 15,11-51 3-15,-11 51-10 0,12-53-3 0,-12 53-6 16,11-51-1-16,-11 51-68 0,15-44 81 0,-15 44-18 16,13-39 7-16,-13 39-10 0,12-31-2 0,-12 31-8 15,0 0 15-15,15-29-20 0,-15 29 6 16,0 0-14-16,0 0 6 0,19-22-10 0,-19 22 4 15,0 0-20-15,0 0 2 0,0 0 7 0,0 0 4 16,0 0 4-16,0 0 5 0,30 19 2 0,-30-19-13 16,0 0 11-16,23 32 4 0,-23-32-20 0,17 28 8 15,-17-28 7-15,14 35-21 0,-14-35-2 16,12 36-1-16,-12-36-17 0,8 37 59 0,-8-37-59 16,2 41 20-16,-2-41-20 0,-10 39 23 0,10-39-1 15,-20 38 2-15,20-38-10 0,-29 32 16 16,29-32 5-16,-37 30-6 0,37-30-3 0,-46 22-25 15,46-22 37-15,-47 19 2 0,47-19-7 0,-52 13 9 16,52-13-11-16,-40 6 14 0,40-6-15 16,-40 0 10-16,40 0-2 0,-35-4 4 0,35 4-7 15,-36-10 1-15,36 10-6 0,-32-18 14 0,32 18-8 16,-29-18 9-16,29 18-13 0,-26-22 24 0,26 22-20 16,-22-21 8-16,22 21 2 0,0 0 8 0,-20-27-14 15,20 27 16-15,0 0-15 0,0 0 17 16,0 0-17-16,0 0 3 0,0 0-16 0,0 0 12 15,0 0-8-15,-18-18 1 0,18 18 0 0,0 0 12 16,0 0-14-16,0 0 25 0,0 0-17 0,0 0 7 16,5 32-4-16,-5-32 12 0,0 0-17 15,0 0 7-15,-3 43-6 0,3-43 7 0,0 0-6 16,-5 42 8-16,5-42-20 0,0 0 8 0,-8 46-6 16,8-46 0-16,-9 31-4 0,9-31 9 15,-18 32 13-15,18-32-18 0,-23 31-13 0,23-31 0 16,-23 27-6-16,23-27 5 0,-34 30-11 0,34-30 12 15,-28 22-10-15,28-22 13 0,-34 22-10 0,34-22 12 16,-35 19-11-16,35-19 17 0,-40 16-6 16,40-16 12-16,-40 12-6 0,40-12 12 0,-40 7-3 15,40-7 10-15,-38 7 5 0,38-7 13 0,0 0 2 16,-52-1 13-16,52 1 4 0,0 0 9 0,-38-10-5 16,38 10 8-16,-25-14 0 0,25 14 9 15,-23-18-8-15,23 18 11 0,-20-25-9 0,20 25 13 16,-23-30-3-16,23 30 0 0,-22-41-12 0,22 41-3 15,-18-37-13-15,18 37-1 0,-20-43-14 16,20 43-3-16,-18-43-7 0,18 43 1 0,-16-47 2 16,16 47 2-16,-6-43-20 0,6 43 34 0,0-43-10 15,0 43-2-15,-4-40-9 0,4 40 2 0,4-42-5 16,-4 42 13-16,8-39-12 0,-8 39 7 16,15-42-17-16,-15 42 4 0,20-42-16 0,-20 42 14 15,14-36-17-15,-14 36 27 0,18-32-7 0,-18 32-1 16,16-25-29-16,-16 25 13 0,0 0-12 0,21-26-7 15,-21 26-9-15,0 0 0 0,0 0-22 0,19-24 3 16,-19 24-57-16,0 0 36 0,0 0-27 16,0 0-3-16,0 0-29 0,21-16-35 0,-21 16-8 15,0 0-259-15,0 0 151 0,0 0 216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5-09-27T14:56:43.475"/>
    </inkml:context>
    <inkml:brush xml:id="br0">
      <inkml:brushProperty name="width" value="0.21167" units="cm"/>
      <inkml:brushProperty name="height" value="0.21167" units="cm"/>
      <inkml:brushProperty name="fitToCurve" value="1"/>
    </inkml:brush>
  </inkml:definitions>
  <inkml:trace contextRef="#ctx0" brushRef="#br0">1937 22 0 0,'0'0'274'15,"0"0"-31"-15,0 0-18 0,0 0-54 0,0 0-27 16,0 0-18-16,0 0-13 0,0 0-20 0,0 0-9 16,0 0-27-16,0 0 9 0,0 0-13 0,0 0-9 15,0 0-5-15,0 0-25 0,0 0 19 16,3-32 1-16,-3 32-2 0,0 0 59 0,0 0-96 15,0 0 28-15,0 0-6 0,0 0 20 0,0 0 2 16,10 31-11-16,-10-31 3 0,0 0-43 0,10 36 34 16,-10-36 2-16,10 29-7 0,-10-29 56 0,11 33-94 15,-11-33 16-15,15 38-2 0,-15-38 32 16,16 37-35-16,-16-37 20 0,18 39-11 0,-18-39 4 16,22 40-11-16,-22-40 18 0,20 34-29 0,-20-34 9 15,17 34 6-15,-17-34 0 0,15 29-6 16,-15-29-14-16,14 28-2 0,-14-28 30 0,0 0-15 15,10 27 5-15,-10-27 8 0,0 0-10 0,0 0-1 16,0 0 6-16,0 0-5 0,-4 39 5 16,4-39-9-16,0 0 13 0,0 0-8 0,0 0 2 15,-23 17 0-15,23-17 2 0,0 0-9 0,0 0 4 16,0 0-17-16,-34-3 12 0,34 3 25 0,0 0-17 16,0 0-15-16,-31-18 19 0,31 18-3 0,0 0-5 15,-24-30 2-15,24 30 1 0,-16-23-6 16,16 23 13-16,-19-27 8 0,19 27-3 0,-16-28-4 15,16 28-4-15,-14-29-4 0,14 29 9 0,-13-29-4 16,13 29 2-16,-17-21-14 0,17 21 12 0,0 0 0 16,-16-25 6-16,16 25-11 0,0 0 13 15,0 0-19-15,0 0 3 0,0 0-4 0,-13-25 3 16,13 25-16-16,0 0 21 0,0 0-10 0,0 0 13 16,0 0-9-16,0 0 16 0,9 32-10 15,-9-32 4-15,0 0 1 0,14 29-3 0,-14-29 3 16,0 0-8-16,10 33 11 0,-10-33-3 0,0 0 4 15,13 32 4-15,-13-32-23 0,0 0 25 0,1 31-13 16,-1-31 11-16,0 0-20 0,-1 40 8 16,1-40-21-16,0 0 1 0,-13 40-10 0,13-40 12 15,-14 24-12-15,14-24 5 0,0 0-10 0,-19 30 14 16,19-30-5-16,0 0 22 0,-27 21 4 0,27-21-15 16,0 0 8-16,0 0 9 0,-36 15-13 15,36-15 18-15,0 0 8 0,0 0-8 0,-34-4-5 16,34 4 1-16,0 0-6 0,0 0 11 0,-28-19-4 15,28 19 4-15,0 0-16 0,-15-25 14 16,15 25-7-16,0 0 8 0,-14-35-13 0,14 35 21 16,-14-25-8-16,14 25 12 0,-14-25 52 0,14 25-63 15,-12-25-5-15,12 25 11 0,0 0-4 0,-17-32 13 16,17 32-6-16,0 0 7 0,0 0-11 16,-17-24 3-16,17 24 4 0,0 0 1 0,0 0-49 15,0 0 47-15,0 0-10 0,0 0 2 0,0 0 38 16,0 0-48-16,0 0 3 0,0 0 17 0,0 0-3 15,0 0 3-15,0 0-7 0,0 0 21 0,11 34-39 16,-11-34 38-16,0 0-25 0,14 29 23 16,-14-29-31-16,0 0 19 0,15 35-1 0,-15-35 2 15,0 0-4-15,20 33 7 0,-20-33-13 0,14 28-2 16,-14-28-3-16,14 26 7 0,-14-26-22 16,12 29 25-16,-12-29-12 0,14 25 6 0,-14-25-12 15,14 25 4-15,-14-25 2 0,0 0-1 0,14 36-11 16,-14-36 19-16,0 0-18 0,9 35 14 15,-9-35-3-15,0 0 9 0,6 36-17 0,-6-36 13 16,0 0-7-16,0 36 10 0,0-36-26 0,0 0 17 16,-3 37-4-16,3-37-7 0,0 0 58 0,-9 38-85 15,9-38-1-15,0 0 0 0,-8 40 8 0,8-40-1 16,0 0 2-16,-12 29 2 0,12-29 3 16,0 0-1-16,-17 24 9 0,17-24 4 0,0 0 6 15,-23 22-16-15,23-22 21 0,0 0-5 0,-35 17 6 16,35-17-5-16,-27 12 6 0,27-12-7 0,-30 11 10 15,30-11-13-15,0 0 9 0,-40 11-12 16,40-11 11-16,0 0-16 0,-32 7 18 0,32-7 6 16,0 0-13-16,0 0-4 0,0 0 11 0,-37 6-10 15,37-6 10-15,0 0-11 0,0 0 13 16,0 0-23-16,-37-6 26 0,37 6-8 0,0 0 26 16,0 0-36-16,-35-7 11 0,35 7-2 0,0 0 10 15,0 0-9-15,-33-18 17 0,33 18-13 16,0 0 19-16,-21-18-3 0,21 18 10 0,0 0 7 15,-28-23 1-15,28 23 2 0,-20-20 2 0,20 20-5 16,-20-22-5-16,20 22-7 0,-27-26 8 0,27 26-7 16,-26-31-1-16,26 31-17 0,-28-26 21 0,28 26-64 15,-28-31 65-15,28 31-18 0,-24-32 11 16,24 32-5-16,-29-35-9 0,29 35 2 0,-25-33 7 16,25 33-5-16,-20-37 6 0,20 37-7 0,-20-32 2 15,20 32 1-15,-15-31 16 0,15 31-11 16,-8-30 5-16,8 30-21 0,0 0 15 0,-10-37-12 15,10 37 9-15,0 0-3 0,0 0 10 0,-4-36-12 16,4 36 6-16,0 0-1 0,0 0-1 16,0 0-17-16,0 0 21 0,0 0-24 0,0 0 25 15,2-38-14-15,-2 38 11 0,0 0-22 0,0 0 22 16,0 0-14-16,0 0 12 0,0 0 5 0,0 0-16 16,0 0-27-16,0 0 10 0,0 0-23 0,0 0-2 15,0 0-24-15,0 0-14 0,0 0-14 16,0 0-4-16,0 0-27 0,0 0-9 0,0 0-23 15,0 0-22-15,0 0-59 0,0 0-149 0,0 0 135 16,0 0 78-16</inkml:trace>
  <inkml:trace contextRef="#ctx0" brushRef="#br0" timeOffset="922">466 869 0 0,'0'0'316'0,"0"0"-41"0,0 0-40 0,27-14-29 16,-27 14-27-16,0 0-8 0,0 0-21 0,0 0-9 16,0 0-22-16,0 0-18 0,0 0-2 0,0 0-9 15,0 0-5-15,0 0-16 0,0 0-18 16,0 0 5-16,0 0-8 0,0 0-60 0,0 0 60 15,0 0-8-15,0 0-15 0,0 0 5 0,0 0-10 16,0 0-4-16,0 0 3 0,0 0-2 0,0 0-1 16,-45 2 0-16,45-2-6 0,0 0 2 0,-41 15-2 15,41-15 0-15,-31 8 0 0,31-8-12 16,-32 7 6-16,32-7-4 0,-33 7 1 0,33-7 3 16,-35 4-3-16,35-4-118 0,-35 4 142 0,35-4-9 15,-37 2 6-15,37-2-3 0,0 0-11 16,-48 1-5-16,48-1 3 0,0 0-3 0,-44 3-15 15,44-3-15-15,0 0-3 0,0 0-18 0,0 0-24 16,-43-3 0-16,43 3-23 0,0 0 0 16,0 0-18-16,0 0-38 0,0 0 7 0,0 0-27 15,0 0-14-15,0 0-22 0,0 0-45 0,0 0-149 16,0 0 140-16,0 0 253 0</inkml:trace>
  <inkml:trace contextRef="#ctx0" brushRef="#br0" timeOffset="1344">528 1129 36 0,'0'0'319'16,"0"0"-70"-16,26 12-47 0,-26-12-16 0,0 0-50 15,0 0-14-15,0 0-32 0,0 0 8 0,0 0-16 16,0 0-13-16,0 0-10 0,0 0-5 16,-18 33-13-16,18-33 0 0,0 0-16 0,-31 14 11 15,31-14-23-15,-25 12 8 0,25-12-6 0,-29 11 9 16,29-11-14-16,-31 10 67 0,31-10-84 0,-33 10 11 16,33-10-6-16,0 0 6 0,-40 12 3 15,40-12-7-15,-37 7-3 0,37-7 5 0,-41 9-4 16,41-9 12-16,-40 5 28 0,40-5-43 0,-42 4-12 15,42-4 17-15,-38 3 0 0,38-3 0 16,0 0-13-16,-49 3 10 0,49-3-2 0,0 0 6 16,-45 5-17-16,45-5 20 0,0 0-17 0,0 0 13 15,0 0-20-15,-41 0 4 0,41 0-9 16,0 0 2-16,0 0-10 0,0 0-9 0,0 0-13 16,0 0-6-16,0 0-28 0,0 0-11 0,0 0-23 15,0 0-7-15,0 0-48 0,0 0-252 0,0 0 149 16,-14-23 225-16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5-09-27T17:37:19.520"/>
    </inkml:context>
    <inkml:brush xml:id="br0">
      <inkml:brushProperty name="width" value="0.21167" units="cm"/>
      <inkml:brushProperty name="height" value="0.21167" units="cm"/>
      <inkml:brushProperty name="color" value="#C00000"/>
      <inkml:brushProperty name="fitToCurve" value="1"/>
    </inkml:brush>
  </inkml:definitions>
  <inkml:trace contextRef="#ctx0" brushRef="#br0">1700 768 0 0,'0'0'17'0,"0"0"176"16,0 0-29-16,0 0-43 0,0 0 1 0,0 0-5 15,0 0 2-15,0 0-13 0,0 0-20 0,-26-13-20 16,26 13 0-16,0 0-14 0,0 0-2 15,0 0-13-15,0 0 5 0,0 0-12 0,0 0 6 16,0 0-24-16,0 0 5 0,0 0-7 0,0 0 3 16,0 0-9-16,0 0 7 0,0 0-3 0,0 0-8 15,0 0 13-15,0 0-1 0,0 0-8 16,0 0 13-16,0 0-13 0,0 0 7 0,0 0-7 16,0 0 13-16,0 0-11 0,0 0 8 0,-32-5-2 15,32 5 4-15,0 0-16 0,0 0 16 0,0 0-13 16,-41-7 5-16,41 7 2 0,0 0 4 0,0 0-9 15,-28-12 12-15,28 12-12 0,0 0-5 16,0 0 0-16,-29-13 3 0,29 13-4 0,0 0-6 16,0 0 25-16,0 0 0 0,0 0-4 0,-22-25 21 15,22 25-20-15,0 0 7 0,0 0-7 16,-10-31 12-16,10 31-15 0,0 0 19 0,0 0 21 16,-11-37-51-16,11 37 13 0,0 0 3 0,0 0 11 15,-3-38-4-15,3 38-8 0,0 0 9 16,0 0-10-16,5-37 8 0,-5 37-16 0,0 0 11 15,0 0-70-15,13-27 73 0,-13 27-5 0,0 0 0 16,0 0-15-16,0 0 10 0,19-24-2 16,-19 24-7-16,0 0-6 0,0 0 8 0,0 0 9 15,0 0-19-15,37-7 2 0,-37 7 8 0,0 0-9 16,0 0 13-16,38 14-11 0,-38-14-28 0,0 0 32 16,35 18 11-16,-35-18-17 0,0 0 11 0,34 24-9 15,-34-24 15-15,25 20-13 0,-25-20 6 16,23 19 5-16,-23-19-9 0,20 20-12 0,-20-20 18 15,19 21-13-15,-19-21 7 0,17 21-9 0,-17-21 8 16,16 19 7-16,-16-19-4 0,0 0 0 16,18 34-6-16,-18-34-6 0,0 0 13 0,14 30-8 15,-14-30 5-15,0 0-4 0,12 34 5 0,-12-34-10 16,0 0 14-16,9 34-11 0,-9-34 12 16,0 0 8-16,7 41 3 0,-7-41-65 0,0 0 65 15,3 42-18-15,-3-42 4 0,0 0-7 0,0 43 8 16,0-43-12-16,0 0 18 0,-2 42-18 0,2-42 15 15,0 0-32-15,-6 34 30 0,6-34-1 0,0 0-2 16,-11 37-8-16,11-37 14 0,0 0-41 16,-12 31 39-16,12-31 0 0,0 0-4 0,-20 26 104 15,20-26-125-15,0 0 14 0,-21 22-4 0,21-22 4 16,-22 16-2-16,22-16-4 0,-31 18 10 0,31-18-4 16,-33 15-2-16,33-15 1 0,-42 15-3 15,42-15 0-15,-51 11-2 0,51-11 2 0,-49 10-8 16,49-10 45-16,-50 10-29 0,50-10-15 0,-43 5 6 15,43-5-4-15,-40 0 8 0,40 0 0 16,0 0-9-16,-48-1 12 0,48 1 5 0,0 0 3 16,-41-11-1-16,41 11 7 0,-29-17 4 0,29 17 0 15,-28-19-2-15,28 19-2 0,-26-28 11 16,26 28-14-16,-28-31 15 0,28 31-6 0,-30-41 20 16,16 18-13-16,-1 1 24 0,-1-1 1 0,2-3-9 15,1 4-16-15,-1-2 22 0,1-1-9 0,0 2 6 16,13 23-14-16,-22-49-44 0,22 49 39 0,-20-51 14 15,9 26-15-15,11 25-6 0,-21-50 3 0,21 50-10 16,-17-50-2-16,17 50 3 0,-18-52-12 16,18 52 6-16,-17-52 2 0,17 52-9 0,-14-50 5 15,14 50 0-15,-14-49-2 0,14 49 0 0,-12-44 3 16,12 44-4-16,-12-44 3 0,12 44 1 16,-7-43 13-16,7 43-18 0,-7-39 2 0,7 39 1 15,-6-37-1-15,6 37 0 0,0 0 1 0,1-46 3 16,-1 46-2-16,2-33 2 0,-2 33 0 15,0 0 14-15,1-43-26 0,-1 43 16 0,0 0-3 16,0 0 5-16,2-39 3 0,-2 39-3 0,0 0-1 16,0 0-5-16,0 0 6 0,3-36-3 0,-3 36 0 15,0 0-22-15,0 0 26 0,0 0-4 0,0 0-4 16,9-32 2-16,-9 32 1 0,0 0-6 16,0 0-6-16,0 0 6 0,0 0-2 0,0 0-2 15,0 0 6-15,0 0-4 0,0 0-3 0,0 0 2 16,0 0-15-16,0 0-17 0,0 0-13 0,0 0-11 15,0 0-36-15,0 0 3 0,0 0 2 16,0 0-34-16,0 0-11 0,0 0-19 0,0 0-11 16,0 0-34-16,20-18 4 0,-20 18 5 0,0 0-11 15,0 0-54-15,0 0-156 0,0 0 141 16,0 0 246-16</inkml:trace>
  <inkml:trace contextRef="#ctx0" brushRef="#br0" timeOffset="578">1739 155 0 0,'0'0'59'0,"0"0"204"0,0 0-44 16,0 0-26-16,0 0-15 0,0 0-61 0,0 0 23 16,0 0-6-16,0 0-19 0,0 0-1 0,0 0-31 15,0 0-28-15,0 0-12 0,0 0-10 16,0 0 9-16,0 0-9 0,-26 18 7 0,26-18-14 15,0 0 7-15,-29 10-17 0,29-10 4 0,0 0-25 16,-34 7 38-16,34-7-28 0,0 0 19 0,0 0-16 16,-39 8-5-16,39-8 4 0,0 0 4 0,-32 9-2 15,32-9 1-15,0 0-5 0,-46 8 3 16,46-8-7-16,-34 4 1 0,34-4-8 0,0 0 16 16,-43 10 31-16,43-10-57 0,0 0 0 0,0 0-3 15,-35 5-21-15,35-5-20 0,0 0-7 0,0 0-23 16,0 0-17-16,0 0-9 0,0 0-10 15,0 0-11-15,0 0-19 0,0 0-51 0,0 0-184 16,0 0 136-16,0 0 78 0</inkml:trace>
  <inkml:trace contextRef="#ctx0" brushRef="#br0" timeOffset="1485">236 337 0 0,'0'0'159'0,"0"0"74"15,-16-21 14-15,16 21-16 0,0 0-27 0,0 0-22 16,0 0-22-16,-17-19-18 0,17 19-7 0,0 0-8 15,0 0-12-15,0 0-8 0,0 0-23 16,0 0 4-16,0 0-62 0,0 0 21 0,0 0-6 16,0 0 6-16,0 0-13 0,0 0-2 0,0 0 3 15,0 0 5-15,0 0 4 0,-14 31-9 16,14-31 0-16,0 0-3 0,5 45 0 0,-5-45-2 16,3 36-4-16,-3-36-11 0,10 37 21 0,-10-37-26 15,8 42 2-15,-8-42 2 0,11 43 16 16,-11-43-17-16,10 44-7 0,-10-44 5 0,16 49-8 15,-16-49 1-15,14 49 4 0,-14-49 4 0,15 49-9 16,-15-49-2-16,15 50 8 0,-15-50-12 0,13 50 15 16,-13-50-6-16,20 50-5 0,-20-50 0 0,20 48 3 15,-20-48-15-15,19 46 18 0,-19-46-8 16,22 43 6-16,-22-43-7 0,18 43 8 0,-18-43 19 16,22 39-21-16,-22-39-11 0,23 38 7 0,-23-38-1 15,18 34 2-15,-18-34-3 0,20 33 6 0,-20-33-6 16,16 29 2-16,-16-29-2 0,16 28 27 15,-16-28-55-15,13 28 23 0,-13-28-10 0,0 0 9 16,12 35-14-16,-12-35 6 0,0 0-14 0,5 31 15 16,-5-31-11-16,0 0 9 0,0 0-6 15,-2 38 5-15,2-38-4 0,0 0 12 0,0 0-12 16,-15 25 6-16,15-25-11 0,0 0 8 0,-25 19-4 16,25-19 15-16,0 0-14 0,-31 11 14 15,31-11-7-15,0 0 14 0,-35 8-7 0,35-8 9 16,0 0 22-16,-38-5-30 0,38 5-2 0,0 0 1 15,-48-10 4-15,48 10 8 0,-32-15-10 0,32 15 13 16,-38-16-14-16,38 16 14 0,-37-29-4 0,37 29 27 16,-40-31-47-16,40 31 27 0,-40-33-15 15,22 15 9-15,18 18 2 0,-33-38 10 0,17 12-9 16,16 26 12-16,-27-38-16 0,27 38 14 0,-23-35-17 16,23 35-2-16,-20-29 20 0,20 29 1 15,-9-26-4-15,9 26 2 0,0 0-9 0,-12-29-12 16,12 29-21-16,0 0 0 0,0 0-45 0,0 0-6 15,0 0-44-15,0 0 13 0,0 0-20 0,0 0-1 16,-14-27-45-16,14 27 1 0,0 0-26 16,0 0-13-16,0 0-285 0,0 0 160 0,0 0 185 15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5-09-27T14:56:33.679"/>
    </inkml:context>
    <inkml:brush xml:id="br0">
      <inkml:brushProperty name="width" value="0.21167" units="cm"/>
      <inkml:brushProperty name="height" value="0.21167" units="cm"/>
      <inkml:brushProperty name="fitToCurve" value="1"/>
    </inkml:brush>
  </inkml:definitions>
  <inkml:trace contextRef="#ctx0" brushRef="#br0">5112 238 0 0,'14'-27'200'0,"-14"27"20"0,0 0-51 0,0 0-11 16,0 0-19-16,0 0-18 0,0 0-20 0,0 0 4 15,0 0-15-15,0 0 10 0,0 0-25 16,0 0 14-16,0 0-18 0,0 0 9 0,0 0-27 16,0 0 65-16,0 0-82 0,0 0 6 0,0 0-1 15,0 0-4-15,-5-32-18 0,5 32 2 0,0 0-19 16,0 0 19-16,0 0-14 0,0 0 15 0,0 0-11 16,0 0 0-16,0 0-18 0,0 0 17 15,-46 0-15-15,46 0 15 0,0 0-14 0,0 0 15 16,-46 1-21-16,46-1 19 0,0 0-13 0,-49 3 15 15,49-3 27-15,-41 0-45 0,41 0-5 16,-55 0 14-16,55 0 59 0,-45 0-71 0,45 0-3 16,-46 1 8-16,46-1-6 0,-40 0 13 0,40 0-20 15,0 0 9-15,-47 0-21 0,47 0 15 16,0 0-9-16,0 0 60 0,0 0-83 0,-43 0 19 16,43 0-2-16,0 0 16 0,0 0-17 0,0 0 16 15,0 0-4-15,0 0 9 0,0 0-5 0,0 0 13 16,0 0-19-16,0 0 7 0,0 0-8 0,40-1 18 15,-40 1-10-15,0 0 3 0,47-4-6 16,-47 4 5-16,35-7 0 0,-35 7 2 0,37-4-2 16,-37 4 4-16,37 0-4 0,-37 0 7 0,0 0-11 15,45-2 8-15,-45 2 28 0,0 0-32 0,44-1-4 16,-44 1 11-16,0 0-8 0,0 0 10 16,0 0-3-16,38 1 6 0,-38-1-9 0,0 0 6 15,0 0-5-15,0 0 19 0,0 0-38 0,0 0 25 16,0 0 0-16,0 0 7 0,0 0-11 15,-44 6 16-15,44-6-15 0,-35 4 10 0,35-4-5 16,-36 7 4-16,36-7-10 0,-38 4 8 0,38-4-6 16,-38 4 12-16,38-4-13 0,-36 0 13 15,36 0-15-15,-37 6-9 0,37-6-20 0,0 0-9 16,-39 4-24-16,39-4-29 0,0 0-14 0,0 0-23 16,-42 5-29-16,42-5-242 0,0 0 142 0,0 0 246 15</inkml:trace>
  <inkml:trace contextRef="#ctx0" brushRef="#br0" timeOffset="922">3628 81 0 0,'-40'-18'270'0,"40"18"51"15,0 0-57-15,-26-15-49 0,26 15-20 0,0 0-7 16,0 0-30-16,0 0-11 0,0 0-33 0,0 0-10 16,-21-18-24-16,21 18-18 0,0 0-39 15,0 0 27-15,0 0-16 0,0 0 0 0,0 0-12 16,0 0 12-16,0 0-31 0,0 0 15 0,0 0 4 15,0 0-9-15,0 0-9 0,44-1 22 0,-44 1-14 16,0 0 2-16,54-4-10 0,-54 4 16 0,40-2-15 16,-40 2 6-16,46-5-20 0,-46 5 17 15,46 0-11-15,-46 0-2 0,45 0-19 0,-45 0 30 16,39-4-5-16,-39 4 7 0,0 0-7 0,45-3 36 16,-45 3-57-16,0 0 23 0,0 0-16 15,0 0 15-15,41 0-3 0,-41 0 10 0,0 0-1 16,0 0-1-16,0 0 2 0,0 0-3 0,0 0 5 15,0 0-21-15,0 0 10 0,0 0 16 16,0 0-5-16,0 0 6 0,0 0-8 0,0 0 2 16,0 0-3-16,0 0 10 0,0 0-12 0,0 0-4 15,0 0-11-15,0 0 20 0,0 0-8 0,0 0-5 16,0 0 5-16,0 0 8 0,0 0-13 0,0 0 11 16,0 0-20-16,0 0 14 0,0 0 1 15,0 0 5-15,31 13 11 0,-31-13-3 0,0 0 3 16,0 0 0-16,0 0-5 0,-5 37 2 0,5-37-7 15,0 0 3-15,0 0-19 0,-3 39 10 0,3-39-2 16,0 0 22-16,0 40-11 0,0-40 0 16,0 0-9-16,5 43 7 0,-5-43-3 0,0 0 2 15,6 48-4-15,-6-48-9 0,2 35 6 0,-2-35 11 16,1 35-14-16,-1-35 3 0,3 33-3 16,-3-33 8-16,2 36-8 0,-2-36 3 0,0 0-8 15,3 47 9-15,-3-47-15 0,0 0-38 0,6 46 59 16,-6-46 2-16,0 0-8 0,5 44 5 0,-5-44-6 15,0 0 2-15,4 46-9 0,-4-46 8 16,0 0-9-16,3 43 8 0,-3-43-7 0,0 0 1 16,3 33 4-16,-3-33 4 0,0 0-19 0,0 0 28 15,2 34-17-15,-2-34 3 0,0 0 6 0,0 0-16 16,0 0-3-16,0 0-26 0,0 0 15 16,0 0-4-16,0 0-17 0,0 0-5 0,0 0-13 15,0 0-5-15,0 0-3 0,3 34-31 0,-3-34-26 16,0 0-42-16,0 0-34 0,0 0-12 15,0 0-27-15,0 0-276 0,0 0 165 0,0 0 172 16</inkml:trace>
  <inkml:trace contextRef="#ctx0" brushRef="#br0" timeOffset="1437">3064 370 0 0,'0'0'239'0,"0"0"32"0,0 0-53 0,0 0-18 16,0 0-42-16,0 0-14 0,0 0-20 0,0 0-2 15,0 0-31-15,0 0 12 0,0 0-44 0,0 0 4 16,0 0-10-16,7-30-7 0,-7 30-6 15,0 0 10-15,0 0-13 0,0 0 3 0,0 0-24 16,0 0 10-16,0 0-6 0,0 0-8 0,0 0 2 16,0 0 10-16,-40 11-7 0,40-11 5 15,0 0-9-15,-40 8-12 0,40-8 0 0,0 0 10 16,-50 11-7-16,50-11 11 0,-35 0-21 0,35 0 13 16,-36 6-66-16,36-6 74 0,0 0-8 15,-44 5 9-15,44-5-27 0,0 0-1 0,0 0-29 16,-36 3-7-16,36-3-23 0,0 0-19 0,0 0-21 15,0 0-15-15,0 0-25 0,0 0-14 0,0 0 0 16,0 0-42-16,0 0-206 0,0 0 143 0,0 0 244 16</inkml:trace>
  <inkml:trace contextRef="#ctx0" brushRef="#br0" timeOffset="1750">3122 586 0 0,'0'0'226'16,"0"0"-4"-16,31 13-38 0,-31-13-20 0,0 0-18 15,0 0-15-15,0 0-32 0,29 8 8 0,-29-8-33 16,0 0 2-16,0 0-18 0,0 0-9 0,0 0-12 16,0 0 8-16,0 0-13 0,0 0 15 15,0 0-5-15,0 0 2 0,0 0-12 0,-36 17 7 16,36-17-4-16,0 0-8 0,-38 5-9 0,38-5-24 15,-35 6 14-15,35-6 7 0,-39 1 1 0,39-1 2 16,-41 4-26-16,41-4 24 0,-43 6-20 0,43-6 23 16,-35 3-29-16,35-3 1 0,0 0-49 15,-43 3 14-15,43-3-13 0,0 0-9 0,0 0-17 16,-40-2-17-16,40 2-15 0,0 0-20 0,0 0-36 16,0 0-50-16,-32-12-162 0,32 12 134 15,0 0 76-15</inkml:trace>
  <inkml:trace contextRef="#ctx0" brushRef="#br0" timeOffset="2453">2341 438 100 0,'0'0'280'16,"0"0"-51"-16,0 0-53 0,0 0-33 0,0 0-38 15,0 0-18-15,0 0-22 0,0 0-13 0,0 0-14 16,0 0 1-16,0 0-6 0,0 0-8 16,0 0-2-16,0 0-12 0,-42 7 0 0,42-7-2 15,0 0 6-15,-32 12-5 0,32-12-4 0,-34 6 1 16,34-6 2-16,-33 7-5 0,33-7 3 15,-37 7-1-15,37-7-2 0,-40 5-4 0,40-5-3 16,-42 4 1-16,42-4 5 0,-47 3 0 0,47-3-3 16,0 0 0-16,-45 3 0 0,45-3-10 15,0 0-6-15,0 0-8 0,0 0 8 0,0 0 1 16,-36 3 6-16,36-3-4 0,0 0 5 0,0 0-2 16,0 0 2-16,29-10 3 0,-29 10-5 0,0 0 16 15,47-10-6-15,-47 10-3 0,39-7 14 0,-39 7 5 16,41-8-7-16,-41 8 6 0,41-8-11 15,-41 8 16-15,43-10 1 0,-43 10 1 0,40-4 67 16,-40 4-63-16,0 0-10 0,43-7 2 0,-43 7 3 16,0 0 3-16,0 0-10 0,0 0-21 0,0 0 10 15,0 0 14-15,0 0-19 0,0 0 13 16,0 0-7-16,0 0-3 0,0 0-3 0,0 0-1 16,0 0 1-16,0 0 8 0,0 0-5 0,0 0 2 15,-35 18-11-15,35-18 4 0,-34 3-1 16,34-3 11-16,0 0-12 0,-43 8 6 0,43-8-7 15,0 0-13-15,-38 5-13 0,38-5-18 0,0 0 0 16,0 0-13-16,-48 2-19 0,48-2-12 0,0 0-14 16,0 0-27-16,0 0-67 0,-38-7-143 15,38 7 114-15,0 0 75 0</inkml:trace>
  <inkml:trace contextRef="#ctx0" brushRef="#br0" timeOffset="3656">1741 32 116 0,'0'0'336'0,"0"0"-45"0,0 0-59 16,0 0-53-16,7-32 3 0,-7 32-14 0,0 0-27 15,0 0-20-15,0 0-19 0,0 0-28 16,0 0-7-16,0 0-28 0,0 0 5 0,0 0-16 16,0 0-8-16,0 0-4 0,0 0 4 0,0 0-8 15,0 0-1-15,0 0-29 0,31 14 38 0,-31-14-22 16,0 0 11-16,15 29-15 0,-15-29-23 16,0 0 48-16,14 36-1 0,-14-36-27 0,0 0-3 15,9 37-7-15,-9-37-14 0,10 27-2 0,-10-27-1 16,0 0-17-16,3 37-2 0,-3-37-11 0,0 0 17 15,-8 29-5-15,8-29 12 0,-21 16-6 0,21-16 9 16,0 0-10-16,-28 16-1 0,28-16 0 16,0 0 12-16,-34 6-17 0,34-6 25 0,0 0-12 15,-35-7 12-15,35 7-5 0,0 0 10 0,-25-14-21 16,25 14 19-16,0 0-14 0,-23-21 10 16,23 21-7-16,0 0 10 0,-12-25-4 0,12 25 18 15,0 0-26-15,0 0 19 0,-11-32-15 0,11 32 25 16,0 0-3-16,0 0 14 0,0 0-4 0,0 0 9 15,0 0-7-15,0 0 9 0,0 0-9 16,0 0 9-16,0 0-9 0,0 0 18 0,0 0 3 16,0 0-24-16,0 0 28 0,0 0 2 0,0 0 10 15,0 0-17-15,0 0-10 0,0 0 6 0,0 0-10 16,8 32 7-16,-8-32-9 0,0 0 5 0,0 0-8 16,0 0 9-16,3 38-9 0,-3-38 27 15,0 0-41-15,-12 25 13 0,12-25-9 0,0 0-1 16,-16 23-4-16,16-23 13 0,0 0-9 0,-29 22 2 15,29-22-1-15,0 0 5 0,0 0 0 16,-35 12 4-16,35-12-10 0,0 0 13 0,0 0 0 16,-38-3-1-16,38 3 2 0,0 0 2 0,0 0-8 15,-33-13 2-15,33 13 9 0,0 0-3 16,0 0-2-16,-27-18-1 0,27 18 6 0,0 0-6 16,-20-16 8-16,20 16-4 0,0 0 12 0,0 0 0 15,-22-31 8-15,22 31-6 0,0 0 16 0,0 0-9 16,-23-17 14-16,23 17-7 0,0 0 8 0,0 0-9 15,0 0 29-15,0 0-36 0,-23-18 13 16,23 18-10-16,0 0 11 0,0 0-2 0,0 0 4 16,0 0-17-16,0 0 20 0,0 0-8 0,0 0 6 15,0 0-15-15,0 0 16 0,0 0-16 0,0 0 7 16,0 0-14-16,0 0 58 0,0 0-79 16,0 0 33-16,0 0-1 0,0 0 16 0,0 0-17 15,0 0 4-15,0 0 42 0,0 0-39 0,0 0-5 16,-3 34 20-16,3-34-11 0,0 0 4 15,0 0-15-15,5 37 12 0,-5-37 6 0,0 0-15 16,8 39 3-16,-8-39-9 0,0 0 11 0,10 44-17 16,-10-44-12-16,9 32 11 0,-9-32 22 15,13 37-36-15,-13-37-6 0,12 38 5 0,-12-38-5 16,14 32 9-16,-14-32-22 0,14 36 17 0,-14-36-6 16,13 36 19-16,-13-36-20 0,19 35 7 0,-19-35-4 15,14 33-7-15,-14-33 7 0,10 37 3 0,-10-37 32 16,11 43-11-16,-11-43 1 0,9 44-5 15,-9-44-4-15,8 37-3 0,-8-37-2 0,6 33-2 16,-6-33-4-16,0 0-2 0,5 36-2 0,-5-36 9 16,0 0-7-16,0 0-3 0,4 32 3 15,-4-32-6-15,0 0 3 0,0 0 1 0,0 0-12 16,0 0-7-16,0 0-18 0,0 0-16 0,0 0-15 16,0 0-8-16,0 0-17 0,0 0-15 15,0 0-24-15,0 0-9 0,0 0-40 0,0 0-43 16,0 0-17-16,0 0-53 0,0 0-194 0,0 0 159 15,0 0 190-15</inkml:trace>
  <inkml:trace contextRef="#ctx0" brushRef="#br0" timeOffset="5171">892 395 0 0,'0'0'313'0,"0"0"8"0,0 0-30 15,0 0-71-15,0 0-18 0,0 0-30 16,0 0-13-16,2-36-40 0,-2 36-12 0,0 0-42 16,0 0 0-16,0 0-39 0,0 0 6 0,0 0-16 15,0 0 5-15,0 0-14 0,17 22 5 0,-17-22-45 16,0 0 47-16,13 25-3 0,-13-25 4 0,0 0-15 16,19 32 9-16,-19-32-9 0,15 25 19 15,-15-25-22-15,0 0 11 0,15 36-11 0,-15-36-5 16,14 25 5-16,-14-25 2 0,0 0-10 0,16 36-11 15,-16-36-11-15,0 0-7 0,13 33-5 16,-13-33-6-16,0 0 5 0,5 32-16 0,-5-32 20 16,0 0-2-16,0 0 11 0,-8 35 6 0,8-35-4 15,0 0 14-15,0 0-2 0,-32 17 3 16,32-17 2-16,0 0 3 0,-37 1 1 0,37-1 0 16,0 0 0-16,-35-6 1 0,35 6 0 0,0 0 3 15,-32-18-1-15,32 18-17 0,-20-20 25 0,20 20-5 16,-23-24 32-16,23 24-41 0,-20-26 2 15,20 26 4-15,-25-27-2 0,25 27-3 0,-21-32 6 16,21 32 2-16,-20-26 2 0,20 26-3 0,-17-22 4 16,17 22 0-16,0 0 2 0,-15-21 4 0,15 21 5 15,0 0 3-15,0 0 1 0,0 0 5 0,0 0-7 16,0 0 5-16,0 0-9 0,0 0 0 16,0 0 22-16,0 0-49 0,0 0 26 0,0 0 1 15,0 0-5-15,0 0 4 0,0 0-2 0,0 0-3 16,26 21 0-16,-26-21 2 0,18 18-4 15,-18-18 6-15,17 26-10 0,-17-26-11 0,17 22 0 16,-17-22-2-16,12 24-8 0,-12-24 6 0,0 0-11 16,11 32 16-16,-11-32-3 0,0 0-2 15,0 0 10-15,-9 30-2 0,9-30 3 0,0 0 0 16,-22 18 5-16,22-18-3 0,0 0 3 0,-32 12-17 16,32-12 0-16,0 0-11 0,0 0 11 0,-41 1-13 15,41-1 21-15,0 0-4 0,0 0 8 0,-31-11-3 16,31 11 7-16,0 0-4 0,-26-17 7 15,26 17 7-15,0 0 5 0,-19-22 7 0,19 22 7 16,0 0 2-16,0 0 0 0,-23-25 0 0,23 25 6 16,0 0-6-16,0 0 1 0,0 0-17 0,-21-18 12 15,21 18-8-15,0 0 2 0,0 0-8 16,0 0 1-16,0 0-6 0,0 0 5 0,0 0 10 16,0 0-13-16,0 0 2 0,0 0 8 0,0 0-4 15,0 0-12-15,3 43 8 0,-3-43 1 16,0 0-43-16,11 35 51 0,-11-35-5 0,10 27-3 15,-10-27 2-15,10 32-6 0,-10-32-5 0,10 37 4 16,-10-37-2-16,11 31 4 0,-11-31-2 0,14 36 3 16,-14-36-6-16,14 32 7 0,-14-32-9 15,12 30 33-15,-12-30-38 0,14 31 8 0,-14-31-2 16,12 29-6-16,-12-29 5 0,0 0-4 0,14 44 5 16,-14-44-7-16,0 0 2 0,11 32 2 0,-11-32-1 15,0 0-16-15,0 0 14 0,3 43 4 0,-3-43-11 16,0 0 2-16,-8 27 0 0,8-27 1 15,0 0-2-15,-15 25 2 0,15-25 3 0,0 0-16 16,-26 23 7-16,26-23-1 0,0 0 7 0,-26 25 3 16,26-25-5-16,0 0 4 0,-33 20 1 15,33-20-1-15,0 0 7 0,-40 12 3 0,40-12 0 16,-29 11 3-16,29-11 6 0,0 0-3 0,-49 9 5 16,49-9-1-16,0 0 0 0,-47 9-1 15,47-9-5-15,0 0 2 0,-43 0-1 0,43 0 0 16,0 0-29-16,-39 0 43 0,39 0 0 0,0 0 3 15,-34-11 0-15,34 11 15 0,0 0-1 0,-39-20 11 16,39 20-5-16,-30-17 16 0,30 17-10 0,-27-15-8 16,27 15-9-16,-29-23-1 0,29 23-6 15,-31-25-1-15,31 25 21 0,-29-23-30 0,29 23 1 16,-28-27-8-16,28 27 12 0,-17-27-16 0,17 27 8 16,-24-28-9-16,24 28 7 0,-25-32-2 15,25 32-7-15,-20-35 4 0,20 35 39 0,-15-37-47 16,15 37-6-16,-20-39 12 0,20 39-4 0,-9-36 7 15,9 36 6-15,0 0-6 0,-6-43-2 16,6 43-1-16,0 0 1 0,0 0-10 0,-5-37 9 16,5 37 2-16,0 0-1 0,0 0-1 0,0 0 43 15,0 0-63-15,0 0 18 0,1-35-11 0,-1 35 6 16,0 0-11-16,0 0-3 0,0 0-8 0,0 0 3 16,0 0-15-16,0 0 3 0,0 0-16 15,0 0-4-15,0 0-16 0,0 0-2 0,0 0-3 16,0 0-30-16,0 0-13 0,0 0-11 0,0 0-17 15,0 0-25-15,0 0-47 0,0 0-183 0,0 0 138 16,0 0 252-16</inkml:trace>
  <inkml:trace contextRef="#ctx0" brushRef="#br0" timeOffset="13046">5229 915 0 0,'0'0'164'0,"0"0"2"0,0 0-43 15,0 0-19-15,0 0-16 0,0 0-8 0,0 0-18 16,0 0 1-16,0 0-11 0,0 0-10 16,0 0-16-16,0 0 9 0,0 0-5 0,0 0-10 15,0 0-2-15,0 0 1 0,0 0 1 0,0 0 1 16,0 0-1-16,0 0 3 0,0 0-2 0,0 0 1 15,0 0-1-15,0 0 2 0,0 0 2 16,-37 5 1-16,37-5-6 0,0 0-3 0,0 0-1 16,-29 9 3-16,29-9 0 0,0 0-3 0,0 0-8 15,-43 9 8-15,43-9 6 0,0 0-2 0,-41 9 1 16,41-9-9-16,0 0 4 0,-47 8 3 0,47-8-7 16,-39 4 0-16,39-4-2 0,-37 7-7 15,37-7 1-15,-40 7 1 0,40-7 0 0,-40 7 31 16,40-7-36-16,-45 6 2 0,45-6-5 0,-39 8 6 15,39-8-3-15,-40 7 4 0,40-7 14 16,-46 5-18-16,46-5 0 0,-43 7 5 0,43-7 1 16,-43 4-1-16,43-4-1 0,-45 5-8 0,45-5 4 15,-46 4 8-15,46-4-8 0,-43 4 0 16,43-4 5-16,-44 3-5 0,44-3 2 0,-46 4 2 16,46-4-5-16,-46 1-6 0,46-1 7 0,-45 0 0 15,45 0 4-15,-49 4-6 0,49-4 9 0,-48 0-4 16,48 0-1-16,-43 0-2 0,43 0 3 0,-46 2-1 15,46-2-4-15,-40 1 2 0,40-1-3 16,0 0 3-16,-50 0 0 0,50 0-2 0,0 0-1 16,0 0 3-16,-37 4 3 0,37-4-3 0,0 0 2 15,0 0-2-15,0 0 0 0,0 0-4 16,0 0 1-16,-35 3-17 0,35-3 23 0,0 0 3 16,0 0-9-16,0 0-3 0,0 0-1 0,0 0-18 15,0 0-9-15,0 0-7 0,0 0-7 16,0 0-14-16,0 0-9 0,0 0-30 0,0 0-10 15,0 0-13-15,0 0-41 0,0 0-200 0,0 0 123 16,0 0 78-16</inkml:trace>
  <inkml:trace contextRef="#ctx0" brushRef="#br0" timeOffset="13655">5362 1322 34 0,'0'0'296'0,"0"0"-68"0,0 0-32 0,0 0-27 16,0 0-12-16,0 0-37 0,0 0-17 15,0 0-18-15,0 0-16 0,0 0-20 0,0 0 3 16,0 0-19-16,0 0-15 0,0 0-6 0,0 0 12 16,0 0 28-16,0 0-44 0,0 0-8 0,0 0 12 15,0 0-12-15,0 0 14 0,0 0-2 16,-39 7 12-16,39-7-14 0,0 0 9 0,-40 6-6 15,40-6 10-15,0 0-12 0,-49 7 8 0,49-7-14 16,0 0 2-16,-54 2-13 0,54-2 16 0,-37 5 3 16,37-5-7-16,0 0-6 0,-54 4 14 15,54-4 67-15,0 0-94 0,0 0-7 0,-40 1 15 16,40-1-20-16,0 0 5 0,0 0-19 0,0 0 1 16,0 0-15-16,0 0-11 0,0 0-25 15,0 0-6-15,0 0-23 0,0 0-3 0,0 0-21 16,0 0-31-16,0 0-222 0,0 0 138 0,-10-26 77 15</inkml:trace>
  <inkml:trace contextRef="#ctx0" brushRef="#br0" timeOffset="14639">4732 1211 14 0,'-10'-28'287'0,"10"28"-64"0,0 0-72 15,0 0 6-15,0 0-21 0,0 0-34 0,0 0-20 16,0 0-19-16,0 0-10 0,0 0-18 16,0 0 2-16,0 0-11 0,0 0-6 0,0 0-4 15,0 0 0-15,17 31-6 0,-17-31-2 0,0 0-3 16,0 0-1-16,14 30 5 0,-14-30-14 0,0 0 15 16,0 0-10-16,0 0 6 0,3 42-9 15,-3-42-9-15,0 0 9 0,0 0 4 0,0 0 20 16,0 0-23-16,-17 25-15 0,17-25 8 0,0 0-14 15,0 0 13-15,0 0-12 0,-27 11 8 16,27-11-88-16,0 0 92 0,0 0-1 0,0 0-3 16,0 0-5-16,-40-4 10 0,40 4-1 0,0 0 2 15,0 0-1-15,0 0-1 0,-23-15 0 16,23 15-3-16,0 0 8 0,0 0-4 0,0 0-1 16,0 0-2-16,-17-24 3 0,17 24 5 0,0 0-1 15,0 0 2-15,0 0-3 0,0 0-1 0,0 0 3 16,0 0 1-16,0 0-4 0,0 0 6 0,0 0-4 15,-18 21-12-15,18-21 20 0,0 0-3 16,0 0 1-16,0 0 2 0,-16 26 1 0,16-26-4 16,0 0-1-16,0 0 3 0,-12 28-4 0,12-28-1 15,0 0 2-15,-14 24 6 0,14-24-5 0,0 0-3 16,0 0-2-16,-23 19 6 0,23-19-1 16,0 0 1-16,0 0 7 0,0 0-4 0,-29 11 4 15,29-11-8-15,0 0 5 0,0 0-2 0,0 0 1 16,-28-7-4-16,28 7 4 0,0 0-4 15,0 0 3-15,-26-19-1 0,26 19 41 0,0 0-52 16,-14-24 1-16,14 24 7 0,0 0-1 0,0 0-2 16,-13-22 1-16,13 22 4 0,0 0 0 0,0 0 2 15,0 0 1-15,-17-22 3 0,17 22-3 16,0 0 2-16,0 0-2 0,0 0 1 0,0 0-1 16,0 0 0-16,0 0 4 0,0 0 3 0,0 0 1 15,0 0 2-15,0 0 4 0,0 0-12 0,0 0 33 16,0 0 15-16,0 0-20 0,17 30 11 15,-17-30-2-15,16 25 7 0,-16-25-1 0,0 0-4 16,28 27-9-16,-28-27 3 0,20 19-72 0,-20-19 70 16,22 24-3-16,-22-24-7 0,24 25 15 15,-24-25-26-15,20 26-17 0,-20-26 10 0,23 29-9 16,-23-29 12-16,25 26-14 0,-25-26 15 0,20 28-14 16,-20-28 7-16,16 23-14 0,-16-23 16 0,0 0-18 15,22 28 22-15,-22-28-4 0,0 0 1 16,18 24-3-16,-18-24 0 0,0 0 1 0,0 0 5 15,16 23-6-15,-16-23 3 0,0 0-5 0,0 0-2 16,0 0-4-16,0 0 0 0,0 0-1 0,0 0 12 16,0 0-17-16,0 0 19 0,0 0-9 0,0 0 6 15,0 0-6-15,0 0-2 0,0 0-14 16,0 0 0-16,0 0-23 0,0 0-12 0,0 0-25 16,0 0-30-16,0 0-37 0,0 0-26 0,0 0-63 15,0 0-190-15,0 0 144 0,0 0 234 16</inkml:trace>
  <inkml:trace contextRef="#ctx0" brushRef="#br0" timeOffset="15546">2671 1156 0 0,'30'-9'105'0,"-30"9"51"0,0 0-16 0,0 0-34 0,0 0-24 16,0 0 6-16,0 0-13 0,0 0 1 15,0 0-7-15,0 0 0 0,0 0-26 0,0 0 7 16,0 0-9-16,0 0-5 0,-33 15 0 0,33-15-9 15,-31 13-1-15,31-13-2 0,-35 10-5 16,35-10-3-16,-45 9-2 0,45-9-5 0,-44 10 0 16,44-10 3-16,-56 13 13 0,56-13-19 0,-56 11-4 15,56-11 3-15,-59 8-5 0,59-8 6 16,-60 11-1-16,28-4-36 0,32-7 39 0,-64 11 1 16,64-11-3-16,-66 10 0 0,30-4 6 0,36-6-5 15,-67 8-4-15,67-8-3 0,-72 8-2 0,72-8 4 16,-69 7-6-16,30-1-11 0,4-5 30 15,-3 3-11-15,2-1-8 0,36-3 6 0,-67 4 3 16,67-4-5-16,-60 0-5 0,60 0 10 0,-47 6 4 16,47-6-12-16,-37 4 6 0,37-4-3 0,0 0 1 15,-39 1 45-15,39-1-58 0,0 0 5 0,0 0 4 16,0 0 3-16,0 0 6 0,0 0-6 16,-41 0 8-16,41 0-4 0,0 0 1 0,0 0 0 15,0 0-6-15,0 0-15 0,0 0 1 0,0 0-8 16,0 0-22-16,0 0-11 0,0 0-17 15,0 0-31-15,0 0-30 0,0 0-52 0,0 0-149 16,0 0 109-16,0 0 74 0</inkml:trace>
  <inkml:trace contextRef="#ctx0" brushRef="#br0" timeOffset="16186">2572 1684 81 0,'16'-22'272'0,"-16"22"-54"0,0 0-32 16,0 0-11-16,12-25-37 0,-12 25-15 0,0 0-24 16,0 0-22-16,0 0-24 0,0 0-4 0,0 0-17 15,0 0-3-15,0 0-9 0,0 0 3 0,0 0 26 16,0 0-44-16,0 0-6 0,-23-17 3 15,23 17-4-15,0 0 4 0,0 0-4 0,-47 0 8 16,47 0-12-16,0 0 11 0,-50-1-4 0,50 1 10 16,0 0-12-16,-55 1 10 0,55-1-12 15,0 0 5-15,-54 1-12 0,54-1-4 0,0 0-6 16,-36 3-1-16,36-3-2 0,0 0 4 0,0 0-18 16,0 0 23-16,0 0-1 0,0 0 13 15,0 0-7-15,0 0 4 0,0 0-13 0,0 0 15 16,0 0-15-16,0 0 11 0,38-5-1 0,-38 5 12 15,37-7-10-15,-37 7 0 0,40-7 0 0,-40 7 11 16,35-6-10-16,-35 6 10 0,34-7 2 0,-34 7 3 16,0 0-7-16,0 0 13 0,37-5-7 15,-37 5-13-15,0 0 5 0,0 0 13 0,0 0-4 16,0 0 1-16,0 0-3 0,0 0 11 0,0 0-16 16,0 0 10-16,0 0-10 0,-28 18 11 15,28-18-15-15,0 0 1 0,-38 8-18 0,38-8-4 16,0 0-18-16,-39 8-7 0,39-8-21 0,0 0-15 15,-40 9-34-15,40-9-29 0,0 0-74 16,-49 4-101-16,49-4 100 0,0 0 73 0</inkml:trace>
  <inkml:trace contextRef="#ctx0" brushRef="#br0" timeOffset="17186">1661 1649 0 0,'-20'-28'357'15,"20"28"-69"-15,0 0-53 0,-14-23-18 0,14 23-16 16,0 0-18-16,0 0-32 0,0 0-40 0,0 0 1 16,0 0-36-16,0 0-18 0,0 0-1 0,0 0-18 15,0 0-8-15,0 0-4 0,0 0 2 0,0 0-10 16,29 22-1-16,-29-22-13 0,20 20 8 0,-20-20-6 16,19 19 14-16,-19-19-33 0,18 24 21 15,-18-24 0-15,19 22-10 0,-19-22-1 0,0 0 7 16,16 30-46-16,-16-30 51 0,0 0-12 0,14 25-9 15,-14-25-16-15,0 0 15 0,0 0-1 16,0 0 2-16,0 0-15 0,0 0 11 0,-6 37-6 16,6-37 2-16,0 0-5 0,0 0 3 0,-34 6-11 15,34-6 5-15,0 0-9 0,0 0 10 16,-37 0-21-16,37 0 10 0,0 0-7 0,0 0 19 16,0 0-14-16,-35-13 11 0,35 13 5 0,0 0 7 15,0 0-2-15,0 0 4 0,-18-18-1 0,18 18 8 16,0 0-7-16,0 0 70 0,0 0-81 15,0 0 8-15,0 0-6 0,0 0 11 0,0 0-8 16,0 0 11-16,0 0-10 0,0 0 17 0,0 0-5 16,0 0 6-16,0 0-3 0,0 0-38 0,0 0 47 15,-11 31 2-15,11-31-7 0,0 0 20 16,0 0-24-16,0 0 8 0,-9 38-11 0,9-38 10 16,0 0-4-16,0 0 4 0,0 0-8 0,-22 24 5 15,22-24-3-15,0 0 9 0,0 0-11 16,-27 14-3-16,27-14 8 0,0 0-1 0,0 0-6 15,0 0 19-15,-42 0-19 0,42 0 13 0,0 0-13 16,0 0 12-16,-30-8-10 0,30 8 16 0,0 0-12 16,0 0 1-16,-31-17 0 0,31 17 13 15,0 0-11-15,-23-23 8 0,23 23-9 0,0 0 11 16,-26-21 0-16,26 21 1 0,0 0-17 0,-31-20 27 16,31 20-11-16,0 0 12 0,-24-12-11 0,24 12 14 15,0 0-13-15,0 0 7 0,0 0-10 0,0 0 7 16,0 0-18-16,-28-12 29 0,28 12-38 15,0 0 29-15,0 0-13 0,0 0 18 0,0 0-4 16,0 0 7-16,0 0 1 0,0 0-5 0,0 0 7 16,0 0 13-16,6 32-8 0,-6-32-32 15,0 0 26-15,18 30 17 0,-18-30-19 0,0 0-7 16,25 32-2-16,-25-32 7 0,26 23-22 0,-26-23 18 16,28 27-13-16,-28-27 8 0,29 27-15 15,-29-27 20-15,34 24-14 0,-34-24 4 0,27 28-9 16,-27-28 10-16,31 26-25 0,-31-26 24 0,29 27-7 15,-29-27-8-15,26 23-1 0,-26-23 15 0,25 25-18 16,-25-25 13-16,21 22 2 0,-21-22 2 0,22 23-14 16,-22-23-3-16,0 0 8 0,24 27 12 15,-24-27-9-15,0 0 3 0,0 0-2 0,17 19 8 16,-17-19-9-16,0 0 1 0,0 0 0 0,0 0-2 16,0 0 3-16,0 0-14 0,0 0-3 0,0 0 11 15,0 0-5-15,0 0-12 0,0 0-23 16,0 0-12-16,0 0-25 0,0 0-4 0,0 0-32 15,14 26-9-15,-14-26-31 0,0 0-27 0,0 0-31 16,0 0-276-16,0 0 158 0,0 0 189 16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5-09-27T14:56:52.428"/>
    </inkml:context>
    <inkml:brush xml:id="br0">
      <inkml:brushProperty name="width" value="0.21167" units="cm"/>
      <inkml:brushProperty name="height" value="0.21167" units="cm"/>
      <inkml:brushProperty name="fitToCurve" value="1"/>
    </inkml:brush>
  </inkml:definitions>
  <inkml:trace contextRef="#ctx0" brushRef="#br0">478 28 0 0,'-21'-17'145'15,"21"17"93"-15,0 0-63 0,0 0-11 0,0 0-10 16,-22-18-33-16,22 18-11 0,0 0-10 0,0 0-1 15,0 0-7-15,0 0-11 0,0 0-18 0,-24 11 10 16,24-11-26-16,0 0 32 0,0 0-15 0,0 0-1 16,-37 15-10-16,37-15-1 0,0 0-10 15,-39 17 9-15,39-17-20 0,-33 8 1 0,33-8-13 16,-34 11 14-16,34-11-17 0,-37 13 14 0,37-13-21 16,-40 12 12-16,40-12-20 0,-38 18 13 15,38-18-13-15,-32 19 8 0,32-19-7 0,-31 20 8 16,31-20-17-16,-26 23 14 0,26-23-8 0,-23 25 8 15,23-25 29-15,-19 26-38 0,19-26-6 16,-12 27 13-16,12-27-5 0,0 0 9 0,-9 43 5 16,9-43-15-16,0 0 6 0,0 47-3 0,0-47-1 15,9 35 39-15,-9-35-74 0,17 33 45 0,-17-33 2 16,21 35-1-16,-21-35-2 0,30 33 16 16,-30-33-5-16,30 27 1 0,-30-27 8 0,33 30-2 15,-33-30-3-15,33 33-25 0,-33-33 36 0,39 28 14 16,-39-28-15-16,40 25 5 0,-40-25-12 0,36 23 7 15,-36-23-13-15,37 22 6 0,-37-22-15 16,32 23 7-16,-32-23-4 0,30 16-1 0,-30-16-12 16,26 14 10-16,-26-14-9 0,0 0 0 0,32 22-1 15,-32-22 4-15,0 0 0 0,21 16 5 16,-21-16-8-16,0 0 14 0,0 0-15 0,25 15 13 16,-25-15-13-16,0 0 10 0,0 0-8 0,0 0 1 15,25 22-4-15,-25-22 4 0,0 0-7 0,0 0 8 16,0 0-13-16,0 0 10 0,0 0-6 15,0 0 4-15,0 0 0 0,16 18 3 0,-16-18-15 16,0 0 10-16,0 0-5 0,0 0 16 0,0 0 3 16,0 0-23-16,0 0-19 0,0 0-14 0,0 0-11 15,0 0-31-15,0 0-15 0,0 0-44 0,0 0 11 16,0 0-5-16,0 0-37 0,0 0-26 16,0 0-70-16,0 0-82 0,0 0-150 0,0 0 161 15,20-15 181-15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5-09-27T14:56:57.146"/>
    </inkml:context>
    <inkml:brush xml:id="br0">
      <inkml:brushProperty name="width" value="0.21167" units="cm"/>
      <inkml:brushProperty name="height" value="0.21167" units="cm"/>
      <inkml:brushProperty name="fitToCurve" value="1"/>
    </inkml:brush>
  </inkml:definitions>
  <inkml:trace contextRef="#ctx0" brushRef="#br0">0 1761 0 0,'0'0'0'0,"25"37"148"0,-25-37-35 16,20 36-13-16,-20-36-24 0,19 36 4 0,-19-36-1 15,20 37-14-15,-20-37-19 0,22 38 11 16,-22-38-15-16,23 34 11 0,-23-34-6 0,29 38 2 15,-29-38-14-15,26 39 3 0,-26-39-15 0,31 36 1 16,-31-36-10-16,26 36 8 0,-26-36-6 0,31 37-5 16,-31-37-6-16,26 32 10 0,-26-32-15 0,30 31 14 15,-30-31-13-15,31 26 6 0,-31-26 1 16,29 27-11-16,-29-27-6 0,32 27 6 0,-32-27-6 16,34 25-2-16,-34-25-6 0,39 21 10 0,-39-21-3 15,35 19 2-15,-35-19-3 0,37 17 5 16,-37-17 1-16,46 15 2 0,-46-15 3 0,44 8 3 15,-44-8-17-15,40 7 23 0,-40-7-16 0,49 0 5 16,-49 0 13-16,51-1 5 0,-51 1-28 16,60-6 11-16,-60 6 10 0,63-8-8 0,-63 8 0 15,67-7-3-15,-67 7-3 0,66-13 9 0,-32 8-8 16,3-2 6-16,0 1-8 0,-1-1 13 0,1-1-10 16,0-2 10-16,3 2-12 0,0 1 3 0,3-1-9 15,-3-2 11-15,3-2-12 0,4 5 7 16,-4-4-4-16,3-1 15 0,2-1 31 0,-2 0-43 15,2-2-10-15,1 4 16 0,-6-4-3 0,4 3 21 16,-4-1-15-16,0 3 14 0,-1-5-14 0,-3 5 6 16,1-2-10-16,0-1 40 0,0 1-48 15,-3 1 14-15,3-2-11 0,-3 2 7 0,3 0-9 16,3 0 13-16,-4 0-12 0,1 0 9 0,5 0-6 16,-2 1 6-16,3-3 0 0,-3 5 2 15,1-4 5-15,2 2 6 0,-3-1-11 0,-3 2 9 16,2-2-11-16,-2 4 9 0,0-4-11 0,-1 0 11 15,-2-1-5-15,3 1 0 0,0 0-7 0,3 1-17 16,0-2 15-16,0 1 13 0,1 1-1 16,2 0-6-16,2-2 0 0,1 2 3 0,-3-4-11 15,-1 2 10-15,-2 1-5 0,1 2 7 0,-1-3 0 16,-3-1 13-16,-3 1-7 0,-2 1 9 0,0-2-21 16,-2 2 10-16,0 0-4 0,-3-3 7 0,0 4-5 15,-1 1 2-15,2-4-13 0,1 2 12 16,2-1-6-16,-3 2 1 0,0-3 2 0,-2 0 2 15,4-1-21-15,3 0 21 0,-1-2-8 0,0-4 8 16,-1 6-6-16,-3-1 7 0,1 0-7 16,-1-7 8-16,2 6-11 0,-3 1 10 0,0 1-7 15,1-1 4-15,-2 0 1 0,0 1 2 0,-1 0-7 16,3 1 24-16,-5-1-35 0,6-1 18 16,-4-4-13-16,5 3 8 0,-3 1-5 0,3-1 5 15,0 2-11-15,2-4 12 0,-3-1-8 0,2-1 9 16,0 0 8-16,-4 0 8 0,-1 1-7 0,1 1 11 15,-6 0-9-15,1-2 59 0,4 1-98 0,-5-2 16 16,6 1 6-16,-7 1 22 0,-3 1-15 16,1-1 18-16,-1 0-17 0,-20 19 2 0,35-33-4 15,-13 17 0-15,-2-1-29 0,0 0-15 0,1-1 36 16,-1-1 14-16,-20 19 0 0,35-32 5 0,-35 32-14 16,31-30 11-16,-31 30-15 0,28-28 4 15,-28 28-3-15,24-26 7 0,-24 26-12 0,22-27 8 16,-22 27 3-16,15-26 1 0,-15 26 30 0,18-26-33 15,-18 26-7-15,14-25 4 0,-14 25-7 16,14-28 4-16,-14 28-19 0,14-24 2 0,-14 24 12 16,17-43 10-16,-17 43 5 0,7-37 1 0,-7 37-41 15,11-37 56-15,-11 37-27 0,8-38 12 0,-8 38-19 16,8-37 12-16,-8 37-22 0,7-38 23 16,-7 38-7-16,9-41 25 0,-9 41-8 0,7-38-1 15,-7 38-15-15,0 0 20 0,3-47-13 0,-3 47 5 16,0 0 30-16,7-44-44 0,-7 44-1 0,0 0 8 15,-1-32-9-15,1 32 10 0,0 0-6 16,0 0 12-16,0 0-8 0,6-31 4 0,-6 31-8 16,0 0 4-16,0 0-33 0,0 0 44 0,0 0-9 15,0 0 2-15,0 0-14 0,0 0 8 16,0 0 2-16,-14-24 4 0,14 24-8 0,0 0-2 16,0 0 0-16,0 0 6 0,0 0-4 0,0 0 11 15,-28-13-12-15,28 13 8 0,0 0-14 16,0 0 13-16,0 0-18 0,-50-2 17 0,50 2 4 15,0 0-7-15,0 0-5 0,-46 2 12 0,46-2-3 16,0 0-4-16,-39 7-2 0,39-7 8 0,0 0-21 16,-44 13 15-16,44-13 5 0,-32 11 11 0,32-11-15 15,-33 12-12-15,33-12 11 0,-29 13 12 0,29-13-16 16,-32 12 13-16,32-12-14 0,-31 14 15 16,31-14-12-16,0 0 2 0,-36 16-5 0,36-16-29 15,0 0 40-15,0 0-3 0,-27 18 5 0,27-18 7 16,0 0-10-16,0 0 20 0,0 0-8 15,0 0 9-15,0 0 23 0,0 0-23 0,0 0-9 16,0 0 9-16,0 0 1 0,0 0 12 0,0 0-14 16,0 0-1-16,0 0-8 0,0 0-8 15,0 0-1-15,37-9 6 0,-37 9-15 0,33-9 16 16,-33 9-36-16,33-10 34 0,-33 10-10 0,37-11 6 16,-37 11-11-16,40-13 4 0,-40 13-6 0,43-10 13 15,-43 10-8-15,43-11-5 0,-43 11 63 16,41-11-60-16,-41 11-11 0,37-9 8 0,-37 9-5 15,34-5 7-15,-34 5-5 0,0 0 11 0,41-4-19 16,-41 4 18-16,0 0-10 0,39-1 6 0,-39 1-56 16,0 0 65-16,0 0-4 0,40 1 26 0,-40-1-6 15,0 0-17-15,0 0-8 0,0 0 11 16,0 0-16-16,0 0 12 0,0 0-6 0,0 0 4 16,0 0 4-16,0 0 0 0,0 0-5 0,0 0-6 15,0 0-21-15,0 0 29 0,32 9-8 16,-32-9 16-16,0 0-12 0,0 0 17 0,0 0-5 15,1 45 12-15,-1-45-15 0,0 0 9 0,0 44 3 16,0-44-15-16,0 0 1 0,0 45 6 16,0-45-8-16,0 0 4 0,-1 41-4 0,1-41 1 15,0 0-7-15,6 32 5 0,-6-32-7 0,0 0 9 16,0 0-2-16,0 0 4 0,-5 35-11 0,5-35 10 16,0 0-7-16,0 0 29 0,0 0-41 0,0 0 15 15,0 0-17-15,0 0 20 0,0 0-10 16,0 0 2-16,0 0-8 0,0 0 10 0,0 0-8 15,0 0 13-15,0 0-20 0,0 0-36 0,0 0 3 16,0 0-14-16,0 0-27 0,0 0-16 16,0 0-52-16,0 0-26 0,0 0-47 0,0 0-52 15,0 0-185-15,5 35 153 0,-5-35 203 0</inkml:trace>
  <inkml:trace contextRef="#ctx0" brushRef="#br0" timeOffset="1288">9352 2391 0 0,'0'0'110'16,"-25"-15"127"-16,25 15-45 0,0 0-48 0,0 0 5 16,0 0-23-16,0 0-17 0,0 0-11 0,0 0-5 15,-20-20-20-15,20 20-16 0,0 0-1 0,0 0-16 16,0 0-25-16,0 0 15 0,0 0 7 16,0 0 5-16,-30-8-12 0,30 8 2 0,0 0-2 15,0 0-8-15,0 0 4 0,-42-3 10 0,42 3-15 16,0 0 26-16,-44-4-19 0,44 4-7 15,-45-3 4-15,45 3-4 0,-40 0-13 0,40 0 6 16,-46 0-6-16,46 0 3 0,-44 4-6 0,44-4 4 16,-40 6-9-16,40-6 0 0,-37 6 4 0,37-6 5 15,-34 11-7-15,34-11-21 0,-26 12 26 0,26-12-5 16,-23 17 14-16,23-17-18 0,-21 19 10 16,21-19 5-16,-16 21-19 0,16-21 12 0,-15 22-3 15,15-22 3-15,-15 25-30 0,15-25 31 0,0 0 4 16,-16 36-5-16,16-36-9 0,0 0 42 15,-10 38-43-15,10-38-1 0,0 0 2 0,-3 38 3 16,3-38 49-16,0 0-55 0,6 43-3 0,-6-43 7 16,10 27 2-16,-10-27 0 0,17 27-5 15,-17-27-6-15,22 28 12 0,-22-28-1 0,24 25 11 16,-24-25-8-16,28 25-3 0,-28-25 1 0,29 21 0 16,-29-21 13-16,35 21-8 0,-35-21-6 0,31 19 12 0,-31-19 12 15,34 17-2-15,-34-17-13 0,31 15-1 0,-31-15-1 31,29 11 5-31,-29-11-4 0,0 0-3 0,37 11 1 16,-37-11 2-16,0 0-6 0,0 0-2 0,36 12 6 16,-36-12-7-16,0 0 3 0,0 0-4 0,0 0-3 0,0 0 2 0,0 0-23 0,0 0 9 15,0 0-38-15,0 0-20 0,0 0-31 0,0 0-33 32,0 0-11-32,22 15-45 0,-22-15-5 0,0 0-288 0,0 0 158 0,0 0 190 0</inkml:trace>
  <inkml:trace contextRef="#ctx0" brushRef="#br0" timeOffset="1773">8055 2725 0 0,'0'0'238'0,"0"0"-48"0,0 0-19 0,0 0-16 15,0 0-11-15,0 0-37 0,0 0 3 0,0 0-25 16,0 0 8-16,0 0-16 0,0 0 6 0,0 0-3 31,0 0-5-31,0 0 3 0,0 0-1 0,-26 22-10 16,26-22-4-16,0 0 5 0,-46 3-53 0,46-3 33 0,-35 4-9 0,35-4-1 0,-40 0-1 16,40 0-8-16,-46 3-10 0,46-3-3 0,-48-7 0 31,48 7-4-31,-53 0-4 0,53 0 8 0,-56-3 3 15,56 3-17-15,-56-1 2 0,56 1-2 0,-56 0 4 16,56 0 27-16,-58 0-38 0,58 0-7 16,-45 4 5-16,45-4-1 0,-38 3-17 0,38-3-14 15,0 0-9-15,-35 1-22 0,35-1-6 0,0 0-29 16,0 0-7-16,0 0-13 0,0 0-20 0,0 0-31 0,0 0-24 0,0 0-252 0,0 0 152 16,-28-12 212-16</inkml:trace>
  <inkml:trace contextRef="#ctx0" brushRef="#br0" timeOffset="2183">7641 2426 135 0,'0'0'283'0,"0"0"-61"15,0 0-25-15,0 0-30 0,9-31-24 0,-9 31-15 16,0 0-22-16,0 0-6 0,0 0-1 16,0 0-8-16,0 0 1 15,20 21-16-15,-20-21 7 0,0 0-11 0,14 38-10 16,-14-38-12-16,12 33 19 0,-12-33-14 0,11 37 2 0,-11-37-6 16,11 43-18-16,-11-43-2 0,10 41-3 0,-10-41-2 15,11 41-10-15,-11-41-15 16,11 45 21-16,-11-45-2 0,11 48-12 15,-11-48 6-15,10 43-9 0,-10-43 2 0,9 43-4 16,-9-43-6-16,10 43 10 0,-10-43-9 0,6 37 3 16,-6-37-4-16,8 37 8 0,-8-37 3 0,4 31-10 15,-4-31-5-15,0 0-20 0,5 37 12 16,-5-37 10-16,0 0-32 0,0 0-8 0,6 33-17 16,-6-33-15-16,0 0-15 0,0 0 11 0,0 0-63 15,0 0-5-15,0 0-17 0,9 30-22 16,-9-30-53-16,0 0-229 0,0 0 154 0,0 0 202 15</inkml:trace>
  <inkml:trace contextRef="#ctx0" brushRef="#br0" timeOffset="3270">6940 3267 39 0,'0'0'323'15,"0"0"-79"-15,-17-34-40 0,17 34-18 0,0 0-50 16,-14-34-3-16,14 34-25 0,0 0-4 0,-3-37-20 16,3 37-5-16,0 0-22 0,-2-41 1 15,2 41-12-15,2-34 10 0,-2 34-3 0,1-41 6 16,-1 41-7-16,5-45-11 0,-5 45 15 0,3-50-14 16,-3 50-1-16,5-57-11 0,-5 57-4 15,4-55 11-15,-4 55-3 0,9-56-4 0,-9 56-3 16,10-48-6-16,-10 48-8 0,15-48 14 0,-15 48-8 15,14-41-2-15,-14 41-8 0,21-35 6 16,-21 35-14-16,26-31 5 0,-26 31-5 0,29-25 5 16,-29 25-9-16,31-22 5 0,-31 22 0 0,26-13-1 15,-26 13-4-15,0 0-27 0,28-9 32 0,-28 9 4 16,0 0-2-16,0 0 7 0,0 0-12 0,35 4 6 16,-35-4-17-16,0 0 9 0,16 27 7 15,-16-27-11-15,10 28 6 0,-10-28 7 0,9 29-3 16,-9-29-7-16,0 0 1 0,2 50-10 0,-2-50 1 15,-6 32 8-15,6-32-3 0,-12 38-5 0,12-38 43 16,-20 39-57-16,20-39 2 0,-26 32 0 16,26-32 11-16,-33 35-13 0,33-35-1 0,-36 33 2 15,36-33 6-15,-40 28-2 0,40-28 4 0,-45 26 1 16,45-26 5-16,-47 17 8 0,47-17-13 16,-48 11 43-16,48-11-43 0,-51 5-5 0,51-5 12 15,-47 0 1-15,47 0 7 0,-42-3-2 0,42 3-2 16,-37-9-8-16,37 9 11 0,0 0 2 15,-39-14-3-15,39 14-5 0,0 0 11 0,-28-18-7 16,28 18 7-16,0 0-11 0,0 0 48 0,-20-25-57 16,20 25 15-16,0 0-3 0,0 0 5 0,0 0 1 15,0 0 5-15,0 0-11 0,-15-22 11 0,15 22-6 16,0 0 3-16,0 0-14 0,0 0 1 16,0 0 8-16,0 0-3 0,0 0 4 0,0 0-4 15,0 0-21-15,-17 24 29 0,17-24 11 0,0 0-14 16,0 0 18-16,-9 37-22 0,9-37 10 15,-10 29-10-15,10-29 6 0,-15 28-3 0,15-28 1 16,-20 33-1-16,20-33 5 0,-20 32-2 0,20-32 0 16,-21 33 6-16,21-33-26 0,-25 29 13 15,25-29-4-15,-24 29 9 0,24-29 1 0,-27 25 11 16,27-25-16-16,-30 21 8 0,30-21-9 0,-31 17 8 16,31-17-1-16,-41 8 1 0,41-8 6 0,-42 6-13 15,42-6 5-15,-41-2 7 0,41 2 2 0,-42-4 3 16,42 4 3-16,-37-8 17 0,37 8 5 15,-30-13 4-15,30 13 1 0,-31-19 12 0,31 19-9 16,-28-25 4-16,28 25-10 0,-27-28-1 0,27 28 4 16,-28-36 0-16,28 36-4 0,-26-39-5 0,26 39-3 15,-26-44 0-15,26 44-2 0,-21-49-7 16,21 49 3-16,-17-43-8 0,17 43-6 0,-14-44 3 16,14 44 3-16,-9-44 7 0,9 44-1 0,-8-39-5 15,8 39 2-15,0-37 1 0,0 37-9 16,0 0-1-16,2-44 21 0,-2 44-22 0,0 0 0 15,7-34-7-15,-7 34 6 0,0 0-10 0,0 0 6 16,9-33-7-16,-9 33 1 0,0 0-20 0,0 0-14 16,0 0-16-16,0 0 7 0,10-27-59 15,-10 27-19-15,0 0-18 0,0 0-38 16,0 0-15-16,0 0-3 0,0 0-31 0,0 0-21 0,0 0-75 0,0 0-156 0,-7 42 158 16,7-42 194-16</inkml:trace>
  <inkml:trace contextRef="#ctx0" brushRef="#br0" timeOffset="3671">5251 3066 0 0,'0'0'131'0,"0"0"149"16,0 0-72-16,0 0-11 0,0 0-34 0,-13-24-18 16,13 24-9-16,0 0-8 0,0 0-12 15,0 0 12-15,0 0 8 0,0 0-46 0,0 0-1 16,-39 4-7-16,39-4-26 0,0 0-5 0,-40 7-14 15,40-7 6-15,0 0-23 0,-49 9 8 16,49-9-11-16,0 0 0 0,-55 4 30 0,55-4-42 16,-46 0 5-16,46 0-10 0,-48-3 0 0,48 3 0 15,-50-3 7-15,50 3-6 0,-45-4-6 0,45 4-11 16,-38-5-17-16,38 5-16 0,0 0-20 0,-40-7-24 16,40 7-35-16,0 0-40 0,0 0-14 15,-29-9-38-15,29 9-40 0,0 0-186 0,0 0 151 16,0 0 218-16</inkml:trace>
  <inkml:trace contextRef="#ctx0" brushRef="#br0" timeOffset="4002">5172 3294 0 0,'0'0'247'0,"32"14"45"0,-32-14-40 0,0 0 1 15,26 11-72-15,-26-11-9 0,0 0-17 0,0 0-14 16,0 0-9-16,0 0-23 0,0 0-63 16,0 0 57-16,0 0-15 0,0 0 2 0,0 0-16 15,-20 22-7-15,20-22-3 0,0 0-16 0,-40 8-7 16,40-8-8-16,-34 8 28 0,34-8-42 0,-40 3-7 16,40-3 12-16,-47 0-16 0,47 0-8 0,-49 5 0 15,49-5 2-15,-48 0-2 0,48 0 3 16,-46 0 0-16,46 0-3 0,-40 2-3 0,40-2 4 15,0 0-9-15,-53-2-13 0,53 2-15 0,0 0-28 16,-43-5-6-16,43 5-23 0,0 0-19 0,-40-13-25 16,40 13-17-16,0 0-60 0,-43-12-18 15,43 12-64-15,-25-14-190 0,25 14 156 0,-27-11 192 16</inkml:trace>
  <inkml:trace contextRef="#ctx0" brushRef="#br0" timeOffset="4580">3856 2907 0 0,'0'0'345'0,"-10"-26"-86"0,10 26-50 15,0 0-43-15,0 0-32 0,0 0-21 0,-23-17-15 16,23 17-21-16,0 0-10 0,0 0-15 16,-32 7-8-16,32-7-7 0,0 0-8 0,-34 11-6 15,34-11-2-15,0 0 16 0,-37 14-33 0,37-14 8 16,-29 11 2-16,29-11-13 0,-28 12 9 0,28-12 8 15,-34 13 7-15,34-13-14 0,-36 13 0 0,36-13-6 16,-31 17-2-16,31-17 5 0,-32 18-4 16,32-18 0-16,-30 21 0 0,30-21-2 0,-27 18 45 15,27-18-55-15,-20 20 7 0,20-20-3 0,-12 23 18 16,12-23 50-16,0 0-76 0,-11 36 1 16,11-36 8-16,0 0-4 0,6 37-3 0,-6-37 7 15,11 28 3-15,-11-28-4 0,26 29 6 0,-26-29-9 16,37 34-2-16,-17-18-2 0,3 2-3 15,4 0 8-15,-1 1 0 0,4 0 2 0,-3 0-3 16,4-1 5-16,-2 1 2 0,3-1 10 0,-4 0 7 16,-4-1 6-16,2-2 20 0,1 2-1 0,0-3 7 15,-27-14-7-15,39 26-7 0,-39-26-4 0,33 24 0 16,-33-24-6-16,26 19-1 0,-26-19-8 16,0 0-1-16,28 21-5 0,-28-21 0 0,0 0-16 15,0 0-5-15,0 0-22 0,14 26-33 0,-14-26-22 16,0 0-35-16,0 0-42 0,0 0-30 0,0 0-60 15,17 25-245-15,-17-25 158 0,0 0 185 16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5-09-27T14:57:03.163"/>
    </inkml:context>
    <inkml:brush xml:id="br0">
      <inkml:brushProperty name="width" value="0.21167" units="cm"/>
      <inkml:brushProperty name="height" value="0.21167" units="cm"/>
      <inkml:brushProperty name="fitToCurve" value="1"/>
    </inkml:brush>
  </inkml:definitions>
  <inkml:trace contextRef="#ctx0" brushRef="#br0">1275 719 39 0,'0'0'417'16,"0"0"-117"-16,-7-43-52 0,7 43-45 0,0 0 0 15,4-44-19-15,-4 44-14 0,4-31-38 0,-4 31-7 16,8-33-40-16,-8 33-3 0,7-38-16 15,-7 38 1-15,11-39-21 0,-11 39 9 0,8-43 3 16,-8 43 0-16,11-49-14 0,-11 49 8 0,15-44-18 16,-3 20 4-16,-12 24-17 0,20-50 5 0,-8 25-8 15,2 0 9-15,0 0-19 0,3 0 9 16,1 0-7-16,2 2-3 0,-3 3 5 0,5-1 3 16,-4 3-5-16,2-2 2 0,-20 20 13 0,38-26-27 15,-38 26 0-15,34-17-2 0,-34 17 5 16,37-10 2-16,-37 10-7 0,0 0 2 0,48 0-5 15,-48 0 3-15,27 10 2 0,-27-10 2 0,25 15-4 16,-25-15 4-16,23 18 2 0,-23-18-4 0,17 21-3 16,-17-21 6-16,12 27-5 0,-12-27-2 0,5 30-11 15,-5-30 14-15,-7 34-6 0,7-34 2 16,-16 38-4-16,16-38-3 0,-33 36-14 0,12-18-5 16,-1-1 19-16,-2 1-45 0,-4-2 2 0,-4 1-6 15,0-2-22-15,-4 1 2 0,0-3-11 16,-6-2 18-16,4-4 8 0,-4 0 10 0,1-1 22 15,-1-1-9-15,3-3-9 0,0-1 22 0,39-1 2 16,-75-3 16-16,40 1 0 0,1-5 7 16,34 7-10-16,-58-13 13 0,58 13 1 0,-45-15 62 15,45 15-81-15,-43-17 15 0,43 17 2 0,-32-18 1 16,32 18-8-16,-26-19 22 0,26 19-10 0,-22-21 10 16,22 21 7-16,0 0 8 0,-21-24 5 0,21 24 3 15,0 0-3-15,0 0-1 0,0 0 6 16,-19-23-11-16,19 23-1 0,0 0 4 0,0 0-10 15,0 0-3-15,0 0 1 0,0 0-18 0,0 0 1 16,0 0 10-16,0 0 3 0,0 0-1 0,0 0-13 16,-3 39-18-16,3-39 33 0,0 0 1 15,-1 37 10-15,1-37-13 0,0 0-4 0,-5 49-6 16,5-49 8-16,-7 34 2 0,7-34-6 0,-11 39 1 16,11-39 0-16,-12 43-4 0,12-43 3 15,-16 37-7-15,16-37-1 0,-18 38-21 0,18-38 0 16,-20 33 3-16,20-33 7 0,-29 29 8 0,29-29-2 15,-39 25-5-15,39-25-4 0,-46 21 10 0,46-21-11 16,-55 14 14-16,55-14-5 0,-63 10 4 16,63-10-1-16,-63 1-2 0,63-1 2 0,-60-1-1 15,60 1 6-15,-53-9 4 0,53 9 1 0,-49-11-1 16,49 11 3-16,-45-15 0 0,45 15 21 0,-37-22 4 16,37 22 16-16,-37-30-4 0,37 30 14 15,-35-37-1-15,20 16 18 0,-2-2-22 0,2-2 16 16,-1 2-17-16,16 23-6 0,-23-48-6 0,23 48-5 15,-23-43-6-15,23 43-8 0,-11-37 4 0,11 37-4 16,-4-32-15-16,4 32-17 0,0 0-10 16,0-35-12-16,0 35-22 0,0 0-10 0,0 0-14 15,0 0-27-15,6-33-20 0,-6 33-30 0,0 0-55 16,0 0-44-16,0 0-354 0,0 0 199 16,0 0 118-16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5-09-27T14:57:03.632"/>
    </inkml:context>
    <inkml:brush xml:id="br0">
      <inkml:brushProperty name="width" value="0.21167" units="cm"/>
      <inkml:brushProperty name="height" value="0.21167" units="cm"/>
      <inkml:brushProperty name="fitToCurve" value="1"/>
    </inkml:brush>
  </inkml:definitions>
  <inkml:trace contextRef="#ctx0" brushRef="#br0">1595 44 0 0,'0'0'332'0,"0"0"13"0,0 0-36 16,23-19-30-16,-23 19-63 0,0 0-17 0,0 0-30 15,0 0-29-15,0 0-43 0,0 0-16 16,0 0-18-16,0 0-14 0,0 0-9 0,0 0-3 16,-28-13-7-16,28 13 10 0,0 0-21 0,-41 3-1 15,41-3 11-15,-39 0-2 0,39 0 5 16,0 0 4-16,-56-2-1 0,56 2-6 0,-48-2-2 16,48 2-10-16,-48-3 1 0,48 3-22 0,-46-3 16 15,46 3 1-15,-47-4-1 0,47 4-2 16,-43 0-13-16,43 0-26 0,-40 0-6 0,40 0-18 15,0 0-41-15,-49 0-14 0,49 0-26 0,0 0-23 16,-34 4-27-16,34-4-52 0,0 0-42 0,0 0-259 16,0 0 165-16,0 0 163 0</inkml:trace>
  <inkml:trace contextRef="#ctx0" brushRef="#br0" timeOffset="406">1569 393 0 0,'0'0'330'0,"0"0"-16"15,0 0-45-15,15 24-48 0,-15-24-14 0,0 0-70 16,0 0 42-16,0 0-24 0,0 0-11 0,0 0-26 15,0 0-25-15,-26 15-14 0,26-15-18 0,0 0-23 16,0 0 8-16,-43 9-13 0,43-9-6 0,0 0-56 16,-48 1 57-16,48-1-6 0,0 0 6 0,-52-1-22 15,52 1 11-15,-41 0-1 0,41 0-1 16,-43-5-15-16,43 5 11 0,-43-4-7 0,43 4 6 16,-43-1-8-16,43 1-3 0,-45-6 10 0,45 6-9 15,-43-1-3-15,43 1 11 0,-40-6-8 16,40 6-4-16,0 0 5 0,-49-1-1 0,49 1-4 15,0 0 4-15,0 0-8 0,-35-4 9 0,35 4-12 16,0 0 11-16,0 0-17 0,0 0-3 16,0 0-23-16,0 0 4 0,0 0-32 0,0 0-9 15,-26-13-18-15,26 13-29 0,0 0-37 0,0 0-32 16,0 0-40-16,0 0-311 0,0 0 167 0,0 0 156 16</inkml:trace>
  <inkml:trace contextRef="#ctx0" brushRef="#br0" timeOffset="3170">197 154 141 0,'-14'-24'295'0,"14"24"-71"16,0 0-25-16,0 0-36 0,0 0-16 0,0 0-20 15,0 0-15-15,0 0-27 0,0 0-20 0,0 0-10 16,0 0-15-16,-17-21 8 0,17 21-7 16,0 0 6-16,0 0 17 0,0 0 7 0,0 0-6 15,0 0-15-15,0 0 1 0,0 0-4 0,0 0 3 16,-37 5-3-16,37-5-11 0,0 0-5 15,0 0 5-15,0 0-7 0,-32 9-20 0,32-9 9 16,0 0-5-16,0 0-1 0,-34 16-13 0,34-16 10 16,0 0 35-16,-27 19-49 0,27-19 3 0,0 0 2 15,-20 19-6-15,20-19-7 0,0 0 5 16,0 0-3-16,0 0 3 0,0 0 4 0,0 0-6 16,-16 21-3-16,16-21-40 0,0 0 61 0,0 0-6 15,0 0 0-15,0 0 1 0,0 0-13 0,0 0 13 16,0 0 2-16,42-5-10 0,-42 5 2 0,0 0 8 15,0 0-13-15,37-16 7 0,-37 16-1 16,0 0 6-16,24-14 23 0,-24 14-49 0,0 0 15 16,23-20 2-16,-23 20 2 0,0 0-3 0,0 0 9 15,20-18-1-15,-20 18-10 0,0 0 15 16,0 0-8-16,0 0-11 0,0 0-26 0,0 0 40 16,0 0-6-16,0 0 8 0,0 0-5 0,0 0-2 15,0 0 9-15,0 0-15 0,0 0 9 16,-20-20 5-16,20 20-7 0,0 0 5 0,0 0-7 15,-37 6-3-15,37-6 11 0,0 0-2 0,0 0 27 16,-29 11-43-16,29-11 16 0,0 0-4 0,0 0-9 16,-24 16 14-16,24-16 1 0,0 0-9 0,0 0-2 15,0 0-5-15,0 0-6 0,-10 27-4 16,10-27 6-16,0 0-5 0,0 0 6 0,0 0 7 16,0 0 3-16,0 0 0 0,0 0 2 0,0 0-3 15,23 18 15-15,-23-18-11 0,0 0 4 16,0 0 0-16,0 0-2 0,48-3-6 0,-48 3 15 15,0 0 5-15,0 0-5 0,32-7-9 0,-32 7 8 16,0 0 27-16,0 0-9 0,0 0-15 16,23-18-18-16,-23 18 16 0,0 0-2 0,0 0-2 15,0 0-7-15,0 0 9 0,0 0-12 0,0 0-6 16,0 0 11-16,0 0 33 0,0 0-50 16,0 0 19-16,0 0-7 0,0 0-10 0,0 0 3 15,-27-10 8-15,27 10 0 0,0 0-1 0,0 0-2 16,-42 9 1-16,42-9-16 0,0 0-3 15,-34 9 3-15,34-9-1 0,0 0 8 0,0 0 3 16,-24 10-3-16,24-10 4 0,0 0 11 0,0 0 2 16,0 0-6-16,0 0 11 0,0 0 2 0,0 0 2 15,0 0-2-15,0 0-1 0,0 0-2 0,24-15 7 16,-24 15-10-16,0 0-4 0,36-17 8 16,-36 17-5-16,0 0-1 0,33-18 3 0,-33 18-5 15,0 0 4-15,31-16-1 0,-31 16-2 0,0 0 8 16,0 0-11-16,0 0-4 0,28-16 2 0,-28 16-1 15,0 0-2-15,0 0 1 0,0 0 7 16,0 0 0-16,0 0-8 0,0 0 9 0,0 0-8 16,-34 4 12-16,34-4-9 0,0 0-15 0,0 0-7 15,0 0-23-15,0 0-19 0,-34 10-14 16,34-10-21-16,0 0 20 0,0 0-71 0,0 0-40 16,0 0-51-16,0 0-185 0,0 0 150 0,0 0 224 15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5-09-27T16:31:23.254"/>
    </inkml:context>
    <inkml:brush xml:id="br0">
      <inkml:brushProperty name="width" value="0.21167" units="cm"/>
      <inkml:brushProperty name="height" value="0.21167" units="cm"/>
      <inkml:brushProperty name="fitToCurve" value="1"/>
    </inkml:brush>
  </inkml:definitions>
  <inkml:trace contextRef="#ctx0" brushRef="#br0">24412 0 0 0,'0'0'87'0,"0"0"49"0,0 0-10 15,0 0-5-15,0 0-22 0,0 0 5 0,0 0-18 16,0 0-4-16,0 0-11 0,0 0-8 0,0 0-17 16,0 0 7-16,0 0-9 0,0 0 21 15,0 0-21-15,0 0 1 0,0 0-6 0,0 0 7 16,0 0 2-16,0 0 0 0,0 0-7 0,0 0 7 16,0 0-11-16,0 0-3 0,0 0 1 0,0 0-22 15,0 0 12-15,0 0 18 0,-16-21-25 16,16 21 20-16,0 0-22 0,0 0 3 0,0 0-5 15,0 0 5-15,0 0-8 0,0 0 5 0,0 0-15 16,0 0 13-16,0 0-8 0,0 0 1 16,0 0-16-16,0 0 13 0,0 0-20 0,0 0 16 15,0 0-17-15,0 0 42 0,0 0-49 0,0 0 24 16,0 0-8-16,0 0 7 0,0 0-9 16,0 0 12-16,0 0-13 0,0 0 22 0,13 27-3 15,-13-27 5-15,0 0-43 0,0 0 24 0,10 28 12 16,-10-28 10-16,0 0-13 0,16 33 7 0,-16-33-10 15,0 0 21-15,13 36-6 0,-13-36 1 0,0 0-6 16,14 40 5-16,-14-40-16 0,11 28 5 0,-11-28-9 16,11 28 12-16,-11-28-9 0,0 0 4 15,18 35 8-15,-18-35-7 0,0 0-17 0,12 33 22 16,-12-33-7-16,0 0 4 0,11 30-2 0,-11-30 4 16,0 0-1-16,0 0 3 0,8 34-17 0,-8-34 13 15,0 0-8-15,0 0 4 0,6 32-2 0,-6-32 2 16,0 0-5-16,0 0 10 0,0 0-5 15,5 32 0-15,-5-32-19 0,0 0 24 0,0 0 1 16,0 0-4-16,0 0-6 0,-5 36 7 0,5-36-13 16,0 0 15-16,0 0-7 0,0 0 10 0,-6 35-17 15,6-35 17-15,0 0-15 0,-19 22-44 0,19-22 49 16,0 0 19-16,0 0-21 0,-27 20 15 16,27-20-9-16,0 0 11 0,0 0-19 0,-20 17 21 15,20-17-24-15,0 0 20 0,0 0-23 0,0 0 20 16,-35 8-7-16,35-8 6 0,0 0 29 0,0 0-35 15,-37 1-10-15,37-1 4 0,0 0 8 16,0 0 1-16,-34-12-4 0,34 12 5 0,0 0-15 16,-23-18 11-16,23 18 7 0,0 0-16 0,-26-23-12 15,26 23 23-15,-19-22-4 0,19 22 7 16,-18-25-9-16,18 25 13 0,-18-25 0 0,18 25-5 16,0 0-14-16,-19-37 8 0,19 37-8 0,-14-24 7 15,14 24 2-15,-10-28 5 0,10 28-7 16,0 0 4-16,-13-38 27 0,13 38-37 0,0 0-10 15,-12-33 23-15,12 33-6 0,0 0 6 0,-11-26 1 16,11 26-1-16,0 0-1 0,0 0-3 0,0 0 9 16,0 0 2-16,0 0-44 0,-6-31 54 15,6 31-18-15,0 0 17 0,0 0-16 0,0 0-1 16,0 0-2-16,0 0 11 0,0 0-8 0,0 0-2 16,0 0-10-16,0 0 8 0,0 0-20 0,0 0 8 15,0 0 6-15,0 0 6 0,0 0-14 0,0 0 7 16,0 0 9-16,19 21-1 0,-19-21-5 15,0 0-3-15,0 0 1 0,10 29 15 0,-10-29-4 16,0 0 0-16,0 0-22 0,10 35 15 0,-10-35 10 16,0 0 0-16,0 0-10 0,9 40 61 15,-9-40-51-15,0 0-21 0,12 32-3 0,-12-32-1 16,0 0 6-16,14 35 11 0,-14-35-22 0,0 0 11 16,8 31-7-16,-8-31 7 0,0 0-8 15,0 0-39-15,3 34 63 0,-3-34 0 0,0 0-2 16,0 0 0-16,-11 28-7 0,11-28 1 0,0 0-13 15,0 0 18-15,-22 25-9 0,22-25 7 0,0 0-15 16,0 0 17-16,-23 17-16 0,23-17 10 0,0 0 8 16,0 0-12-16,-30 10 0 0,30-10 6 0,0 0-18 15,0 0 20-15,-37-2-20 0,37 2 15 16,0 0-7-16,-34-9 20 0,34 9-22 0,0 0 24 16,-34-17-10-16,34 17 5 0,0 0-9 0,-30-21-6 15,30 21 8-15,0 0 33 0,-25-25-44 16,25 25 11-16,0 0-13 0,-20-29 16 0,20 29-5 15,0 0 4-15,-20-20-4 0,20 20 2 0,0 0 0 16,0 0 3-16,-14-23-8 0,14 23-14 16,0 0 13-16,0 0 27 0,0 0-27 0,0 0 9 15,-10-27 8-15,10 27 6 0,0 0-12 0,0 0 15 16,0 0-11-16,0 0-7 0,0 0 7 0,0 0-5 16,0 0-7-16,0 0 15 0,0 0-10 15,0 0 8-15,0 0-11 0,0 0 4 0,0 0-11 16,0 0 16-16,0 0-22 0,0 0 13 0,0 0 2 15,0 0-1-15,0 0-9 0,0 0 11 0,0 0-8 16,0 0 0-16,0 0 5 0,0 0-1 16,0 0-15-16,0 0 66 0,0 0-68 0,0 0 13 15,0 0-14-15,0 0 22 0,0 0-21 0,0 0 25 16,0 0-3-16,0 0-6 0,0 0 4 16,0 0-8-16,13 30-6 0,-13-30 21 0,0 0-5 15,0 0-2-15,13 37 0 0,-13-37 10 0,0 0-14 16,14 32 8-16,-14-32-12 0,0 0 9 15,13 35-1-15,-13-35-7 0,0 0-5 0,11 32 13 16,-11-32-9-16,0 0 24 0,8 34-17 0,-8-34-6 16,0 0 11-16,11 34 0 0,-11-34-6 0,0 0 19 15,7 30-24-15,-7-30 14 0,0 0-14 0,11 32 6 16,-11-32 0-16,0 0-4 0,6 33 6 0,-6-33 4 16,0 0-15-16,0 0 9 0,5 35-18 15,-5-35 29-15,0 0-17 0,0 0 11 0,-5 34-4 16,5-34 10-16,0 0-6 0,-15 31 5 0,15-31-8 15,0 0-11-15,-19 32 16 0,19-32-3 16,-18 22-10-16,18-22 16 0,-20 24-12 0,20-24 10 16,-25 22-19-16,25-22 10 0,-29 19 8 0,29-19-8 15,-34 18-9-15,34-18 23 0,-39 18-18 16,39-18 5-16,-46 19 6 0,46-19 2 0,-48 12-7 16,48-12 9-16,-48 12 40 0,48-12-57 0,-43 7 8 15,43-7-3-15,-39 3 0 0,39-3 24 0,-39 0-34 16,39 0 18-16,-40-3-6 0,40 3-2 0,-41-6-1 15,41 6-1-15,-42-6-25 0,42 6 23 16,-41-15 21-16,41 15-2 0,-40-20 62 0,40 20-74 16,-35-21 16-16,35 21-5 0,-32-29 2 0,32 29-1 15,-33-32-6-15,33 32 6 0,-29-36-31 0,29 36 48 16,-26-43 6-16,26 43-18 0,-23-43 52 16,23 43-54-16,-23-46 6 0,23 46-16 0,-18-49-2 15,18 49 6-15,-16-49 6 0,16 49-6 0,-10-44-3 16,10 44-10-16,-8-45 15 0,8 45-6 15,-3-40-68-15,3 40 78 0,1-37-10 0,-1 37 9 16,2-34 24-16,-2 34-32 0,8-34-5 0,-8 34-8 16,6-30 14-16,-6 30 4 0,6-27 2 15,-6 27-7-15,0 0 0 0,9-39 2 0,-9 39 7 16,0 0-7-16,8-29-40 0,-8 29 35 0,0 0-3 16,0 0 8-16,0 0 5 0,0 0-24 0,0 0 10 15,6-32 2-15,-6 32 0 0,0 0-3 16,0 0 2-16,0 0-8 0,0 0 2 0,0 0-19 15,0 0-13-15,0 0-29 0,0 0 0 0,0 0-40 16,0 0-25-16,0 0-31 0,0 0 0 0,0 0-100 16,0 0-36-16,0 0-190 0,0 0 158 15,0 0 188-15</inkml:trace>
  <inkml:trace contextRef="#ctx0" brushRef="#br0" timeOffset="734">22523 156 0 0,'0'0'146'0,"0"0"133"0,0 0-57 16,0 0-10-16,0 0-27 0,0 0-16 15,0 0-17-15,-4-32-12 0,4 32-30 0,0 0-8 16,0 0-22-16,0 0 36 0,0 0-87 0,0 0 47 15,0 0-11-15,0 0-16 0,0 0 50 0,0 0-80 16,0 0 4-16,0 0 0 0,0 0-12 16,0 0 5-16,0 0 6 0,-26 22 21 0,26-22-2 15,-13 24-3-15,13-24-1 0,-22 34 29 0,22-34-54 16,-21 41 2-16,8-18 0 0,-2 2-13 0,1 0 10 16,0 2-3-16,-1 0 2 0,-2 2-1 15,0-3-2-15,0 2-4 0,2 7-6 0,-3-9 17 16,1-1-14-16,0 2 1 0,1-1 0 0,0-1 18 15,-6 0-19-15,4-2 2 0,1 0 7 16,-3 0-7-16,1-1-3 0,0-1 4 0,-1-3 9 16,20-18-10-16,-33 37-2 0,16-16 0 0,17-21-6 15,-30 33 6-15,30-33 3 0,-28 27-6 0,28-27 0 16,-24 25 0-16,24-25 4 0,0 0-1 16,-30 26 3-16,30-26-1 0,0 0-2 0,-21 22-13 15,21-22-1-15,0 0 6 0,0 0-23 0,0 0-19 16,0 0-12-16,-17 21-16 0,17-21-17 0,0 0-10 15,0 0-24-15,0 0-31 0,0 0-40 0,0 0-51 16,0 0 5-16,14-28-237 0,-14 28 156 16,0 0 192-16</inkml:trace>
  <inkml:trace contextRef="#ctx0" brushRef="#br0" timeOffset="1297">22054 265 0 0,'0'0'81'0,"-3"-38"110"0,3 38-16 0,0 0-33 15,-1-35-11-15,1 35-14 0,0 0 3 0,0 0-30 16,0 0 0-16,0 0-15 0,-2-36-4 0,2 36-7 15,0 0 11-15,0 0 11 0,0 0-27 16,0 0-5-16,0 0 10 0,0 0-18 0,0 0 8 16,0 0-17-16,0 0 13 0,0 0-13 0,0 0-2 15,0 0-15-15,0 0 58 0,0 0-64 16,0 0-12-16,0 0-7 0,0 0 18 0,0 0 11 16,0 0 20-16,19 29-18 0,-19-29 7 0,7 32-1 15,-7-32-1-15,14 37-25 0,-14-37 37 0,17 43-18 16,-17-43-5-16,19 44 2 0,-19-44-3 15,21 49-2-15,-7-24 4 0,-2 0-2 0,2 1 1 16,-2 1-18-16,0 0 23 0,4-2-16 0,-4 0-8 16,2 2 13-16,-3-2-3 0,-11-25-3 0,26 48 7 15,-26-48-6-15,23 43-5 0,-23-43-2 0,18 43-7 16,-18-43-5-16,22 39 12 0,-22-39-16 16,17 37 20-16,-17-37 1 0,15 33-4 0,-15-33 5 15,12 28 1-15,-12-28-6 0,9 28-1 0,-9-28 4 16,0 0-6-16,13 32 1 0,-13-32-58 15,0 0 63-15,9 30 3 0,-9-30 0 0,0 0 8 16,0 0-8-16,11 32-11 0,-11-32 12 0,0 0-13 16,0 0-9-16,0 0 11 0,9 34-22 15,-9-34-21-15,0 0-14 0,0 0-13 0,0 0-1 16,0 0-31-16,0 0-16 0,0 0-36 0,0 0-39 16,0 0-18-16,0 0-78 0,0 0-182 15,0 0 156-15,0 0 201 0</inkml:trace>
  <inkml:trace contextRef="#ctx0" brushRef="#br0" timeOffset="2828">21042 929 0 0,'0'0'248'16,"0"0"28"-16,0 0-36 0,0 0-25 0,0 0-25 16,6-32-23-16,-6 32 98 0,0 0-154 0,0 0 14 15,0 0-24-15,0 0-3 0,0 0-5 16,0 0 14-16,0 0-5 0,3-34-26 0,-3 34 5 15,0 0-11-15,0 0-6 0,-8-31 28 0,8 31-37 16,0 0-8-16,-12-39 2 0,12 39 12 16,-5-29-25-16,5 29-4 0,0 0-6 0,-6-47 9 15,6 47 3-15,-1-35 0 0,1 35-12 0,0-38-40 16,0 38 47-16,6-37-4 0,-6 37-6 16,3-38-3-16,-3 38-11 0,11-36 8 0,-11 36-2 15,9-35-7-15,-9 35-4 0,17-40 4 0,-17 40-4 16,18-38 0-16,-18 38-4 0,22-37 5 15,-22 37-3-15,26-35-25 0,-26 35 25 0,26-30 0 16,-26 30-3-16,20-25 4 0,-20 25-3 0,23-21 2 16,-23 21-2-16,0 0-6 0,30-20-3 0,-30 20 5 15,0 0-38-15,25-16 47 0,-25 16-7 0,0 0 4 16,0 0-4-16,26-11 3 0,-26 11-9 0,0 0 1 16,0 0 3-16,0 0 6 0,46 4-5 15,-46-4 4-15,0 0-11 0,0 0 0 0,28 14-7 16,-28-14 6-16,0 0-1 0,18 22 3 0,-18-22 2 15,0 0 1-15,8 32 0 0,-8-32 0 16,0 0-2-16,3 43 3 0,-3-43 2 0,-2 34 4 16,2-34 3-16,2 38-1 0,-2-38-12 0,-6 39 5 15,6-39-1-15,-17 42-4 0,17-42 0 16,-20 41 1-16,20-41 6 0,-23 45-1 0,23-45-3 16,-32 40 1-16,15-21-1 0,-3 0 0 0,-5 0-8 15,2 0-8-15,0-1 0 0,-3-4 27 0,2 1-29 16,24-15-9-16,-54 26 13 0,54-26-4 0,-52 20 3 15,52-20 2-15,-48 15 2 0,48-15 9 16,-46 8 1-16,46-8-3 0,-41 3 1 0,41-3-48 16,0 0 60-16,-53-4 7 0,53 4-1 0,-33-10 14 15,33 10-22-15,-28-15 4 0,28 15-1 16,-29-18 0-16,29 18-8 0,-23-25 3 0,23 25-3 16,-20-28 13-16,20 28-4 0,-14-28-16 0,14 28 6 15,-11-25-17-15,11 25 22 0,0 0 4 16,-12-34-4-16,12 34 10 0,0 0 1 0,0 0-3 15,0 0-8-15,-6-28-1 0,6 28 8 0,0 0-10 16,0 0 2-16,0 0-5 0,0 0 4 0,0 0-6 16,0 0 3-16,0 0-9 0,0 0 1 0,0 0 7 15,0 0 2-15,0 0 0 0,0 0 0 16,0 0-10-16,0 0 15 0,0 0-5 0,6 32-1 16,-6-32 4-16,0 0 13 0,6 36-18 0,-6-36 2 15,0 0 2-15,3 41 0 0,-3-41 3 0,0 0-9 16,0 43 14-16,0-43-17 0,0 0 11 15,-1 48-1-15,1-48 6 0,0 0-29 0,-8 43 19 16,8-43 2-16,-12 32 5 0,12-32-2 0,-19 34-14 16,19-34 12-16,-20 26-6 0,20-26-4 15,-26 27 3-15,26-27-2 0,-32 29 11 0,32-29-9 16,-35 23-1-16,35-23 5 0,-40 22 5 0,40-22-5 16,-43 19-1-16,43-19 2 0,-48 18 1 15,48-18 0-15,-44 12 2 0,44-12 1 0,-48 11 1 16,48-11-5-16,-46 8 7 0,46-8 4 0,-47 5-4 15,47-5 0-15,-48-5 6 0,48 5-7 0,-52-6 28 16,52 6-31-16,-51-10 5 0,51 10 5 0,-46-15-17 16,46 15 16-16,-43-27-14 0,43 27 27 0,-40-30-15 15,40 30 7-15,-38-37 1 0,21 17-9 16,-1-2-22-16,1-3 27 0,3 4 1 0,-3-6-10 16,0-1 7-16,4-1-7 0,-3 1 8 0,-1-1-3 15,3 0-12-15,2 1 8 0,-2 3 2 16,5 0 18-16,9 25-22 0,-17-49 2 0,17 49-4 15,-17-46 11-15,17 46 2 0,-7-43-1 0,7 43-19 16,7-38 11-16,-7 38 15 0,-3-39-9 16,3 39-13-16,2-36 8 0,-2 36-4 0,0 0-3 15,4-41 0-15,-4 41 6 0,0 0-15 0,0 0 8 16,7-37 3-16,-7 37-15 0,0 0 36 0,0 0-80 16,0 0-2-16,0 0-29 0,6-33-5 15,-6 33-39-15,0 0-37 0,0 0-17 0,0 0-51 16,0 0-10-16,0 0-297 0,0 0 167 0,0 0 156 15</inkml:trace>
  <inkml:trace contextRef="#ctx0" brushRef="#br0" timeOffset="3421">18893 667 0 0,'0'0'322'0,"0"0"-73"16,26 12-38-16,-26-12-35 0,0 0-36 0,0 0-25 15,0 0-12-15,0 0-26 0,0 0-22 0,0 0-12 16,0 0-5-16,0 0-15 0,0 0 0 16,0 0 20-16,0 0 4 0,0 0 10 0,0 0 5 15,0 0 6-15,0 0 1 0,0 0-13 0,0 0 17 16,0 0-31-16,0 0-3 0,0 0-10 16,0 0-5-16,-26 13 0 0,26-13-2 0,0 0-4 15,0 0-1-15,-40 9-3 0,40-9 5 0,0 0 2 16,-43 7-19-16,43-7 4 0,0 0-2 15,-37 5 9-15,37-5-15 0,0 0 9 0,-47 7-3 16,47-7 3-16,0 0-22 0,-40 5 22 0,40-5-12 16,0 0 3-16,-40 6-13 0,40-6 20 0,0 0-14 15,-37 7-17-15,37-7-24 0,0 0-28 0,0 0-63 16,-37 4 6-16,37-4-15 0,0 0-27 16,0 0-21-16,0 0-9 0,0 0-244 0,0 0 152 15,0 0 212-15</inkml:trace>
  <inkml:trace contextRef="#ctx0" brushRef="#br0" timeOffset="3812">18999 1031 0 0,'28'11'215'0,"-28"-11"-7"0,0 0-44 0,0 0-6 0,0 0-23 16,0 0-12-16,0 0-22 0,0 0-3 0,0 0-28 15,23 16 12-15,-23-16-19 0,0 0-4 16,0 0-71-16,0 0 56 0,0 0 8 0,-34 1-20 16,34-1 29-16,0 0-24 0,0 0 8 0,-49 6-14 15,49-6 1-15,0 0-10 0,-48-6 12 16,48 6-8-16,0 0 6 0,-43-1-13 0,43 1 10 15,0 0-10-15,-43 0-21 0,43 0 16 0,0 0-3 16,-40-4-6-16,40 4 7 0,0 0 0 16,0 0 0-16,-43 0-23 0,43 0 25 0,0 0-18 15,0 0 6-15,0 0-2 0,0 0 2 0,0 0-10 16,-41 4 6-16,41-4-11 0,0 0-5 0,0 0-32 16,0 0-22-16,0 0-43 0,0 0-21 15,0 0-40-15,0 0-41 0,0 0-257 0,0 0 156 16,0 0 198-16</inkml:trace>
  <inkml:trace contextRef="#ctx0" brushRef="#br0" timeOffset="5796">17534 600 0 0,'0'0'216'0,"0"0"-33"0,0 0-18 16,0 0-17-16,0 0 8 0,0 0-19 0,0 0-26 15,-39-3-15-15,39 3-12 0,0 0-8 0,0 0-12 16,0 0 1-16,0 0-10 0,0 0-2 16,0 0-6-16,-12-22 8 0,12 22-7 0,0 0-5 15,0 0 0-15,0 0-1 0,0 0-10 0,0 0-12 16,0 0 16-16,0-38-11 0,0 38 7 15,0 0-8-15,0 0 3 0,0 0-7 0,15-22-16 16,-15 22 9-16,0 0-12 0,0 0 2 0,25-15 4 16,-25 15-9-16,0 0 1 0,0 0 5 0,34-10-4 15,-34 10-1-15,0 0 0 0,0 0-3 0,42-3-9 16,-42 3 15-16,0 0-5 0,0 0-6 16,40 10 8-16,-40-10 14 0,0 0-15 0,31 12 5 15,-31-12-6-15,0 0-7 0,37 22 40 0,-37-22-22 16,26 13-10-16,-26-13-1 0,23 15-12 0,-23-15 3 15,0 0 9-15,26 22 2 0,-26-22 4 16,0 0 3-16,0 0-5 0,17 25 2 0,-17-25 1 16,0 0-10-16,0 0 10 0,6 32 0 0,-6-32 0 15,0 0 0-15,0 0 2 0,2 43-6 16,-2-43 10-16,0 0-17 0,-3 36 12 0,3-36-8 16,0 0 1-16,-2 43-6 0,2-43 18 0,0 0-19 15,-3 46 25-15,3-46-56 0,-3 36 50 16,3-36-2-16,0 36 1 0,0-36 0 0,-3 39 5 15,3-39-19-15,3 36 5 0,-3-36-9 0,6 37 13 16,-6-37-15-16,11 37 16 0,-11-37-12 0,6 31 18 16,-6-31-16-16,14 26 12 0,-14-26-63 15,0 0 72-15,17 31-5 0,-17-31 2 0,0 0 13 16,23 22-23-16,-23-22-10 0,0 0 18 0,29 14-10 16,-29-14 0-16,0 0-7 0,0 0 19 0,41 4-65 15,-41-4 74-15,0 0-20 0,0 0 2 16,34-14-19-16,-34 14 52 0,0 0-8 0,18-21-7 15,-18 21-3-15,0 0 12 0,17-26-18 0,-17 26 14 16,0 0-9-16,11-36 16 0,-11 36-16 16,0 0 15-16,3-36-25 0,-3 36 20 0,0 0-24 15,-3-32 11-15,3 32-11 0,0 0 16 0,-11-32-24 16,11 32 9-16,0 0-11 0,-17-27 17 0,17 27-13 16,0 0 4-16,0 0-14 0,0 0 10 15,-20-20-5-15,20 20 4 0,0 0-4 0,0 0 3 16,0 0-7-16,0 0 14 0,0 0-16 0,0 0 55 15,0 0-51-15,0 0-1 0,0 0 0 0,0 0 13 16,-18 24-16-16,18-24 18 0,0 0-17 0,0 0 8 16,-5 37-2-16,5-37 4 0,0 0-3 15,0 43 5-15,0-43 0 0,0 0 1 0,7 45-1 16,-7-45 11-16,7 34-15 0,-7-34 2 0,6 33 1 16,-6-33-4-16,11 35 3 0,-11-35-4 15,9 33 4-15,-9-33-6 0,11 32 3 0,-11-32 11 16,9 35-1-16,-9-35-44 0,14 33 50 0,-14-33-20 15,14 35 16-15,-14-35 0 0,9 33-5 16,-9-33-5-16,0 0-3 0,14 42 14 0,-14-42-14 16,0 0 19-16,6 44-20 0,-6-44 3 0,3 32-10 15,-3-32 16-15,0 0-9 0,3 41 3 0,-3-41-11 16,0 0 4-16,5 43 5 0,-5-43 10 0,0 0-18 16,3 39 10-16,-3-39-5 0,0 0 2 15,0 0 1-15,-3 42-5 0,3-42 2 0,0 0 6 16,0 0-1-16,-3 33 1 0,3-33-9 0,0 0-54 15,0 0 62-15,-8 29-3 0,8-29-4 16,0 0 6-16,0 0-17 0,-20 25 10 0,20-25-7 16,0 0 18-16,-23 18-15 0,23-18 18 0,0 0-6 15,-37 12-9-15,37-12 14 0,-32 10 5 16,32-10 35-16,-35 3-42 0,35-3-9 0,-36 5 5 16,36-5 4-16,-36 4 3 0,36-4-6 0,-45-2 10 15,45 2-16-15,-43 2 11 0,43-2 2 0,-43 2-7 16,43-2 7-16,-46 1-2 0,46-1 0 15,-43 0-3-15,43 0-4 0,-47 2 8 0,47-2-2 16,-51 2 2-16,51-2-4 0,-46 0 1 0,46 0 18 16,-37 0-70-16,37 0 55 0,0 0-16 0,-47-2 0 15,47 2-7-15,0 0-7 0,0 0-24 0,0 0 1 16,0 0-28-16,-39-3-15 0,39 3-28 16,0 0-13-16,0 0-56 0,0 0-5 0,0 0-227 15,-8-32 147-15,8 32 233 0</inkml:trace>
  <inkml:trace contextRef="#ctx0" brushRef="#br0" timeOffset="6952">16783 624 0 0,'0'0'204'0,"0"0"29"0,0 0-43 0,0 0-19 16,0 0-22-16,0 0-18 0,-8-30-12 15,8 30-28-15,0 0 15 0,0 0-7 0,0 0-13 16,0 0 1-16,0 0-6 0,0 0-11 0,0 0 4 16,0 0-7-16,0 0-8 0,0 0-16 15,0 0 17-15,0 0-23 0,0 0-5 0,0 0 4 16,0 0-7-16,0 0-4 0,0 0-1 0,0 0 17 15,25 15 0-15,-25-15 0 0,0 0 14 16,21 29-6-16,-21-29 1 0,22 23 0 0,-22-23-12 16,29 29-3-16,-29-29-10 0,25 35 15 0,-25-35-15 15,29 36-7-15,-29-36 10 0,23 38-14 0,-23-38 10 16,27 37-11-16,-27-37 7 0,27 41-10 0,-27-41 3 16,23 38-12-16,-23-38 9 0,23 37-5 15,-23-37 9-15,16 34-12 0,-16-34 10 0,17 36-9 16,-17-36 0-16,0 0-2 0,17 40 11 0,-17-40-6 15,9 30 2-15,-9-30-4 0,0 0 0 0,11 39 0 16,-11-39-3-16,0 0-8 0,6 35 8 16,-6-35-2-16,0 0 1 0,3 35-1 0,-3-35-6 15,0 0 9-15,0 0 1 0,0 37-2 0,0-37-8 16,0 0 7-16,-3 34-1 0,3-34 1 16,0 0-6-16,0 0 7 0,-6 40 2 0,6-40 15 15,0 0-19-15,-14 26-6 0,14-26 14 0,0 0-12 16,-12 24 7-16,12-24-5 0,0 0 4 15,-18 26-5-15,18-26 6 0,0 0 2 0,-23 23 16 16,23-23-6-16,0 0-21 0,-33 25 3 0,33-25-2 16,-24 17 2-16,24-17 0 0,0 0-5 0,-35 15 12 15,35-15-1-15,0 0 6 0,-40 11-8 16,40-11 26-16,-36 7-34 0,36-7 2 0,-38 6 4 16,38-6-3-16,-40 4 0 0,40-4 2 0,-43 4 1 15,43-4 3-15,-41 3-3 0,41-3 9 0,-40 1-11 16,40-1 9-16,0 0-4 0,-49 3-2 0,49-3 4 15,0 0 0-15,-37 3-3 0,37-3 1 16,0 0-5-16,0 0 1 0,0 0-5 0,-39 1 8 16,39-1 14-16,0 0-25 0,0 0-1 0,0 0 4 15,0 0-9-15,0 0-7 0,0 0-4 16,0 0-4-16,0 0-13 0,0 0-14 0,0 0-14 16,0 0-19-16,0 0-16 0,0 0-15 0,0 0-17 15,0 0-17-15,0 0-28 0,0 0-41 0,0 0-28 16,0 0-283-16,0 0 165 0,0 0 163 0</inkml:trace>
  <inkml:trace contextRef="#ctx0" brushRef="#br0" timeOffset="8343">16033 701 0 0,'0'0'0'0,"0"0"100"0,0 0 10 0,0 0 2 16,-16-27 2-16,16 27-1 0,0 0 0 0,0 0-9 15,0 0-10-15,0 0 7 0,-12-23-17 0,12 23 6 16,0 0 54-16,0 0-83 0,0 0 5 16,0 0 3-16,0 0-21 0,0 0-1 0,0 0-13 15,0 0 6-15,0 0-16 0,-17-29 10 0,17 29-7 16,0 0 10-16,0 0-55 0,0 0 61 0,0 0-33 15,0 0 24-15,0 0 32 0,0 0-54 16,0 0-1-16,0 0 6 0,0 0-4 0,0 0 5 16,0 0-10-16,0 0-3 0,0 0-30 0,0 0 38 15,0 0-11-15,0 0-5 0,0 0-17 0,0 0 32 16,0 0 4-16,0 0 9 0,0 0-16 16,0 0 16-16,2 37 2 0,-2-37-1 0,0 0 3 15,3 38 1-15,-3-38 5 0,6 30 53 0,-6-30-62 16,11 34 17-16,-11-34-10 0,9 31 9 15,-9-31-10-15,9 32 2 0,-9-32 3 0,6 29 11 16,-6-29-14-16,0 0-7 0,8 47-17 0,-8-47-32 16,0 0 44-16,8 38 10 0,-8-38-12 0,0 0 5 15,12 40-24-15,-12-40 16 0,0 0-10 16,9 42 6-16,-9-42 0 0,0 0-4 0,6 45-20 16,-6-45 18-16,0 0-4 0,9 37-3 0,-9-37-6 15,0 0 12-15,5 32-17 0,-5-32 16 0,0 0-7 16,0 0 10-16,2 39-6 0,-2-39 4 0,0 0-14 15,0 0 10-15,3 35-1 0,-3-35 6 16,0 0-9-16,0 0-14 0,3 36 16 0,-3-36 8 16,0 0-12-16,0 0 42 0,0 0-47 0,0 0 10 15,0 0-8-15,3 36 2 0,-3-36-4 16,0 0 9-16,0 0-5 0,0 0 5 0,0 0-5 16,0 0 7-16,0 0 61 0,0 0-88 0,0 0-9 15,0 0-16-15,0 0-30 0,0 0-40 16,0 0-14-16,0 0-40 0,0 0-30 0,0 0-55 15,0 0-30-15,0 0-255 0,0 0 167 0,0 0 158 16</inkml:trace>
  <inkml:trace contextRef="#ctx0" brushRef="#br0" timeOffset="8968">15324 1328 0 0,'0'0'178'0,"0"0"118"0,-37-4-72 16,37 4-16-16,0 0-34 0,0 0-33 0,0 0-26 15,0 0-21-15,0 0-18 0,0 0-14 16,0 0-10-16,0 0-14 0,0 0-6 0,0 0-8 16,0 0-11-16,0 0 8 0,-32 6-2 15,32-6-8-15,0 0-1 0,0 0 2 0,0 0 3 16,0 0-1-16,-42 1 2 0,42-1 0 0,0 0-1 15,0 0 10-15,0 0 4 0,-40-1 1 16,40 1-17-16,0 0 10 0,-27-13 0 0,27 13 6 16,0 0-11-16,-28-22 8 0,28 22-10 0,-15-21 2 15,15 21-6-15,-11-26 0 0,11 26-5 0,-8-29 21 16,8 29-2-16,-1-35-64 0,1 35 56 0,0-40 7 16,0 40 17-16,6-47-21 0,-6 47-19 15,8-48 29-15,-8 48-23 0,9-52 12 0,-9 52-15 16,9-54 5-16,-9 54-9 0,11-51 5 0,-11 51-17 15,9-49 25-15,-9 49-11 0,11-43 5 0,-11 43-5 16,12-39 2-16,-12 39-12 0,12-37 1 16,-12 37 3-16,12-34 0 0,-12 34 8 0,16-31 1 15,-16 31 10-15,0 0-5 0,11-35-54 0,-11 35 64 16,0 0-10-16,0 0-12 0,0 0-4 16,12-29-5-16,-12 29-6 0,0 0-20 0,0 0-4 15,0 0-45-15,0 0-23 0,0 0-44 0,0 0 12 16,0 0-6-16,0 0-13 0,0 0-13 15,0 0-31-15,0 0-43 0,9 31-112 0,-9-31 121 16,-23 23 74-16</inkml:trace>
  <inkml:trace contextRef="#ctx0" brushRef="#br0" timeOffset="9562">14516 986 22 0,'0'0'340'0,"0"0"-70"0,0 0-33 0,0 0-33 16,0 0-39-16,0 0-15 0,0 0-42 0,0 0-7 15,0 0-28-15,0 0-2 0,0 0-28 0,0 0 37 16,-24-14-61-16,24 14 3 0,0 0-7 16,0 0-14-16,0 0 7 0,-28 11 10 0,28-11-12 15,-26 14 10-15,26-14-17 0,-30 12 5 0,30-12 1 16,-34 15-24-16,34-15 23 0,-37 17 3 15,37-17-7-15,-32 18 2 0,32-18-12 0,-34 20 18 16,34-20-10-16,-23 24 15 0,23-24-17 0,-25 23 13 16,25-23-18-16,-18 25 13 0,18-25-4 15,0 0 8-15,-14 34-16 0,14-34 68 0,0 0-71 16,-4 37 11-16,4-37-19 0,0 0 27 0,7 39-3 16,-7-39 8-16,19 27-10 0,-19-27 12 0,27 29 1 15,-27-29 7-15,34 28 1 0,-34-28-17 0,43 29 31 16,-43-29 1-16,43 25-10 0,-19-7 2 15,-24-18-13-15,45 25 12 0,-45-25-25 0,43 22 2 16,-43-22-8-16,41 21-1 0,-41-21 1 0,37 19 8 16,-37-19-10-16,34 18 0 0,-34-18 6 15,26 14 3-15,-26-14-54 0,0 0 11 0,29 11-13 16,-29-11-14-16,0 0-25 0,0 0-22 0,0 0-25 16,0 0-22-16,0 0-36 0,0 0-44 15,0 0-225-15,0 0 155 0,25-19 204 0</inkml:trace>
  <inkml:trace contextRef="#ctx0" brushRef="#br0" timeOffset="10312">13849 566 96 0,'0'0'272'0,"0"0"-62"16,0 0-31-16,0 0-21 0,0 0-40 15,-28-15-25-15,28 15-20 0,0 0-25 0,0 0-8 16,0 0-4-16,0 0 4 0,0 0-6 0,0 0 4 16,-30 17 7-16,30-17-5 0,0 0 27 15,-22 29-18-15,22-29 24 0,-21 22-13 0,21-22 1 16,-19 25-14-16,19-25-2 0,-23 31 9 0,23-31 13 15,-18 33-7-15,18-33-10 0,-19 41-6 16,19-41 7-16,-15 41-3 0,15-41 9 0,-14 55-12 16,14-55-2-16,-9 45-1 0,9-45-2 0,-8 48-11 15,8-48 8-15,-3 46-14 0,3-46 19 0,-1 49-9 16,1-49 2-16,1 46-19 0,-1-46 32 0,3 45-44 16,-3-45 20-16,3 42-4 0,-3-42-6 15,3 40 0-15,-3-40 6 0,5 39-3 0,-5-39 16 16,6 40-10-16,-6-40 4 0,8 39 0 0,-8-39-36 15,9 34 35-15,-9-34-4 0,14 34 12 16,-14-34-15-16,15 32-2 0,-15-32-7 0,16 25 0 16,-16-25 2-16,21 30-7 0,-21-30 7 0,25 28-11 15,-25-28 9-15,26 29 9 0,-26-29-13 16,30 27 6-16,-30-27-24 0,31 26 7 0,-31-26 7 16,32 26 3-16,-32-26-1 0,29 24 2 0,-29-24-9 15,37 21 2-15,-37-21 3 0,28 22 6 0,-28-22-7 16,28 19-35-16,-28-19 41 0,26 16-2 15,-26-16-1-15,26 15-3 0,-26-15 2 0,21 15-4 16,-21-15 2-16,0 0-6 0,23 15-1 0,-23-15 12 16,0 0-12-16,0 0 4 0,0 0-3 15,31 11-5-15,-31-11-16 0,0 0-2 0,0 0-13 16,0 0-11-16,0 0-17 0,0 0-26 0,0 0-31 16,0 0-11-16,0 0-46 0,24-11-6 0,-24 11-35 15,0 0-52-15,0 0-26 0,19-30-231 0,-19 30 165 16,0 0 164-16</inkml:trace>
  <inkml:trace contextRef="#ctx0" brushRef="#br0" timeOffset="11593">13198 1274 0 0,'0'0'120'0,"0"0"93"0,0 0-37 16,0 0-16-16,0 0-26 0,0 0 2 0,0 0-39 16,0 0-7-16,0 0-19 0,0 0-3 15,23 14-22-15,-23-14-3 0,0 0-24 0,0 0 8 16,0 0-10-16,0 0 1 0,0 0-13 0,0 0 15 15,0 0-11-15,0 0 6 0,0 0-7 0,0 0 3 16,0 0-8-16,-6 29 4 0,6-29-24 16,0 0 21-16,0 0 2 0,0 0-3 0,0 0 7 15,-15 25-16-15,15-25 13 0,0 0-14 0,0 0 19 16,0 0-12-16,0 0-1 0,0 0-5 16,0 0 12-16,0 0-15 0,0 0 14 0,0 0-2 15,0 0 5-15,0 0-23 0,0 0 8 0,0 0-6 16,-28-12 6-16,28 12 0 0,0 0 2 0,0 0-3 15,0 0 18-15,0 0-5 0,-1-38 5 16,1 38-3-16,0 0 15 0,0 0-13 0,0 0 15 16,0 0-1-16,0 0-6 0,7-30-17 0,-7 30 13 15,0 0-21-15,0 0 16 0,0 0-12 0,0 0 0 16,0 0-1-16,0 0 10 0,0 0-13 16,0 0 8-16,40 10-3 0,-40-10 9 0,0 0-6 15,23 20 6-15,-23-20 25 0,0 0-32 0,20 20-11 16,-20-20 9-16,0 0-8 0,20 23 16 0,-20-23-16 15,0 0 8-15,0 0-5 0,0 0-3 0,9 27-14 16,-9-27 20-16,0 0-20 0,0 0 13 16,0 0 2-16,0 0-3 0,0 0 73 0,0 0-78 15,-26 16-5-15,26-16 12 0,0 0-1 0,0 0 19 16,-27-11-17-16,27 11 13 0,0 0-9 16,-28-14 18-16,28 14-8 0,0 0 5 0,-25-25-30 15,25 25 44-15,0 0-7 0,-15-23 16 0,15 23 17 16,0 0-36-16,0 0-5 0,-12-24 9 15,12 24-8-15,0 0 0 0,0 0-10 0,0 0 10 16,0 0-63-16,0 0 60 0,0 0-8 0,0 0 6 16,0 0-20-16,0 0 13 0,0 0-6 0,0 0 8 15,0 0 3-15,0 0 1 0,0 0-2 0,0 0 6 16,27 14 0-16,-27-14 2 0,0 0-13 16,0 0 11-16,19 29-18 0,-19-29 14 0,0 0-4 15,0 0 4-15,6 32 4 0,-6-32 3 0,0 0-7 16,0 0-12-16,-12 32 9 0,12-32-5 15,0 0 6-15,0 0 1 0,-23 25 5 0,23-25-6 16,0 0 10-16,0 0 2 0,0 0 17 0,-34 11-1 16,34-11 12-16,0 0-7 0,0 0 66 15,-29-14-80-15,29 14 10 0,-22-16 8 0,22 16 4 16,-21-20-14-16,21 20 23 0,-23-27 5 0,23 27 17 16,-19-35-26-16,19 35 21 0,-26-40-12 0,26 40 40 15,-21-50-74-15,21 50 29 0,-17-56-12 16,9 23 11-16,-1-3-14 0,1 4 7 0,1-5-27 15,-1-1 18-15,2 4-11 0,1-2 0 0,-1 6-13 16,3-6 5-16,0 3 0 0,-2 1-8 0,-4 3 1 16,9 29 0-16,-4-52-15 0,4 52 17 0,-4-38-16 15,4 38 15-15,-1-37-12 0,1 37 7 16,0 0-12-16,0-34 9 0,0 34-9 0,0 0-4 16,0 0-6-16,0 0-13 0,0 0-38 0,0 0-22 15,3-36-24-15,-3 36 33 0,0 0-89 16,0 0-4-16,0 0-32 0,0 0-6 0,0 0 20 15,0 0-8-15,0 0-37 0,2 36-185 0,-2-36 147 16,0 0 229-16</inkml:trace>
  <inkml:trace contextRef="#ctx0" brushRef="#br0" timeOffset="12578">12340 836 0 0,'-7'-40'133'0,"7"40"16"16,-9-29-6-16,9 29-16 0,0 0-20 0,-11-31 25 15,11 31-13-15,0 0-7 0,0 0-8 16,-11-30-8-16,11 30-16 0,0 0 4 0,0 0-9 15,0 0 1-15,0 0-14 0,0 0 9 0,0 0-14 16,0 0 8-16,0 0-11 0,0 0 8 16,0 0 32-16,-5-31-62 0,5 31-3 0,0 0-1 15,0 0 50-15,0 0-67 0,0 0-13 0,0 0 7 16,0 0-3-16,0 0 7 0,0 0-6 0,0 0 10 16,0 0-5-16,0 0 13 0,0 0 0 15,14 25 9-15,-14-25-9 0,0 0 23 0,16 31-4 16,-16-31-1-16,0 0-8 0,20 34 10 0,-20-34-6 15,18 30-34-15,-18-30 30 0,20 33 3 0,-20-33-11 16,26 37 9-16,-26-37-8 0,29 39 10 0,-29-39-15 16,26 38 3-16,-26-38-10 0,26 41 15 15,-26-41-16-15,23 37 11 0,-23-37-10 0,22 34 6 16,-22-34-13-16,15 36 12 0,-15-36-11 0,16 30 0 16,-16-30-12-16,15 31 17 0,-15-31-16 15,14 26 12-15,-14-26-12 0,15 33 20 0,-15-33-17 16,12 34 6-16,-12-34-41 0,13 30 46 0,-13-30-4 15,12 34 16-15,-12-34-27 0,11 34 14 0,-11-34-7 16,9 32-2-16,-9-32 2 0,6 30 1 16,-6-30-1-16,5 32 6 0,-5-32-12 0,0 0 5 15,6 40 1-15,-6-40 20 0,0 0-33 0,3 39 13 16,-3-39-10-16,0 0 10 0,0 35-10 0,0-35 17 16,0 0-18-16,-3 39 15 0,3-39-14 0,0 0 9 15,-10 35 0-15,10-35-33 0,0 0 35 16,-15 34 6-16,15-34-22 0,0 0 24 0,-23 31-12 15,23-31 2-15,-18 19-10 0,18-19 19 0,0 0-12 16,-33 24 3-16,33-24-1 0,-21 19-2 16,21-19-11-16,-25 11-3 0,25-11 8 0,0 0-7 15,-36 18-9-15,36-18-21 0,-30 8 13 0,30-8-10 16,0 0-18-16,-27 20 9 0,27-20-32 16,0 0-22-16,0 0 11 0,-29 12-29 0,29-12-10 15,0 0-26-15,0 0-8 0,0 0-19 0,0 0-17 16,0 0-24-16,0 0-193 0,0 0 145 0,-39-1 233 15</inkml:trace>
  <inkml:trace contextRef="#ctx0" brushRef="#br0" timeOffset="13922">11516 1145 0 0,'0'0'0'0,"5"-33"145"0,-5 33-16 0,0 0-23 16,0 0-19-16,0 0-23 0,0 0-8 0,0 0 7 16,0 0 2-16,0 0-11 0,0 0 14 0,0 0-14 15,0 0 10-15,0 0-10 0,0 0 14 16,0 0-11-16,0 0 8 0,0 0-2 0,0 0 1 15,0 0-15-15,0 0 12 0,-2-36-6 16,2 36 2-16,0 0-4 0,0 0-4 0,0 0-13 16,0 0 12-16,0 0-10 0,0 0-2 0,0 0-47 15,0 0 51-15,0 0-10 0,0 0-1 0,0 0 9 16,0 0-18-16,0 0-12 0,0 0 7 0,0 0-9 16,0 0 16-16,0 0-25 0,0 0-24 15,0 0 28-15,0 0 14 0,0 0-14 0,0 0 5 16,0 0 1-16,0 0 14 0,0 0-11 0,0 0 28 15,0 0-10-15,0 0 16 0,11 28-22 16,-11-28-4-16,0 0 8 0,0 0 10 0,0 0-28 16,12 27 10-16,-12-27-5 0,0 0 4 0,14 31 5 15,-14-31-1-15,0 0-7 0,16 35 9 0,-16-35-49 16,10 26 46-16,-10-26 0 0,13 26 1 0,-13-26-7 16,12 31 9-16,-12-31-3 0,0 0 8 15,20 37-24-15,-20-37 11 0,11 32-1 0,-11-32-19 16,12 30 17-16,-12-30-2 0,11 31 4 0,-11-31 2 15,10 30-6-15,-10-30 3 0,0 0-17 0,16 38-1 16,-16-38 1-16,9 32 20 0,-9-32-61 16,8 27 50-16,-8-27 13 0,0 0-10 0,13 41-1 15,-13-41 4-15,0 0-16 0,14 33 9 0,-14-33-6 16,0 0 7-16,6 33 0 0,-6-33-80 16,0 0 89-16,6 28-8 0,-6-28 9 0,0 0-2 15,0 0-2-15,10 33-5 0,-10-33-1 0,0 0-5 16,0 0 3-16,0 0-1 0,6 33-11 0,-6-33 1 15,0 0 13-15,0 0-5 0,0 0-6 16,0 0 8-16,9 27-3 0,-9-27-1 0,0 0 1 16,0 0-2-16,0 0-1 0,0 0-3 0,0 0-15 15,0 0-32-15,0 0-27 0,0 0-9 0,0 0-40 16,0 0-16-16,0 0-29 0,0 0-20 0,0 0-18 16,0 0-26-16,0 0-236 0,0 0 156 15,0 0 198-15</inkml:trace>
  <inkml:trace contextRef="#ctx0" brushRef="#br0" timeOffset="14485">11168 1603 81 0,'0'0'302'0,"-25"-17"-71"0,25 17-17 15,0 0-46-15,0 0-28 0,0 0-18 16,0 0-25-16,0 0-22 0,0 0-6 0,0 0-28 16,0 0 1-16,0 0-21 0,0 0 13 0,0 0-11 15,0 0 10-15,0 0-14 0,0 0 0 16,0 0 0-16,0 0-5 0,-24 18-11 0,24-18 21 15,0 0-14-15,0 0 1 0,0 0-9 0,-25 27 6 16,25-27-5-16,0 0 6 0,-21 18-9 0,21-18 7 16,0 0-3-16,0 0 1 0,-28 15-8 15,28-15 14-15,0 0-9 0,0 0 13 0,0 0 1 16,0 0 10-16,-40-7-10 0,40 7 10 0,0 0-54 16,-23-21 73-16,23 21-8 0,-21-28-7 0,21 28-14 15,-17-30 1-15,17 30 0 0,-19-35 3 0,19 35-15 16,-15-40 16-16,15 40-12 0,-14-43 10 15,14 43-13-15,-4-55 7 0,4 55-6 0,-13-50 7 16,13 50 0-16,-9-53 11 0,9 53-1 0,-6-54 4 16,6 54-9-16,-8-56 6 0,8 56-12 15,-4-58-49-15,4 58 59 0,-11-51 10 0,11 51-20 16,-3-50 5-16,3 50-20 0,-5-40 14 0,5 40-1 16,0 0 1-16,-1-47-13 0,1 47-2 15,0 0-15-15,0 0-4 0,0 0-20 0,8-35 29 16,-8 35-44-16,0 0-62 0,0 0-23 0,0 0-28 15,0 0-16-15,0 0 15 0,0 0-13 16,0 0 0-16,27-11-67 0,-27 11-109 0,0 0 122 0,0 0 75 16</inkml:trace>
  <inkml:trace contextRef="#ctx0" brushRef="#br0" timeOffset="15313">10484 1201 0 0,'0'0'97'0,"1"-39"126"0,-1 39-34 16,0 0-11-16,0 0-25 0,0 0-5 0,0 0-29 16,0 0 0-16,0 0-29 0,0 0-4 15,0 0-21-15,0 0-9 0,0 0-10 0,0 0-7 16,-18-18-24-16,18 18 7 0,0 0 30 0,0 0-49 16,0 0-3-16,0 0 6 0,0 0-10 15,0 0 13-15,-25 18-13 0,25-18 11 0,0 0-4 16,0 0 4-16,-23 23-9 0,23-23 10 0,-18 20-39 15,18-20 42-15,-25 25-7 0,25-25 4 16,-18 25-10-16,18-25 9 0,-20 28-15 0,20-28 18 16,-19 29-15-16,19-29 8 0,0 0-11 0,-18 33 6 15,18-33-18-15,0 0 16 0,0 0-12 0,0 0 12 16,0 0-1-16,0 0 2 0,4 38 8 0,-4-38-9 16,0 0 6-16,0 0 0 0,33 9 5 15,-33-9 2-15,0 0 0 0,41 1 9 0,-41-1-14 16,0 0 10-16,52 0-13 0,-52 0 9 0,43-1-10 15,-43 1 10-15,42-4 4 0,-42 4-5 16,38-1-12-16,-38 1 8 0,0 0-4 0,46-2 8 16,-46 2-11-16,0 0 14 0,0 0-4 0,0 0 12 15,34-6-6-15,-34 6 8 0,0 0-6 16,0 0 1-16,0 0-3 0,0 0 4 0,0 0-14 16,0 0 4-16,0 0-40 0,0 0 48 0,0 0-17 15,0 0 14-15,0 0 66 0,-17 31-87 0,17-31 7 16,0 0 2-16,-23 32-8 0,23-32 9 0,-23 22-17 15,23-22 15-15,-20 23-6 0,20-23 3 16,-17 24-1-16,17-24 71 0,-14 26-97 0,14-26 18 16,0 0 11-16,-10 37-14 0,10-37 5 0,0 0 8 15,-11 40-7-15,11-40-2 0,0 0 8 0,0 37 3 16,0-37-7-16,0 0 4 0,11 32 3 16,-11-32 0-16,0 0 0 0,16 30-7 0,-16-30 8 15,0 0 0-15,22 26 4 0,-22-26 3 0,0 0-6 16,34 18-2-16,-34-18 0 0,0 0-2 15,38 13 0-15,-38-13 13 0,0 0 33 0,45 3-40 16,-45-3-5-16,0 0 10 0,44-3-8 0,-44 3 11 16,0 0-11-16,43-1 7 0,-43 1-20 0,0 0 23 15,40-11-26-15,-40 11 55 0,0 0-74 16,0 0 15-16,41-1-20 0,-41 1-22 0,0 0-31 16,0 0-24-16,0 0-11 0,0 0-27 0,0 0-14 15,0 0-29-15,0 0-219 0,0 0 145 16,0 0 237-16</inkml:trace>
  <inkml:trace contextRef="#ctx0" brushRef="#br0" timeOffset="15953">9725 1033 0 0,'0'0'139'0,"0"0"67"0,0 0-59 16,-36 3-10-16,36-3 3 0,0 0-30 0,0 0-16 16,0 0-3-16,0 0-18 0,-17 24 3 15,17-24-5-15,0 0 11 0,-8 35-8 0,8-35 10 16,0 0-17-16,-9 42-4 0,9-42-15 0,-6 39 29 15,6-39-11-15,-5 36-8 0,5-36-14 0,-5 43 11 16,5-43 2-16,-1 46-13 0,1-46 0 0,0 46-2 16,0-46-14-16,0 46 30 0,0-46-66 15,3 47 28-15,-3-47-11 0,2 52 12 0,-2-52-18 16,6 47 6-16,-6-47-3 0,7 44 4 0,-7-44 1 16,10 43 17-16,-10-43 5 0,9 38-65 15,-9-38 56-15,12 35-8 0,-12-35 13 0,15 34-12 16,-15-34 20-16,23 32-15 0,-23-32 1 0,26 33-5 15,-26-33 13-15,30 33-17 0,-30-33-11 16,33 27 12-16,-33-27-5 0,33 30 0 0,-33-30-9 16,33 24 3-16,-33-24 0 0,28 22-3 0,-28-22 2 15,29 22-10-15,-29-22 5 0,25 17-26 0,-25-17 29 16,24 15 3-16,-24-15-25 0,0 0-9 16,22 15 26-16,-22-15-70 0,0 0-6 0,0 0-27 15,0 0 38-15,0 0-73 0,0 0-40 0,0 0-22 16,0 0-21-16,0 0-42 0,0 0-204 0,0 0 155 15,0 0 200-15</inkml:trace>
  <inkml:trace contextRef="#ctx0" brushRef="#br0" timeOffset="17141">9159 1429 0 0,'0'0'57'16,"15"29"124"-16,-15-29-29 0,0 0-25 0,0 0 4 16,0 0-7-16,0 0-16 0,0 0-9 0,13 23-9 15,-13-23-14-15,0 0 1 0,0 0-16 16,0 0 11-16,0 0-9 0,0 0-3 0,0 0 2 16,0 0-13-16,0 0-6 0,0 0-15 0,0 0-11 15,0 0 11-15,0 0-14 0,0 0 3 16,0 0-1-16,-22 19 5 0,22-19-14 0,0 0 5 15,0 0-7-15,-27 11-1 0,27-11 3 0,0 0-1 16,0 0 0-16,0 0 1 0,-37 7-4 0,37-7 9 16,0 0 3-16,0 0-1 0,0 0 0 15,-34-8-2-15,34 8-12 0,0 0 13 0,-24-17-3 16,24 17-4-16,0 0-2 0,-25-24 2 16,25 24 42-16,0 0-48 0,-17-26-15 0,17 26 14 15,0 0 48-15,0 0-64 0,-6-37-6 0,6 37 15 16,0 0-14-16,6-28 12 0,-6 28 5 0,0 0-30 15,14-29 37-15,-14 29 2 0,0 0-9 0,0 0 84 16,14-25-93-16,-14 25 14 0,0 0-18 0,0 0 13 16,0 0-9-16,0 0 11 0,0 0-33 15,0 0 40-15,0 0-16 0,0 0 12 0,0 0-2 16,0 0-4-16,30 11-1 0,-30-11 8 0,0 0 2 16,0 0 7-16,22 26-18 0,-22-26 19 15,0 0-14-15,0 0 2 0,0 0-5 0,0 38 5 16,0-38 1-16,0 0 4 0,0 0-12 0,0 0 12 15,0 0-17-15,0 0 18 0,0 0-12 16,-15 22 14-16,15-22-9 0,0 0 7 0,0 0 81 16,0 0-105-16,0 0-3 0,0 0 5 0,-20-22 0 15,20 22 1-15,0 0-3 0,0 0 9 0,-17-29-6 16,17 29 15-16,0 0-12 0,0 0 20 0,-10-28-15 16,10 28 15-16,0 0-8 0,0 0 11 0,0 0-23 15,0 0 16-15,0 0-15 0,0 0-2 16,0 0 2-16,0 0 10 0,0 0-10 0,0 0-21 15,0 0 28-15,0 0 4 0,0 0-5 0,0 0 9 16,0 0-11-16,0 0 13 0,0 0-11 16,0 0 16-16,0 0-9 0,0 0 13 0,0 0-18 15,-18 30 16-15,18-30-17 0,0 0 20 0,-21 27-11 16,21-27 4-16,-17 22-8 0,17-22 2 16,0 0-6-16,-25 23 17 0,25-23-16 0,0 0 18 15,0 0 4-15,0 0 15 0,-31 16-8 0,31-16 17 16,0 0-9-16,0 0 19 0,0 0-11 0,-29-11 4 15,29 11-15-15,0 0 25 0,-23-18-19 16,23 18 19-16,-17-21-24 0,17 21 11 0,-20-25 4 16,20 25 7-16,-21-31-15 0,21 31 6 0,-20-42 4 15,20 42-3-15,-18-45-18 0,10 15 11 0,-1 2-35 16,3-4 16-16,-1-1-5 0,0-3 10 0,2-3-19 16,1 1 9-16,-3 0-14 0,4 4 8 15,-1 0-9-15,4 34 5 0,-6-51-2 0,6 51 0 16,-8-50-8-16,8 50 7 0,-11-41-10 0,11 41 18 15,-4-30-25-15,4 30-16 0,0 0-20 16,-5-33-13-16,5 33-31 0,0 0-7 0,0 0-23 16,0 0-2-16,0 0-23 0,-2-37-27 0,2 37-12 15,0 0-15-15,0 0-20 0,0 0-247 0,0 0 155 16,0 0 201-16</inkml:trace>
  <inkml:trace contextRef="#ctx0" brushRef="#br0" timeOffset="20594">7945 1009 0 0,'-9'-30'139'15,"9"30"46"-15,0 0-20 0,0 0-10 16,0 0 2-16,0 0-14 0,0 0-13 0,0 0-19 16,0 0 0-16,0 0-25 0,0 0 1 0,0 0-8 15,0 0-4-15,0 0-5 0,0 0 0 0,0 0-3 16,0 0-5-16,0 0-10 0,0 0 2 16,0 0-9-16,0 0-6 0,0 0 4 0,0 0-8 15,0 0-19-15,0 0 9 0,0 0-76 0,0 0 85 16,0 0-4-16,0 0 2 0,0 0-28 0,0 0 29 15,0 0-15-15,0 0 11 0,0 0-6 0,0 0 8 16,0 0-6-16,0 0-25 0,0 0 51 16,0 0 1-16,0 0-9 0,41 11 8 0,-41-11-19 15,27 19 10-15,-27-19-16 0,27 19 7 0,-27-19-9 16,29 19-3-16,-29-19-12 0,31 22 8 16,-31-22-9-16,28 22 9 0,-28-22 0 0,21 21-10 15,-21-21-5-15,19 22 11 0,-19-22-11 0,16 21 9 16,-16-21-15-16,14 22 19 0,-14-22-14 15,0 0 4-15,17 27-13 0,-17-27 11 0,0 0-5 16,15 30 17-16,-15-30-19 0,11 27 10 0,-11-27-4 16,0 0 3-16,16 34-4 0,-16-34 7 0,9 29-8 15,-9-29 6-15,6 29-14 0,-6-29-9 16,5 30 20-16,-5-30 2 0,6 34-10 0,-6-34 12 16,0 0-4-16,6 44 1 0,-6-44-2 0,0 0 0 15,0 42 2-15,0-42-9 0,0 0-22 0,1 41 33 16,-1-41-4-16,0 0 3 0,0 39-2 15,0-39-7-15,0 0-2 0,0 39 2 0,0-39 8 16,0 0-8-16,-9 36 3 0,9-36 8 0,0 0-9 16,-11 39-6-16,11-39-1 0,-10 25 9 0,10-25 3 15,-13 25-6-15,13-25 3 0,-13 26-8 16,13-26 0-16,-17 22-5 0,17-22-44 0,-17 19 29 16,17-19-13-16,0 0-13 0,-25 24-14 0,25-24-19 15,0 0-8-15,-23 17-24 0,23-17-11 16,0 0-25-16,0 0-36 0,0 0-23 0,-34 7-10 15,34-7-36-15,0 0-184 0,-29-10 151 0,29 10 216 16</inkml:trace>
  <inkml:trace contextRef="#ctx0" brushRef="#br0" timeOffset="21687">7575 993 0 0,'0'0'199'0,"-23"-22"69"16,23 22-30-16,0 0-43 0,0 0-18 15,0 0-23-15,-18-19 0 0,18 19-35 0,0 0-11 16,0 0-30-16,0 0-12 0,0 0-25 0,0 0 4 15,0 0-17-15,0 0 7 0,0 0-34 0,0 0 11 16,0 0 0-16,0 0 7 0,0 0-7 0,11 31 7 16,-11-31-1-16,0 0 5 0,9 30-5 15,-9-30-3-15,0 0-7 0,8 38 5 0,-8-38-7 16,0 0 6-16,10 40 1 0,-10-40-1 16,0 0-8-16,2 40 2 0,-2-40-8 0,0 0 12 15,0 38-7-15,0-38 5 0,-9 29-17 0,9-29 10 16,-13 24-9-16,13-24 17 0,-20 23 37 0,20-23-63 15,-21 18-4-15,21-18 12 0,0 0-6 0,-34 17 6 16,34-17-5-16,0 0 10 0,-37 6 0 16,37-6-2-16,0 0-3 0,0 0 5 0,-41-9-7 15,41 9 8-15,0 0-21 0,-23-15 6 0,23 15-8 16,0 0 11-16,-20-20-6 0,20 20 18 16,0 0-8-16,0 0 8 0,-17-25-8 0,17 25-22 15,0 0 27-15,0 0 10 0,0 0-4 0,0 0 13 16,0 0-16-16,0 0 6 0,0 0-12 15,0 0 5-15,0 0 2 0,0 0 2 0,0 0-21 16,0 0 1-16,0 0 8 0,0 0 12 0,0 0-8 16,0 0 8-16,0 0-10 0,0 0 17 0,0 0-12 15,-14 28 3-15,14-28-1 0,0 0 7 0,-9 32-11 16,9-32 11-16,0 0-12 0,-11 28 12 0,11-28-6 16,0 0 0-16,-15 23-8 0,15-23 11 15,0 0 10-15,0 0-6 0,-23 14-15 0,23-14 11 16,0 0-7-16,0 0 17 0,0 0-7 0,-43 0-7 15,43 0-19-15,0 0 29 0,-31-12-9 16,31 12 32-16,0 0-56 0,-24-17 30 0,24 17-8 16,0 0 3-16,-22-16 3 0,22 16 11 0,0 0-1 15,-15-23 0-15,15 23-6 0,0 0 9 16,-15-22-3-16,15 22 15 0,0 0-17 0,0 0 23 16,-13-29-21-16,13 29 19 0,0 0-3 0,0 0 3 15,0 0-14-15,0 0-4 0,0 0-4 0,0 0 55 16,0 0-74-16,0 0 10 0,0 0-13 15,0 0 2-15,0 0 18 0,0 0-9 0,0 0-4 16,0 0 7-16,0 0 1 0,0 0 12 0,0 0 1 16,25 25-39-16,-25-25 56 0,15 25 8 0,-15-25-10 15,19 29 4-15,-19-29-6 0,23 33 1 16,-23-33-6-16,26 33 6 0,-26-33-3 0,26 38 7 16,-9-15-5-16,-17-23-9 0,26 39-6 0,-26-39 4 15,29 39-9-15,-29-39 23 0,24 35-30 16,-24-35 15-16,20 30-2 0,-20-30-4 0,13 25 0 15,-13-25 2-15,0 0-4 0,20 32 2 0,-20-32-10 16,0 0 9-16,12 28-7 0,-12-28 3 0,0 0-4 16,8 30-1-16,-8-30-8 0,0 0 5 0,7 32-23 15,-7-32-12-15,0 0-25 0,6 28-26 0,-6-28-28 16,0 0-16-16,0 0-31 0,0 0-17 16,8 34-8-16,-8-34-1 0,0 0-5 0,0 0-6 15,0 0-213-15,0 0 144 0,0 0 240 0</inkml:trace>
  <inkml:trace contextRef="#ctx0" brushRef="#br0" timeOffset="22265">6725 1547 133 0,'0'0'306'0,"0"0"-57"0,-17-21-24 0,17 21-49 0,0 0-25 15,0 0-32-15,0 0-14 0,0 0-17 16,0 0-25-16,0 0-26 0,0 0-3 0,0 0-9 16,0 0 3-16,0 0-19 0,0 0 6 0,0 0-10 15,0 0 2-15,0 0-2 0,0 0 3 16,0 0 3-16,-41 2-9 0,41-2 11 0,0 0-11 15,0 0 9-15,-29 14-13 0,29-14 9 0,0 0 2 16,-31 11 0-16,31-11-7 0,0 0 5 16,-40 4-16-16,40-4 13 0,0 0-7 0,-46-1 10 15,46 1-7-15,-32-9 3 0,32 9-3 0,0 0 10 16,-38-11-12-16,38 11 18 0,0 0-4 0,-25-18 5 16,25 18 69-16,0 0-59 0,-14-33 0 0,14 33 18 15,-6-34-6-15,6 34 9 0,-6-38-3 0,6 38 11 16,-6-43 3-16,6 43 4 0,-8-53-16 15,8 53 1-15,-3-61-4 0,3 61 11 0,-2-66-14 16,2 31 4-16,2-3 8 0,-2 4-18 0,3-5-3 16,2 6 5-16,-2 0 0 0,-3 33-4 15,6-60-11-15,-6 60 4 0,5-50-11 0,-5 50 4 16,4-40-11-16,-4 40 8 0,0 0 11 16,2-38-14-16,-2 38-7 0,0 0 2 0,0 0-1 15,0 0 0-15,0 0-20 0,0 0 8 0,3-34-3 16,-3 34-1-16,0 0-10 0,0 0-19 15,0 0-91-15,0 0 50 0,0 0-44 0,0 0-23 16,0 0-44-16,0 0 11 0,0 0-27 0,0 0-8 16,0 0 6-16,0 0-8 0,0 0-47 0,0 0-153 15,-13 37 145-15,13-37 240 0</inkml:trace>
  <inkml:trace contextRef="#ctx0" brushRef="#br0" timeOffset="22890">5913 1131 11 0,'0'0'276'0,"0"0"-49"0,0 0-39 0,7-36-24 16,-7 36-21-16,0 0-19 0,0 0-26 15,0 0-10-15,0 0-16 0,0 0-10 0,0 0-9 16,0 0-14-16,0 0-9 0,0 0 1 0,0 0-1 15,0 0-41-15,0 0 40 0,-22-16 3 16,22 16-7-16,0 0 11 0,0 0-11 0,-29 24 18 16,29-24-24-16,0 0 16 0,-37 26 1 0,37-26-7 15,-24 26-25-15,24-26 27 0,-23 26-23 16,23-26 6-16,-20 28-5 0,20-28 5 0,-19 29-11 16,19-29 1-16,-15 31 2 0,15-31-11 0,-12 32 4 15,12-32 16-15,-7 37-15 0,7-37 8 0,-4 32-6 16,4-32 7-16,0 35-5 0,0-35 6 15,4 38-10-15,-4-38 7 0,8 35-12 0,-8-35 12 16,12 36 1-16,-12-36 12 0,22 32-6 0,-22-32 11 16,14 29-8-16,-14-29-7 0,18 29 6 0,-18-29-3 15,22 22-4-15,-22-22 17 0,21 23-23 0,-21-23 105 16,22 22-121-16,-22-22 9 0,30 19-7 16,-30-19 13-16,19 18-9 0,-19-18 0 0,21 18-2 15,-21-18 11-15,0 0-15 0,25 21 10 0,-25-21-1 16,0 0 3-16,0 0-4 0,13 23 8 15,-13-23-12-15,0 0 3 0,0 0-9 0,0 0-2 16,0 0-33-16,0 0-5 0,0 0-32 0,0 0-23 16,0 0-29-16,0 0-10 0,0 0-16 15,0 0-19-15,0 0-21 0,0 0-222 0,0 0 148 16,0 0 226-16</inkml:trace>
  <inkml:trace contextRef="#ctx0" brushRef="#br0" timeOffset="23890">5263 1103 0 0,'0'0'128'0,"0"0"80"0,0 0-45 0,0 0 31 0,0 0-74 16,0 0-2-16,0 0-32 0,0 0 2 15,0 0-17-15,0 0-1 0,0 0-9 0,0 0-13 16,0 0-15-16,0 0 8 0,0 0-26 0,0 0-17 16,0 0 25-16,0 0 1 0,0 0-9 0,0 0 5 15,0 0-5-15,0 0 27 0,0 0 5 16,0 0 13-16,0 0-17 0,0 0 6 0,-36 5-15 16,36-5-3-16,0 0 9 0,0 0-7 0,-18 19 0 15,18-19-4-15,0 0 1 0,0 0 2 16,-18 25-14-16,18-25 13 0,0 0-8 0,-19 35 6 15,19-35 0-15,-12 25 9 0,12-25-12 0,-15 30 1 16,15-30-11-16,-11 30 16 0,11-30-19 16,-12 30 12-16,12-30 1 0,-10 28-6 0,10-28-6 15,-9 30 2-15,9-30-1 0,0 0 1 0,-1 43-12 16,1-43 18-16,0 0-6 0,-10 41-5 0,10-41 7 16,0 0-6-16,0 37-2 0,0-37 9 15,0 0-6-15,2 41 4 0,-2-41 1 0,0 0 17 16,5 41-16-16,-5-41-9 0,0 0 6 0,9 41 8 15,-9-41 0-15,0 0-5 0,10 40 4 0,-10-40 1 16,11 27 0-16,-11-27-2 0,11 30 0 0,-11-30 28 16,15 29-29-16,-15-29-8 0,19 25 0 15,-19-25 4-15,18 26-10 0,-18-26 4 0,22 29-8 16,-22-29 7-16,20 27 6 0,-20-27-4 0,20 26 1 16,-20-26-44-16,19 27 45 0,-19-27-4 15,22 25 15-15,-22-25-20 0,20 23 6 0,-20-23-9 16,20 25 5-16,-20-25-10 0,21 22 2 0,-21-22 0 15,20 20 6-15,-20-20-5 0,20 19 7 16,-20-19-4-16,20 18 8 0,-20-18-15 0,0 0 4 16,25 27 0-16,-25-27-3 0,0 0-6 0,27 23 15 15,-27-23-10-15,0 0 7 0,28 22 1 0,-28-22-6 16,0 0 8-16,25 26-27 0,-25-26 20 0,0 0 12 16,27 18-25-16,-27-18 26 0,0 0-23 15,0 0 17-15,28 13-4 0,-28-13-1 0,0 0-4 16,0 0 5-16,29 22-3 0,-29-22 3 0,0 0-16 15,0 0 5-15,29 14-23 0,-29-14 5 16,0 0-45-16,0 0-6 0,0 0-38 0,0 0-37 16,0 0-32-16,0 0 2 0,0 0-37 0,0 0-37 15,0 0-35-15,0 0-254 0,0 0 168 0,0 0 157 16</inkml:trace>
  <inkml:trace contextRef="#ctx0" brushRef="#br0" timeOffset="25093">4411 1710 0 0,'0'0'110'0,"0"0"146"0,0 0-45 16,0 0-22-16,0 0-12 0,32-11-34 16,-32 11-9-16,0 0-34 0,0 0-2 0,0 0-60 15,0 0 36-15,0 0-16 0,0 0-5 0,0 0-24 16,0 0 3-16,0 0-12 0,36 6 6 15,-36-6-22-15,0 0 12 0,0 0-8 0,0 0-7 16,16 21 10-16,-16-21-12 0,0 0 5 0,0 0-6 16,0 0-2-16,0 0 11 0,-10 36-8 0,10-36 11 15,0 0-12-15,-26 23 9 0,26-23-24 16,-20 23 26-16,20-23-11 0,0 0 8 0,-29 12-9 16,29-12 1-16,0 0 6 0,0 0 12 15,0 0-16-15,0 0 15 0,0 0-18 0,-37-3 13 0,37 3-8 16,0 0 15-16,0 0-12 0,-17-30 11 15,17 30-4-15,0 0 0 0,0 0-12 0,-5-41 1 16,5 41-3-16,0 0 68 0,0 0-72 0,0-41 5 16,0 41-14-16,0 0 11 0,14-33-11 0,-14 33 21 15,0 0-19-15,0 0 21 0,15-26-22 16,-15 26 13-16,0 0-13 0,0 0-13 0,0 0 17 16,0 0 14-16,0 0-6 0,0 0 0 0,0 0-6 15,0 0 6-15,22-17 0 0,-22 17-1 16,0 0-14-16,0 0 13 0,0 0-14 0,0 0 1 15,0 0 1-15,15 24 1 0,-15-24-11 0,0 0 6 16,0 0 1-16,0 0 3 0,0 0-4 0,-14 29-10 16,14-29 4-16,0 0-9 0,0 0-2 15,0 0 9-15,0 0-6 0,0 0 13 0,0 0 9 16,0 0-3-16,0 0 3 0,0 0-3 0,0 0 5 16,0 0-5-16,0 0 1 0,-35-13 3 0,35 13 9 15,0 0-9-15,0 0-9 0,-12-30 2 0,12 30 4 16,0 0 7-16,0 0-4 0,0 0 4 15,-8-31 6-15,8 31-9 0,0 0 10 0,0 0-6 16,0 0 5-16,0 0-4 0,0 0 1 0,0 0-5 16,0 0 1-16,0 0 6 0,0 0 12 15,0 0-10-15,0 0 3 0,0 0-2 0,0 0 4 16,0 0 3-16,0 0 1 0,34 11-1 16,-34-11 0-16,0 0 1 0,0 0 6 0,12 25 1 15,-12-25-5-15,0 0-3 0,0 0 4 0,0 0 3 16,0 0-4-16,-8 35-3 0,8-35-2 0,0 0 2 15,0 0 1-15,-26 20 0 0,26-20 8 0,0 0 5 16,0 0 19-16,0 0 6 0,-29 11 8 0,29-11-10 16,0 0 19-16,0 0-13 0,0 0 6 15,-27-20-23-15,27 20 16 0,0 0-12 0,-17-30 6 16,17 30-18-16,0 0 28 0,-14-41-37 0,14 41 48 16,-8-37-19-16,8 37-7 0,-7-39-8 15,7 39 8-15,-10-43-11 0,10 43-5 0,-7-51-3 16,7 51 6-16,-3-56-9 0,3 56 15 0,0-58-12 15,0 58 21-15,6-63-50 0,0 29 21 16,-1 2-8-16,1 0 8 0,1-2-15 0,1 2 15 16,0 0-20-16,1 1 21 0,0 3-18 0,-9 28 16 15,11-46-14-15,-11 46 12 0,8-43-5 0,-8 43-4 16,6-32-3-16,-6 32 9 0,0 0-21 0,3-39 8 16,-3 39-21-16,0 0-12 0,0 0-8 0,0 0-15 15,0-39-28-15,0 39 5 0,0 0-18 16,0 0-18-16,0 0-25 0,0 0-3 0,0 0-20 15,0 0 2-15,0 0-27 0,0 0-237 0,0 0 148 16,0 0 223-16</inkml:trace>
  <inkml:trace contextRef="#ctx0" brushRef="#br0" timeOffset="26640">3389 1166 0 0,'12'-33'0'0,"-12"33"165"0,0 0-14 0,0 0-19 16,13-25-11-16,-13 25-12 0,0 0 2 0,0 0-17 16,0 0-7-16,0 0-10 0,0 0-6 0,0 0-13 15,0 0 12-15,10-25-10 0,-10 25 9 16,0 0-4-16,0 0 8 0,0 0-9 0,0 0 11 15,0 0-16-15,0 0 17 0,0 0-1 0,0 0 1 16,0 0-9-16,0 0 2 0,0 0-17 16,0 0 9-16,0 0-20 0,0 0 5 0,0 0-43 15,0 0 43-15,0 0-11 0,0 0-1 0,0 0-13 16,0 0 5-16,0 0-17 0,0 0 11 16,0 0-16-16,0 0 17 0,0 0 5 0,0 0 12 15,28 18 1-15,-28-18 11 0,0 0-11 0,24 28 16 16,-24-28-45-16,23 26 54 0,-23-26-8 0,27 30 15 15,-27-30-22-15,27 34-8 0,-27-34-13 0,31 37-1 16,-17-14-10-16,1 0 2 0,0-1-8 16,-2 3 2-16,0 0-8 0,0 0 4 0,-13-25-7 15,21 45 11-15,-21-45-9 0,22 48-4 0,-22-48 4 16,12 47-6-16,-12-47 0 0,12 44 3 0,-12-44 1 16,9 46-3-16,-9-46-5 0,5 47 2 15,-5-47 2-15,2 50 1 0,-2-50 2 0,-5 50-9 16,5-50 2-16,-9 47-14 0,9-47-13 0,-12 44-10 15,12-44-17-15,-22 43 0 0,22-43-26 16,-25 39 36-16,25-39-123 0,-26 36 44 0,26-36-27 16,-29 31-3-16,29-31-31 0,-17 23-29 0,17-23-10 15,0 0 2-15,-18 19-25 0,18-19-171 16,0 0 147-16,0 0 233 0</inkml:trace>
  <inkml:trace contextRef="#ctx0" brushRef="#br0" timeOffset="27703">3064 1274 101 0,'0'0'282'0,"0"0"-51"15,-16-30-25-15,16 30-15 0,0 0-26 0,0 0-13 16,0 0-50-16,-12-27 37 0,12 27-19 0,0 0-16 16,0 0-25-16,0 0 3 0,0 0-44 15,0 0 30-15,0 0-28 0,0 0 1 0,0 0-27 16,0 0 12-16,0 0-40 0,0 0 38 0,0 0-14 16,0 0 8-16,0 0 40 0,0 0-61 15,0 0-9-15,0 0 14 0,0 0-4 0,8 38 2 16,-8-38-3-16,0 0 2 0,12 37-7 0,-12-37 18 15,0 0-23-15,6 36-72 0,-6-36 90 0,0 0 14 16,2 37-5-16,-2-37-2 0,0 0-6 0,-8 34 3 16,8-34-13-16,0 0 5 0,-18 25-2 15,18-25-2-15,0 0-1 0,-20 20 5 0,20-20-14 16,0 0 19-16,0 0-24 0,0 0 24 0,-34 7-10 16,34-7 5-16,0 0-10 0,0 0 8 0,-29-11-15 15,29 11 7-15,0 0-4 0,0 0 9 16,-25-22-6-16,25 22 6 0,0 0-39 0,0 0 47 15,0 0-9-15,-21-22 7 0,21 22 6 0,0 0-4 16,0 0-9-16,0 0 2 0,0 0-7 16,0 0 10-16,0 0-13 0,0 0-11 0,0 0 14 15,0 0 8-15,0 0-11 0,0 0 5 0,0 0-3 16,0 0 11-16,0 0-8 0,-16 21 8 0,16-21-3 16,0 0-6-16,-17 26-15 0,17-26 10 15,0 0-15-15,-26 28 8 0,26-28-10 0,0 0 8 16,-26 26 3-16,26-26 2 0,0 0-7 0,0 0 5 15,-24 24 9-15,24-24 5 0,0 0-5 0,0 0 6 16,0 0-2-16,0 0 6 0,-39 8 1 0,39-8 4 16,0 0-5-16,0 0 1 0,0 0-3 15,-27-18 1-15,27 18-8 0,0 0 2 0,-22-19 0 16,22 19 16-16,0 0-5 0,-18-23 10 0,18 23-29 16,0 0 40-16,-16-25-8 0,16 25 4 15,0 0 41-15,-12-26-51 0,12 26-2 0,0 0 5 16,0 0-6-16,-15-31 12 0,15 31 1 0,0 0-4 15,0 0 1-15,0 0 7 0,0 0-17 16,0 0 122-16,0 0-122 0,0 0-9 0,0 0-2 16,0 0-1-16,0 0-6 0,0 0 3 0,0 0-10 15,0 0 10-15,0 0-2 0,0 0 11 0,0 0-5 16,0 0 23-16,0 0-8 0,0 0 10 0,35 12-6 16,-35-12 4-16,19 25 1 0,-19-25 13 15,26 32-6-15,-26-32 4 0,29 40-14 0,-29-40 9 16,30 41-23-16,-10-18 20 0,-1-1-24 0,-2 3 12 15,4-3 2-15,-2 0-11 0,-1 3 7 0,0-4-5 16,2 2-3-16,-3-3 2 0,-1 2 1 16,1 1-3-16,-17-23-1 0,27 35 1 0,-27-35 1 15,22 32 3-15,-22-32 14 0,18 26-28 0,-18-26-15 16,14 25-2-16,-14-25-16 0,0 0-9 16,11 27-29-16,-11-27-4 0,0 0-38 0,0 0-23 15,0 0 0-15,0 0-24 0,0 0-1 0,0 36-10 16,0-36-25-16,0 0-166 0,0 0 126 15,0 0 77-15</inkml:trace>
  <inkml:trace contextRef="#ctx0" brushRef="#br0" timeOffset="28234">2430 1747 0 0,'0'0'244'0,"-15"-21"7"15,15 21-47-15,0 0-42 0,0 0-9 0,-19-25-31 16,19 25-14-16,0 0-28 0,0 0-9 16,0 0-25-16,0 0 2 0,0 0-24 0,0 0 0 15,0 0-9-15,0 0 9 0,0 0-19 0,0 0 10 16,-38 0 2-16,38 0-9 0,0 0-2 0,-31 16-3 15,31-16 1-15,0 0-5 0,-31 18-2 16,31-18 6-16,0 0-3 0,-35 16 1 0,35-16-12 16,0 0 11-16,-37 12 7 0,37-12 3 0,0 0-2 15,-35 10 41-15,35-10-27 0,0 0 5 16,0 0 8-16,-42-4 14 0,42 4-9 0,0 0-9 16,-26-14 10-16,26 14-4 0,0 0 6 0,-21-31-22 15,21 31 14-15,-18-23-13 0,18 23 18 16,-16-32-9-16,16 32 7 0,-14-38-29 0,14 38 27 15,-12-45-4-15,12 45 17 0,-11-53-26 0,11 53 5 16,-4-59-16-16,4 59 46 0,-3-63-55 16,4 30 12-16,-1 33-9 0,-1-66 11 0,1 66 14 15,1-53-4-15,-1 53-11 0,0-49 14 0,0 49-20 16,-1-37 5-16,1 37-6 0,0 0 1 0,0-38-6 16,0 38 6-16,0 0-15 0,0 0 35 0,0 0-53 15,4-33 10-15,-4 33-30 0,0 0-15 16,0 0-26-16,0 0-19 0,0 0-27 0,0 0-7 15,0 0-39-15,0 0-10 0,0 0-15 0,0 0 8 16,0 0-12-16,0 0-35 0,0 0-125 0,0 0 124 16,-24 20 75-16</inkml:trace>
  <inkml:trace contextRef="#ctx0" brushRef="#br0" timeOffset="29140">1472 1302 15 0,'0'0'317'0,"0"0"-62"0,0 0-37 0,20-22-20 16,-20 22-44-16,0 0-9 0,0 0-25 0,0 0-19 16,0 0-32-16,0 0 0 0,0 0-27 0,0 0 1 15,0 0-10-15,0 0-5 0,0 0-13 16,0 0 5-16,-30 18-9 0,30-18 4 0,-20 21-13 15,20-21 7-15,-27 19-8 0,27-19 12 0,-19 22-28 16,19-22 21-16,-22 20-7 0,22-20-7 0,-18 19 12 16,18-19 8-16,-19 25-10 0,19-25 1 15,0 0-6-15,-21 32 10 0,21-32-13 0,0 0 9 16,-17 29-8-16,17-29-3 0,0 0-4 0,0 0 6 16,0 0-13-16,6 33 17 0,-6-33 2 15,0 0 5-15,0 0-5 0,40 17 5 0,-40-17 7 16,0 0-11-16,51 5 3 0,-51-5 2 0,0 0 9 15,55-1 41-15,-55 1-52 0,37-3 20 16,-37 3-12-16,27-14 14 0,-27 14-12 0,0 0 12 16,40-4-4-16,-40 4 2 0,0 0-5 0,0 0 7 15,0 0-9-15,34-4 11 0,-34 4-12 0,0 0-1 16,0 0 3-16,0 0-1 0,0 0-4 0,0 0-2 16,0 0 4-16,0 0-13 0,0 0-6 15,0 0-1-15,0 0 3 0,0 0 9 0,0 0-7 16,-22 15 1-16,22-15 9 0,0 0-8 0,-32 22-10 15,32-22 5-15,-23 14-16 0,23-14 30 0,-23 18-10 16,23-18 3-16,-26 21-41 0,26-21 41 16,-25 22 1-16,25-22-5 0,-24 27 44 0,24-27-57 15,-22 29 12-15,22-29 6 0,-21 31-5 0,21-31 1 16,-15 32-8-16,15-32 4 0,-17 31 6 16,17-31-4-16,-6 32-2 0,6-32 6 0,-3 31-5 15,3-31 2-15,6 31-4 0,-6-31-1 0,6 31 4 16,-6-31-2-16,17 26 2 0,-17-26 2 15,20 26 5-15,-20-26-9 0,26 28 12 0,-26-28-6 16,30 15-5-16,-30-15-2 0,34 13-1 0,-34-13 20 16,40 8-13-16,-40-8 0 0,40 6-6 0,-40-6 8 15,40 1-6-15,-40-1 6 0,43-1 7 16,-43 1-13-16,37-2 9 0,-37 2-11 0,37-5 18 16,-37 5-24-16,0 0 12 0,49-4-1 0,-49 4 0 15,0 0-6-15,36-6 2 0,-36 6 3 0,0 0 4 16,0 0-11-16,36-3 1 0,-36 3-21 0,0 0-4 15,0 0-15-15,0 0-6 0,0 0-32 16,0 0-21-16,0 0-22 0,0 0-16 0,0 0-8 16,0 0-8-16,0 0-23 0,0 0-14 0,0 0-206 15,0 0 139-15,0 0 252 0</inkml:trace>
  <inkml:trace contextRef="#ctx0" brushRef="#br0" timeOffset="30046">659 1349 0 0,'0'0'216'0,"6"-30"-20"15,-6 30-45-15,0 0-9 0,0 0-19 0,0 0-8 16,0 0-33-16,0 0-10 0,0 0-16 0,0 0 1 16,0 0-30-16,0 0 11 0,0 0-11 0,0 0-3 15,0 0-19-15,0 0 10 0,0 0-11 16,0 0 8-16,0 0-8 0,0 0 4 0,0 0-4 15,0 0 8-15,0 0-13 0,0 0 19 0,-14 26-1 16,14-26 15-16,0 0 4 0,0 0 2 0,-10 27-12 16,10-27 10-16,0 0-12 0,-16 27 20 15,16-27-11-15,0 0 3 0,-9 25-10 0,9-25-6 16,0 0 2-16,-8 29 11 0,8-29-11 0,0 0 13 16,-9 30 3-16,9-30-2 0,0 0-25 0,-8 35 22 15,8-35-15-15,0 0 7 0,0 35 5 16,0-35 9-16,0 0-8 0,0 36 4 0,0-36-14 15,0 0 0-15,3 36 2 0,-3-36 39 0,0 0-65 16,14 37 25-16,-14-37 4 0,14 28 11 16,-14-28-13-16,17 27 14 0,-17-27-16 0,17 22 11 15,-17-22-4-15,21 30-4 0,-21-30 14 0,25 26-15 16,-25-26-15-16,20 28 17 0,-20-28-19 0,29 25 9 16,-29-25-12-16,25 25 8 0,-25-25-7 0,23 25 19 15,-23-25 2-15,26 28 7 0,-26-28-10 16,27 26 2-16,-27-26-14 0,26 26 13 0,-26-26-6 15,30 23 6-15,-30-23-13 0,24 23 14 0,-24-23-12 16,26 23 30-16,-26-23-44 0,25 18 15 0,-25-18-10 16,23 20 7-16,-23-20-5 0,26 18 6 15,-26-18-10-15,23 19 6 0,-23-19-4 0,23 17 4 16,-23-17 21-16,23 15-27 0,-23-15-10 0,0 0 12 16,31 18-8-16,-31-18 4 0,0 0-2 15,32 17 2-15,-32-17-4 0,0 0 7 0,24 11-7 16,-24-11 9-16,0 0-10 0,0 0 10 0,33 18-9 15,-33-18 6-15,0 0-8 0,0 0 6 16,24 14-8-16,-24-14 19 0,0 0-19 0,0 0 9 16,32 18-11-16,-32-18 7 0,0 0-7 0,0 0-2 15,34 15-35-15,-34-15-13 0,0 0-21 0,0 0-25 16,0 0-31-16,0 0-30 0,0 0-34 0,0 0-20 16,0 0-51-16,0 0-10 0,0 0-263 15,0 0 165-15,0 0 159 0</inkml:trace>
  <inkml:trace contextRef="#ctx0" brushRef="#br0" timeOffset="31468">628 1481 0 0,'0'0'0'0,"0"0"92"16,0 0 28-16,0 0-2 0,0 0-18 15,0 0-28-15,0 0-11 0,0 0-7 0,26-12-7 16,-26 12-12-16,0 0 12 0,0 0-19 0,0 0 1 15,0 0-1-15,0 0-2 0,0 0 1 16,0 0-1-16,0 0 8 0,0 0 6 0,0 0-6 16,0 0 5-16,0 0-3 0,0 0-6 0,0 0-7 15,0 0 15-15,-6-33-11 0,6 33 3 16,0 0 5-16,0 0-18 0,0 0 1 0,0 0-6 16,-20-23-4-16,20 23 16 0,0 0-13 0,0 0 9 15,0 0-13-15,0 0 5 0,0 0-3 0,0 0-2 16,0 0-12-16,0 0 15 0,0-39-7 0,0 39 13 15,0 0-16-15,0 0 12 0,0 0 3 0,0 0 0 16,0 0-1-16,13-25 1 0,-13 25-3 16,0 0 9-16,0 0-18 0,0 0 10 0,15-25-6 15,-15 25-1-15,0 0-2 0,0 0 2 0,26-19-7 16,-26 19 5-16,0 0 9 0,26-15-15 16,-26 15-4-16,0 0 7 0,25-16-2 0,-25 16 6 15,0 0-15-15,0 0 20 0,26-13-9 0,-26 13 18 16,0 0 0-16,0 0 27 0,0 0-55 15,23-17 29-15,-23 17-23 0,0 0 14 0,0 0-6 16,0 0-3-16,0 0-7 0,26-17 9 0,-26 17-8 16,0 0 10-16,0 0-12 0,0 0 2 0,0 0 4 15,24-15 4-15,-24 15-9 0,0 0 9 0,0 0-3 16,0 0 5-16,0 0-9 0,0 0 10 16,0 0-14-16,0 0 17 0,0 0-4 0,0 0-5 15,0 0-2-15,0 0 9 0,0 0-6 0,0 0 0 16,0 0-8-16,0 0 10 0,0 0-9 15,0 0 8-15,0 0-13 0,0 0 17 0,0 0-2 16,0 0-1-16,0 0-4 0,0 0 6 0,0 0-5 16,0 0 7-16,0 0-9 0,0 0 3 15,0 0-2-15,0 0 5 0,0 0-22 0,0 0 23 16,0 0-8-16,0 0 10 0,0 0-12 0,0 0 51 16,0 0-51-16,0 0-2 0,0 0-15 0,0 0 20 15,0 0 4-15,0 0-17 0,0 0-29 0,0 0-11 16,0 0-25-16,0 0-17 0,-30 8-29 15,30-8-7-15,0 0-18 0,0 0-20 0,0 0-201 16,0 0 128-16,-26 11 75 0</inkml:trace>
  <inkml:trace contextRef="#ctx0" brushRef="#br0" timeOffset="32640">304 1971 0 0,'0'0'172'0,"0"0"15"0,0 0-34 16,23-16-18-16,-23 16-10 0,0 0-13 0,0 0-15 15,0 0-14-15,0 0-10 0,0 0-10 0,0 0-10 16,0 0-3-16,0 0-17 0,0 0 2 0,0 0-6 16,0 0-11-16,0 0 2 0,0 0-9 15,0 0-3-15,0 0 0 0,0 0 4 0,0 0-5 16,0 0-1-16,0 0-7 0,0 0 7 0,0 0 0 16,0 0-6-16,-32 5 4 0,32-5-5 15,0 0 3-15,0 0 3 0,0 0-3 0,0 0 2 16,0 0-5-16,0 0-9 0,-37-11-4 0,37 11-2 15,0 0 2-15,0 0-3 0,-10-26 2 16,10 26 11-16,0 0 3 0,0 0-17 0,-11-38 12 16,11 38 5-16,0 0-8 0,-2-37 6 0,2 37 1 15,0 0 0-15,2-38-1 0,-2 38-1 0,0 0-7 16,11-34 18-16,-11 34-10 0,0 0-1 0,0 0-1 16,13-29 5-16,-13 29-3 0,0 0-2 15,0 0 2-15,0 0 4 0,23-14-6 0,-23 14 2 16,0 0 6-16,0 0-3 0,0 0 1 0,0 0-2 15,0 0 1-15,0 0-3 0,0 0 1 0,31 18 8 16,-31-18 0-16,0 0-2 0,0 0 0 16,0 0 6-16,0 0 0 0,0 0-20 0,-6 36 12 15,6-36 6-15,0 0 6 0,0 0-17 0,0 0 6 16,-25 21-1-16,25-21-2 0,0 0 3 16,0 0 1-16,0 0-6 0,-33 8 5 0,33-8-6 15,0 0 6-15,0 0 26 0,0 0-38 0,-33-8 2 16,33 8 2-16,0 0-8 0,0 0 4 15,0 0 4-15,-16-21 1 0,16 21-4 0,0 0-5 16,0 0 9-16,0 0 3 0,0 0-23 0,0 0 22 16,0 0 12-16,0 0-8 0,-3-40 9 0,3 40 15 15,0 0-24-15,0 0-5 0,0 0 2 0,0 0-2 16,0 0 3-16,0 0-12 0,0 0-8 16,0 0 24-16,0 0-4 0,0 0 3 0,0 0-6 15,0 0-5-15,0 0 17 0,0 0-1 0,9 29-4 16,-9-29 3-16,0 0 4 0,0 0-3 0,-11 27-2 15,11-27 3-15,0 0-1 0,-18 27 0 16,18-27-7-16,0 0-5 0,-28 18 9 0,28-18 1 16,0 0 0-16,0 0 9 0,-26 19 9 0,26-19 15 15,0 0-11-15,0 0 21 0,0 0-25 16,0 0 8-16,-40-5-8 0,40 5 16 0,0 0 7 16,-25-14-7-16,25 14-6 0,0 0 2 0,-26-25 6 15,26 25 15-15,-13-24 35 0,13 24-59 16,-13-26 3-16,13 26-14 0,-4-36-16 0,4 36 13 15,-3-42-1-15,3 42 23 0,1-49-25 0,5 20-6 16,0-2 2-16,-3-1 16 0,5-1-1 0,1-1 7 16,1 1-13-16,-3 3-4 0,2-2 0 0,-1 2 9 15,-8 30-13-15,11-50-2 0,-11 50-6 16,6-42 14-16,-6 42-8 0,0 0-4 0,9-33-3 16,-9 33 11-16,0 0-15 0,0 0 1 0,0 0 14 15,8-33-16-15,-8 33-4 0,0 0 10 16,0 0-16-16,0 0 6 0,0 0-18 0,0 0 1 15,0 0-31-15,-2-34 0 0,2 34-16 0,0 0-8 16,0 0-28-16,0 0 8 0,0 0-36 16,0 0-7-16,0 0 17 0,0 0-73 0,0 0-31 15,0 0-236-15,0 0 155 0,0 0 204 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5-09-27T16:31:57.597"/>
    </inkml:context>
    <inkml:brush xml:id="br0">
      <inkml:brushProperty name="width" value="0.21167" units="cm"/>
      <inkml:brushProperty name="height" value="0.21167" units="cm"/>
      <inkml:brushProperty name="fitToCurve" value="1"/>
    </inkml:brush>
  </inkml:definitions>
  <inkml:trace contextRef="#ctx0" brushRef="#br0">7073 25 0 0,'0'0'83'0,"-11"-25"108"0,11 25-27 0,0 0-46 16,0 0-10-16,0 0-15 0,0 0 3 0,0 0-10 15,0 0-6-15,0 0-10 0,0 0 5 16,0 0-18-16,0 0 25 0,0 0 0 0,0 0 4 15,0 0 15-15,0 0 13 0,0 0 5 0,0 0-19 16,0 0-5-16,0 0-1 0,0 0-19 16,0 0 5-16,31 9-25 0,-31-9 4 0,23 22-20 15,-23-22 9-15,23 27-11 0,-23-27 1 0,34 30-3 16,-34-30 1-16,29 34-23 0,-29-34 14 16,30 38-16-16,-30-38-7 0,27 40 25 0,-27-40-9 15,27 36 1-15,-27-36 0 0,23 35-1 0,-23-35-1 16,23 35 7-16,-23-35-5 0,14 34-26 0,-14-34 25 15,15 29-17-15,-15-29 6 0,11 33-8 0,-11-33 11 16,14 35 1-16,-14-35 4 0,9 37-15 16,-9-37 11-16,11 38-11 0,-11-38 12 0,6 39-19 15,-6-39 10-15,6 43-12 0,-6-43 4 0,8 37 7 16,-8-37-4-16,6 38-1 0,-6-38 7 16,0 41-11-16,0-41 4 0,0 41 3 0,0-41 4 15,-9 38-8-15,9-38 14 0,-8 37-8 0,8-37 6 16,-12 34-8-16,12-34 11 0,-11 30-24 15,11-30 9-15,-14 31 7 0,14-31-1 0,-15 36-7 16,15-36 10-16,-17 30-22 0,17-30 23 0,-14 32-13 16,14-32 12-16,-20 28-18 0,20-28 16 0,-23 28-11 15,23-28 19-15,-20 25-32 0,20-25-6 16,-21 23-9-16,21-23-15 0,0 0-18 0,-26 25 2 16,26-25 8-16,0 0-41 0,-17 19-28 0,17-19-5 15,0 0-14-15,0 0-12 0,0 0-23 0,0 0-9 16,0 0 0-16,-20 20 0 0,20-20-3 0,0 0-225 15,0 0 144-15,0 0 237 0</inkml:trace>
  <inkml:trace contextRef="#ctx0" brushRef="#br0" timeOffset="797">6749 384 0 0,'0'0'223'0,"-11"-26"10"0,11 26-29 16,0 0-32-16,-14-25-7 0,14 25-34 0,0 0-33 15,0 0 8-15,0 0-8 0,0 0-17 0,-16-25 7 16,16 25-21-16,0 0-11 0,0 0-6 0,0 0 7 15,0 0-25-15,0 0 8 0,0 0-10 16,-26-12-7-16,26 12-6 0,0 0-7 0,0 0 1 16,-40-3 1-16,40 3-12 0,0 0 10 0,0 0 2 15,-43 6-2-15,43-6-6 0,0 0 0 16,-34 14-13-16,34-14 12 0,0 0-11 0,-34 16 34 16,34-16-36-16,0 0 6 0,-35 24-4 0,35-24 10 15,-22 21 0-15,22-21 4 0,-20 25-8 16,20-25 7-16,-20 27-12 0,20-27 18 0,-12 26 5 15,12-26-16-15,-11 29-3 0,11-29-1 0,-9 32 10 16,9-32-8-16,0 35 6 0,0-35 2 16,0 33-4-16,0-33 7 0,9 32 3 0,-9-32 35 15,14 28-34-15,-14-28-26 0,20 28-1 0,-20-28 16 16,29 23-8-16,-29-23-2 0,28 23 0 0,-28-23 6 16,32 16-4-16,-32-16 7 0,34 13 60 15,-34-13-52-15,40 7-23 0,-40-7 9 0,40 2-1 16,-40-2-4-16,34-5 5 0,-34 5-4 0,33-8 5 15,-33 8 0-15,29-14 17 0,-29 14-12 0,31-20 9 16,-31 20 1-16,26-21 5 0,-26 21-20 16,25-27 12-16,-25 27 4 0,23-27-6 0,-23 27 1 15,17-33-6-15,-17 33 0 0,12-33 23 0,-12 33 24 16,11-38-52-16,-11 38 17 0,9-37 1 16,-9 37-19-16,0-35 7 0,0 35-2 0,-6-38 11 15,6 38-5-15,-14-32 4 0,14 32-4 0,-17-27 21 16,17 27-42-16,-20-22 18 0,20 22-19 0,-20-16 23 15,20 16-26-15,0 0-1 0,-26-12-14 16,26 12-12-16,0 0-36 0,0 0-11 0,-37-12-41 16,37 12-32-16,0 0-21 0,0 0-15 0,-37 10-25 15,37-10-210-15,0 0 149 0,-29 18 221 0</inkml:trace>
  <inkml:trace contextRef="#ctx0" brushRef="#br0" timeOffset="1297">5971 778 3 0,'0'0'325'0,"0"0"-139"0,0 0-41 16,0 0-21-16,0 0-27 0,0 0-18 15,0 0-25-15,0 0-11 0,0 0-6 0,0 0-6 16,-9 32-10-16,9-32 50 0,0 0-64 0,0 0-5 16,-23 25 2-16,23-25-2 0,0 0 6 15,-31 14 2-15,31-14-2 0,0 0-1 0,-34 8 1 16,34-8 1-16,0 0 3 0,0 0-2 0,-46-3-3 15,46 3 5-15,0 0-10 0,0 0 10 16,-30-18 2-16,30 18 9 0,0 0 6 0,-23-32-6 16,23 32 12-16,-17-31 1 0,17 31-11 0,-10-35 11 15,10 35 10-15,-3-43-9 0,3 43 5 16,-1-46-11-16,1 46 0 0,3-51-7 0,-3 51 1 16,5-54-3-16,-5 54 2 0,9-59-10 0,-9 59-5 15,11-56-11-15,-11 56 20 0,9-52-19 0,-9 52 8 16,10-48-5-16,-10 48 7 0,8-40-10 0,-8 40 1 15,12-36-5-15,-12 36 4 0,10-33-6 16,-10 33-10-16,13-30-15 0,-13 30-8 0,0 0-25 16,14-29-9-16,-14 29-30 0,0 0-12 0,0 0-35 15,0 0 0-15,13-23-19 0,-13 23-219 0,0 0 135 16,0 0 77-16</inkml:trace>
  <inkml:trace contextRef="#ctx0" brushRef="#br0" timeOffset="2000">5411 351 0 0,'0'0'274'0,"0"0"-35"15,0 0-40-15,3-36-16 0,-3 36-41 0,0 0-19 16,0 0-34-16,0 0-12 0,0 0-15 0,0 0-12 16,0 0-15-16,0 0 1 0,0 0-15 0,0 0 6 15,0 0-12-15,-35 6 3 0,35-6-7 0,0 0-25 16,0 0 29-16,-34 15 7 0,34-15-9 16,0 0 12-16,-34 18-14 0,34-18 7 0,-23 17-9 15,23-17 5-15,-29 17-16 0,29-17 19 0,-28 20-12 16,28-20 4-16,-27 19-10 0,27-19 6 15,-26 24 15-15,26-24-23 0,-20 21 3 0,20-21-1 16,-17 20-3-16,17-20 0 0,0 0-1 0,-20 28 11 16,20-28 2-16,0 0 0 0,0 0-2 15,-12 27 23-15,12-27-29 0,0 0 19 0,0 0 0 16,-8 30-2-16,8-30-3 0,0 0 1 0,0 0 2 16,-3 36-3-16,3-36-5 0,0 0-4 15,0 0 6-15,6 43 1 0,-6-43 2 0,0 0 5 16,17 32 6-16,-17-32-7 0,0 0 9 0,23 35 1 15,-23-35 0-15,20 24-8 0,-20-24 4 0,21 24-9 16,-21-24-7-16,29 25 6 0,-29-25-9 0,31 25 13 16,-31-25-15-16,32 25 0 0,-32-25 8 0,31 22-6 15,-31-22-5-15,31 22 3 0,-31-22 0 16,21 22-5-16,-21-22-7 0,0 0 12 0,31 23-6 16,-31-23 7-16,0 0-17 0,0 0-10 0,23 19-27 15,-23-19-8-15,0 0-24 0,0 0-9 16,0 0-29-16,0 0-41 0,0 0 15 0,0 0-29 15,0 0-36-15,0 0-224 0,0 0 149 0,0 0 221 16</inkml:trace>
  <inkml:trace contextRef="#ctx0" brushRef="#br0" timeOffset="3015">4642 171 0 0,'0'0'0'0,"0"0"42"0,0 0 50 0,0 0-18 16,0 0-28-16,0 0 26 0,-5-31 3 16,5 31 3-16,0 0 12 0,0 0 2 0,0 0 1 15,0 0-5-15,0 0 13 0,0 0-25 0,0 0 10 16,0 0-8-16,0 0-1 0,0 0-16 0,0 0 3 15,0 0-15-15,0 0 4 0,0 0-27 16,0 0 9-16,0 0-15 0,0 0 5 0,0 0-12 16,0 0 14-16,0 0-27 0,0 0 32 0,0 0-4 15,0 0 31-15,0 0 5 0,0 0-9 0,-29 17-6 16,29-17 3-16,0 0-16 0,0 0 7 16,-17 36-9-16,17-36-5 0,-10 25 7 0,10-25 5 15,-14 27-9-15,14-27 6 0,-11 30 32 0,11-30-51 16,-12 28 1-16,12-28 8 0,-6 30-11 15,6-30 7-15,-8 32 0 0,8-32-23 0,0 0 23 16,-6 45 11-16,6-45-12 0,0 0 22 0,-3 42-13 16,3-42 6-16,0 0-3 0,-5 45-1 15,5-45 4-15,0 0-10 0,5 44-3 0,-5-44-18 16,0 0 15-16,4 43-5 0,-4-43-2 0,0 0-44 16,8 40 47-16,-8-40 9 0,0 0-5 0,11 43 4 15,-11-43-16-15,0 0 12 0,12 38-8 0,-12-38 0 16,0 0-4-16,14 37 9 0,-14-37-28 0,0 0 40 15,14 39-7-15,-14-39-1 0,0 0-1 16,6 34-5-16,-6-34 3 0,0 0 4 0,12 31 13 16,-12-31-14-16,0 0-2 0,19 28-7 0,-19-28 3 15,0 0-2-15,13 30 7 0,-13-30-14 16,0 0 4-16,20 32-3 0,-20-32-1 0,13 25-2 16,-13-25-1-16,16 26 0 0,-16-26-3 0,19 23 3 15,-19-23-4-15,15 23-1 0,-15-23 12 16,14 23-9-16,-14-23-3 0,0 0 6 0,26 31-18 15,-26-31 18-15,0 0-8 0,20 23 8 0,-20-23-6 16,0 0 6-16,18 20-8 0,-18-20 10 0,0 0-8 16,0 0 4-16,25 23-7 0,-25-23 6 15,0 0-20-15,0 0 22 0,23 20-7 0,-23-20 0 16,0 0-4-16,0 0 11 0,20 18-8 0,-20-18 19 16,0 0-29-16,0 0 12 0,28 18-7 0,-28-18-7 15,0 0-19-15,0 0-4 0,0 0-21 16,0 0-1-16,23 14-6 0,-23-14-21 0,0 0-46 15,0 0-10-15,0 0-35 0,0 0-25 0,0 0-36 16,0 0-32-16,0 0-43 0,0 0-267 0,13-29 183 16,-13 29 138-16</inkml:trace>
  <inkml:trace contextRef="#ctx0" brushRef="#br0" timeOffset="4218">3974 853 0 0,'0'0'97'0,"0"0"153"0,0 0-54 16,0 0-21-16,0 0-23 0,0 0-16 16,0 0-11-16,0 0-13 0,0 0-15 0,0 0-1 15,0 0-19-15,0 0-11 0,0 0-13 0,0 0-5 16,0 0-6-16,0 0-5 0,0 0-12 16,0 0-24-16,0 0 14 0,37-4 5 0,-37 4-10 15,0 0-2-15,0 0-7 0,0 0 7 0,0 0-10 16,0 0 10-16,0 0-9 0,19 22 6 0,-19-22-8 15,0 0 11-15,0 0-10 0,0 0 6 0,0 0-8 16,0 0-1-16,1 36-5 0,-1-36-1 16,0 0-2-16,0 0 0 0,0 0 11 0,0 0-7 15,0 0-5-15,0 0 4 0,0 0-15 0,0 0 17 16,-21 17 3-16,21-17-8 0,0 0-12 0,0 0 8 16,0 0-9-16,-20-25 14 0,20 25 10 15,0 0-5-15,0 0 6 0,-6-35-8 0,6 35 16 16,0 0-14-16,0 0-11 0,0-47 22 0,0 47-8 15,0 0 12-15,3-31-25 0,-3 31 12 16,0 0 5-16,0 0-2 0,10-30 1 0,-10 30-3 16,0 0-1-16,0 0 5 0,0 0-3 0,0 0-3 15,0 0 3-15,0 0 1 0,0 0-2 16,17-21-2-16,-17 21-4 0,0 0 7 0,0 0 0 16,0 0-3-16,0 0 13 0,0 0-10 0,30 16-5 15,-30-16 15-15,0 0-35 0,0 0 15 0,0 0 3 16,0 0-4-16,0 0 7 0,7 28-7 0,-7-28 0 15,0 0 4-15,0 0-2 0,0 0 8 16,0 0-6-16,0 0 2 0,0 0-10 0,0 0 17 16,0 0 2-16,0 0-5 0,0 0 3 0,0 0-6 15,0 0 1-15,0 0-3 0,-27-12 6 16,27 12-3-16,0 0 3 0,0 0-1 0,0 0-1 16,-13-30 3-16,13 30 1 0,0 0 19 0,0 0-20 15,0 0 3-15,-6-31 2 0,6 31 0 16,0 0 2-16,0 0-6 0,0 0 2 0,0 0-5 15,0 0-3-15,0 0 3 0,0 0-4 0,0 0-1 16,0 0 5-16,0 0 0 0,0 0 3 0,0 0-2 16,0 0 6-16,0 0-2 0,22 17-1 15,-22-17 9-15,0 0-7 0,0 0 0 0,10 32-5 16,-10-32 5-16,0 0 2 0,0 0-3 0,-7 41 7 16,7-41-4-16,0 0-1 0,0 0 1 0,-6 34-5 15,6-34 6-15,0 0 1 0,0 0 0 0,-17 25 5 16,17-25 3-16,0 0 3 0,0 0 6 15,0 0-26-15,0 0 30 0,-28 10 12 0,28-10 0 16,0 0 3-16,0 0-11 0,-29-12 13 0,29 12-5 16,0 0 9-16,-17-29-7 0,17 29-3 15,-12-27-4-15,12 27 11 0,-11-30 4 0,11 30 6 16,-12-39 4-16,12 39-15 0,-11-43-6 0,11 43-3 16,-8-52-9-16,8 52 9 0,-6-60-1 0,0 31-1 15,8-6-66-15,-2 35 81 0,7-64-11 16,-7 64-4-16,5-61-4 0,-5 61-8 0,9-58-11 15,-9 58-5-15,12-54-5 0,-12 54 6 0,13-48-12 16,-13 48-53-16,15-46 52 0,-15 46-1 0,14-42-18 16,-14 42 21-16,14-36-23 0,-14 36 9 0,13-26-29 15,-13 26 2-15,0 0-24 0,13-34-9 16,-13 34-20-16,0 0-2 0,0 0-20 0,0 0-1 16,9-27-28-16,-9 27-21 0,0 0-25 0,0 0-234 15,0 0 149-15,0 0 224 0</inkml:trace>
  <inkml:trace contextRef="#ctx0" brushRef="#br0" timeOffset="5437">2954 324 0 0,'0'0'0'0,"-8"-31"193"0,8 31-46 16,0 0-28-16,0 0-11 0,0 0 0 0,0 0-8 15,0 0 3-15,0 0-15 0,0 0-11 0,0 0-9 16,0 0-2-16,0 0-3 0,0 0-11 16,0 0-4-16,0 0 5 0,0 0-2 0,0 0-17 15,0 0 6-15,0 0-13 0,0 0 15 0,0 0-35 16,0 0 12-16,0 0-2 0,0 0 21 16,0 0-13-16,0 0 6 0,22 24-48 0,-22-24 44 15,0 0 15-15,23 29-1 0,-23-29 12 0,14 24-11 16,-14-24-11-16,18 25-3 0,-18-25-7 0,20 27-5 15,-20-27 3-15,25 33-14 0,-25-33 10 16,24 35 10-16,-24-35 0 0,28 37 3 0,-13-15-5 16,0-1-1-16,2 3-4 0,2-2 9 0,-2 2-12 15,-1-1 3-15,0 1-10 0,1 0-60 0,-2 1 78 16,-15-25-17-16,26 43 9 0,-26-43 4 0,22 45-20 16,-22-45 4-16,18 40-5 0,-18-40-2 15,14 39 4-15,-14-39-6 0,11 43 3 0,-11-43 10 16,4 33-12-16,-4-33 14 0,5 35-10 0,-5-35-13 15,0 36 3-15,0-36 13 0,-2 33-9 16,2-33 2-16,-7 40 3 0,7-40-16 0,-13 30-2 16,13-30-25-16,-18 27 13 0,18-27-63 0,-20 25-23 15,20-25-39-15,-18 19-27 0,18-19-16 16,0 0-43-16,-22 22-224 0,22-22 154 0,0 0 203 16</inkml:trace>
  <inkml:trace contextRef="#ctx0" brushRef="#br0" timeOffset="6156">2596 774 0 0,'0'0'244'0,"-4"-36"-50"0,4 36-38 0,0 0 10 0,0 0-19 15,0 0-22-15,0 0-21 0,0 0-13 16,-12-27-7-16,12 27-18 0,0 0-6 0,0 0-18 16,0 0 9-16,0 0-25 0,0 0 8 0,0 0-9 15,0 0-7-15,-40-5 6 0,40 5-1 16,0 0-13-16,0 0 7 0,-34 9-10 0,34-9 2 16,0 0 3-16,-34 15 0 0,34-15-3 0,-26 16-9 15,26-16 3-15,-21 21-2 0,21-21 2 16,-24 19 11-16,24-19-15 0,-19 22 0 0,19-22 5 15,-17 27-4-15,17-27 0 0,0 0 5 0,-16 36-6 16,16-36-3-16,0 0 0 0,-4 36 4 0,4-36 8 16,0 0-6-16,-2 35 10 0,2-35 0 0,0 0-15 15,12 43-6-15,-12-43 10 0,14 27 16 16,-14-27-22-16,22 27 2 0,-22-27 11 0,27 24-16 16,-27-24 8-16,36 18-3 0,-36-18 7 0,40 20-10 15,-40-20 10-15,41 9-6 0,-41-9 6 16,37 5-7-16,-37-5 37 0,0 0-41 0,50-2 5 15,-50 2-1-15,39-12 10 0,-39 12-11 0,26-12-12 16,-26 12 7-16,23-20 11 0,-23 20-5 16,25-25 20-16,-25 25 26 0,19-27-45 0,-19 27 1 15,14-28-2-15,-14 28 4 0,11-31 7 0,-11 31-4 16,9-33 12-16,-9 33 0 0,0 0 2 16,-1-47 5-16,1 47 5 0,-13-34 9 0,13 34-10 15,-10-32-3-15,10 32-13 0,-13-26 5 0,13 26-11 16,-13-24-4-16,13 24 3 0,0 0 2 0,-16-27-2 15,16 27-12-15,0 0-23 0,0 0-27 0,-20-24-34 16,20 24-27-16,0 0-38 0,0 0-25 0,0 0-28 16,0 0-39-16,0 0-153 0,-43-1 141 15,43 1 250-15</inkml:trace>
  <inkml:trace contextRef="#ctx0" brushRef="#br0" timeOffset="6624">1955 1010 0 0,'0'0'216'0,"0"0"-19"0,0 0-48 0,0 0-34 15,0 0-18-15,0 0-27 0,-23 16-4 0,23-16-19 16,0 0-7-16,0 0-12 0,-20 25 2 0,20-25-12 16,0 0 2-16,-26 25-6 0,26-25 5 15,-25 14-2-15,25-14 7 0,-24 13 3 0,24-13-3 16,0 0 4-16,-29 9 3 0,29-9 10 0,0 0-9 16,0 0-16-16,0 0 16 0,-45-4-4 15,45 4-9-15,0 0 5 0,-23-14-1 0,23 14 16 16,0 0-3-16,-24-30-1 0,24 30 1 0,-14-27 3 15,14 27-22-15,-14-37 36 0,14 37-3 16,-12-43-22-16,12 43-14 0,-13-53 30 0,13 53-1 16,-1-64-6-16,1 64-2 0,0-69 2 0,3 33-16 15,0 0 1-15,2-3-7 0,2 2-3 0,1-1-7 16,-2 4 8-16,2-1-8 0,-2 6 5 16,2 0-9-16,-8 29 0 0,13-48-7 0,-13 48 6 15,14-36-8-15,-14 36-29 0,14-28-35 0,-14 28-12 16,0 0-32-16,0 0-48 0,11-28-16 0,-11 28-18 15,0 0-13-15,0 0-209 0,0 0 145 0,0 0 233 16</inkml:trace>
  <inkml:trace contextRef="#ctx0" brushRef="#br0" timeOffset="7343">1077 692 0 0,'0'0'195'15,"19"-20"35"-15,-19 20-39 0,0 0-35 16,0 0-5-16,0 0-49 0,0 0-14 0,0 0-18 16,0 0-12-16,0 0-18 0,0 0 2 0,0 0-14 15,0 0-2-15,0 0-13 0,0 0 1 0,-25 15-5 16,25-15 12-16,0 0-17 0,-23 30 7 16,23-30-9-16,-23 23 12 0,23-23-14 0,-22 23 2 15,22-23 2-15,-16 26 14 0,16-26-28 0,-14 23 8 16,14-23-3-16,0 0 5 0,-13 32-1 0,13-32 3 15,0 0-25-15,0 0 24 0,0 35-7 16,0-35 2-16,0 0 63 0,19 21-72 0,-19-21 3 16,0 0 9-16,34 12-12 0,-34-12 23 0,0 0-10 15,40 7 12-15,-40-7-3 0,0 0 13 0,0 0-8 16,44 3 153-16,-44-3-187 0,0 0 25 16,0 0-13-16,0 0 16 0,0 0-12 0,0 0 8 15,0 0-9-15,35 3 8 0,-35-3-10 0,0 0 7 16,0 0-9-16,0 0 9 0,0 0 1 15,0 0 3-15,0 0-3 0,0 0-1 0,0 0 3 16,-6 32 6-16,6-32-17 0,0 0 11 0,-11 25 2 16,11-25 1-16,-12 24-9 0,12-24 6 0,-12 27-1 15,12-27 1-15,-14 32 44 0,14-32-46 0,-9 33-8 16,9-33 0-16,-8 32 3 0,8-32-2 16,0 0 1-16,-4 44 0 0,4-44 3 0,0 0-6 15,7 38 4-15,-7-38 1 0,0 0 18 0,13 30-27 16,-13-30 9-16,0 0 7 0,32 21 0 15,-32-21 0-15,29 11 6 0,-29-11 0 0,34 7-3 16,-34-7-2-16,37 4 9 0,-37-4 1 0,41 2-11 16,-41-2-3-16,41-3 0 0,-41 3 9 15,36-3-4-15,-36 3-4 0,38-4-6 0,-38 4-1 16,34-7-12-16,-34 7-15 0,38-7-11 0,-38 7-25 16,37-7-1-16,-37 7-13 0,35-5-18 15,-35 5-27-15,0 0-23 0,40-5-61 0,-40 5-149 16,0 0 121-16,0 0 76 0</inkml:trace>
  <inkml:trace contextRef="#ctx0" brushRef="#br0" timeOffset="7954">598 652 0 0,'0'0'120'0,"0"0"128"0,0 0-70 16,0 0-22-16,0 0-27 0,0 0-14 0,0 0-28 15,0 0-13-15,0 0-23 0,0 0-6 16,0 0-10-16,0 0 6 0,0 0 4 0,0 0 6 16,0 0-5-16,0 0-31 0,0 0 45 0,-4 33-11 15,4-33 9-15,0 0 4 0,-6 44-7 0,6-44 5 16,-7 38-8-16,7-38 9 0,-4 34-16 15,4-34-4-15,-6 38 3 0,6-38 0 0,-2 39-3 16,2-39-5-16,3 41-3 0,-3-41 0 0,-1 45-8 16,1-45 3-16,-2 44-64 0,2-44 71 0,0 43-18 15,0-43-10-15,0 43-58 0,0-43 80 0,9 44-11 16,-9-44-2-16,3 45 15 0,-3-45-27 16,11 43 13-16,-11-43-14 0,12 43-3 0,-12-43 12 15,17 41-6-15,-17-41-77 0,23 42 94 0,-23-42-12 16,20 40 4-16,-20-40-10 0,28 36 8 15,-28-36-9-15,28 36 0 0,-28-36-4 0,27 30-4 16,-27-30-12-16,31 22 1 0,-31-22-5 0,26 27-19 16,-26-27-11-16,25 22-10 0,-25-22-17 15,23 18-9-15,-23-18-22 0,0 0-8 0,24 20-21 16,-24-20-4-16,0 0-22 0,0 0-18 0,0 0-50 16,0 0-149-16,0 0 130 0,0 0 80 0</inkml:trace>
  <inkml:trace contextRef="#ctx0" brushRef="#br0" timeOffset="9391">265 283 0 0,'0'0'150'0,"0"0"165"16,0 0-107-16,0 0-22 0,0 0-36 0,0 0-20 15,0 0-26-15,0 0-16 0,0 0-28 16,0 0-3-16,0 0-21 0,0 0 1 0,0 0-9 15,0 0 10-15,0 0-32 0,0 0 16 0,0 0-17 16,0 0 2-16,0 0 19 0,0 0-22 16,0 0-5-16,-20-19 10 0,20 19-16 0,0 0 11 15,-29 29 0-15,29-29-10 0,-17 20 5 0,17-20 4 16,-23 20-6-16,23-20 4 0,-21 21-14 0,21-21 14 16,0 0 4-16,-23 27-5 0,23-27-3 0,0 0-2 15,-17 25 8-15,17-25-3 0,0 0-1 16,0 0-6-16,0 0 9 0,-12 31 3 0,12-31-8 15,0 0 6-15,0 0-8 0,0 0 3 0,0 0-5 16,4 35 8-16,-4-35-1 0,0 0 0 16,13 23 2-16,-13-23 2 0,0 0-3 0,21 31-2 15,-21-31-3-15,18 18 8 0,-18-18-10 0,22 18 6 16,-22-18-1-16,23 18 6 0,-23-18 1 16,0 0-4-16,29 25-2 0,-29-25 2 0,0 0-10 15,31 19 6-15,-31-19 2 0,0 0 2 0,15 25-2 16,-15-25-7-16,0 0 7 0,0 0 0 0,9 31 16 15,-9-31-17-15,0 0-17 0,0 0 17 0,6 35 8 16,-6-35-11-16,0 0 6 0,0 0-3 16,-7 31 2-16,7-31-2 0,0 0-2 0,-12 25 27 15,12-25-34-15,0 0 14 0,-20 21 0 0,20-21-6 16,0 0-6-16,-25 20 19 0,25-20-16 0,0 0 5 16,-23 16-14-16,23-16 21 0,0 0 61 15,-26 11-92-15,26-11 16 0,0 0 11 0,-31 10-14 16,31-10 8-16,0 0 2 0,-37 11 2 0,37-11-14 15,0 0 12-15,-40 8 2 0,40-8-10 16,0 0-24-16,0 0 46 0,0 0-4 0,-39 3-4 16,39-3-1-16,0 0-1 0,0 0-6 0,0 0 1 15,0 0-5-15,0 0 1 0,-20-22 2 0,20 22 4 16,0 0-20-16,0 0 28 0,0 0-17 16,0 0 16-16,0 0-12 0,0-37 9 0,0 37-3 15,0 0 5-15,0 0-8 0,0 0 4 0,0 0-13 16,0 0 11-16,20-20-8 0,-20 20 1 0,0 0-3 15,0 0 11-15,0 0-6 0,0 0 8 0,38-3-14 16,-38 3 13-16,0 0-7 0,0 0 6 16,28 14-9-16,-28-14 11 0,0 0-21 0,23 14 18 15,-23-14-6-15,0 0 12 0,12 25-12 0,-12-25 14 16,0 0-10-16,14 29 37 0,-14-29-40 16,0 0 6-16,12 30-13 0,-12-30 16 0,0 0-5 15,6 38 9-15,-6-38-20 0,0 0 12 0,12 40-7 16,-12-40 15-16,0 0 0 0,3 46-16 15,-3-46 16-15,0 0-8 0,0 51 9 0,0-51-10 16,-3 36 8-16,3-36-6 0,-1 39 5 0,1-39-4 16,-9 38-3-16,9-38-2 0,-7 41 6 15,7-41-8-15,-7 41 3 0,7-41 8 0,-6 46-3 16,6-46 4-16,-10 47-6 0,10-47 10 0,-7 45-10 16,7-45 18-16,-12 44-26 0,12-44 13 0,-11 48-12 15,11-48 14-15,-14 45-6 0,14-45 0 0,-15 41-6 16,15-41 14-16,-13 38-16 0,13-38 9 15,-12 33-14-15,12-33 6 0,-11 31-4 0,11-31 21 16,0 0-15-16,-12 36 3 0,12-36-1 0,0 0 4 16,-11 41-9-16,11-41 6 0,0 0 2 15,-12 35-10-15,12-35 7 0,0 0 0 0,-8 36-6 16,8-36-7-16,0 0-3 0,0 0 6 0,-1 36-4 16,1-36 5-16,0 0 1 0,0 0-3 0,14 21 54 15,-14-21-60-15,0 0 0 0,30 11 13 16,-30-11-2-16,0 0 6 0,42 4-4 0,-42-4 11 15,0 0-10-15,49-4 14 0,-49 4-7 0,38-3 3 16,-38 3 3-16,42-4 2 0,-42 4-11 0,47-11 10 16,-47 11-6-16,51-7 1 0,-51 7-7 0,49-6 8 15,-49 6-15-15,44-8 16 0,-44 8-15 16,40-7 18-16,-40 7-28 0,0 0 23 0,39-9-7 16,-39 9 47-16,0 0-60 0,0 0 18 0,0 0-9 15,35-13 5-15,-35 13-12 0,0 0 17 16,0 0-9-16,0 0-10 0,0 0-26 0,0 0-13 15,0 0-26-15,40 0-16 0,-40 0-18 0,0 0-36 16,0 0-57-16,0 0-128 0,0 0 109 16,0 0 74-16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5-09-27T16:32:12.273"/>
    </inkml:context>
    <inkml:brush xml:id="br0">
      <inkml:brushProperty name="width" value="0.21167" units="cm"/>
      <inkml:brushProperty name="height" value="0.21167" units="cm"/>
      <inkml:brushProperty name="fitToCurve" value="1"/>
    </inkml:brush>
  </inkml:definitions>
  <inkml:trace contextRef="#ctx0" brushRef="#br0">32132 854 0 0,'0'0'36'0,"0"0"140"16,0 0-32-16,0 0 30 0,0 0-75 15,-13 25-10-15,13-25-15 0,0 0-9 0,0 0 4 16,0 0-2-16,0 0 6 0,0 0 2 0,0 0 2 15,0 0 1-15,0 0 4 0,0 0 6 16,0 0 2-16,0 0 3 0,0 0 0 0,0 0-9 16,0 0 24-16,0 0-15 0,0 0-52 0,0 0 53 15,0 0-6-15,0 0-15 0,-24-12 33 16,24 12-54-16,0 0-19 0,0 0-6 0,-9-31 5 16,9 31-2-16,0 0 10 0,-13-41-1 0,13 41-1 15,-7-34-2-15,7 34-4 0,-8-41 28 0,8 41-40 16,-8-45 1-16,8 45-2 0,-6-51 7 0,6 51-23 15,-3-55 6-15,3 55-3 0,2-56 2 0,-2 56-5 16,7-52-10-16,-7 52 9 0,13-53 2 16,-4 25-8-16,8 2 0 0,-6 1 13 0,4-4-19 15,2 4 15-15,3-2-5 0,-2 2 3 0,2 0-6 16,2 2 9-16,-2 2-6 0,-1 2-3 16,0 0 0-16,-19 19 3 0,38-32 0 0,-38 32 16 15,34-28-21-15,-34 28 6 0,29-22-2 0,-29 22 2 16,31-17 0-16,-31 17 0 0,29-13-4 15,-29 13 5-15,0 0-7 0,38-4-3 0,-38 4 24 16,0 0-21-16,39 7-2 0,-39-7-1 0,23 15 15 16,-23-15-13-16,24 17-1 0,-24-17 6 0,22 24-1 15,-22-24-3-15,15 26 5 0,-15-26-3 0,14 28-17 16,-14-28 26-16,9 33-15 0,-9-33 15 16,3 36-9-16,-3-36 5 0,-4 39-1 0,4-39-7 15,-17 43-2-15,17-43 2 0,-26 43 2 0,7-20-53 16,-4 1 63-16,0-2-1 0,-3 0-1 15,-2-1-5-15,-1 0-9 0,-1-4-3 0,0 3 0 16,-2-6-3-16,0 2-1 0,1-3 1 0,2-4 4 16,2 2-1-16,27-11 3 0,-54 14 2 15,54-14-12-15,-51 7 23 0,51-7-11 0,-47 4 5 16,47-4 2-16,-40-4 5 0,40 4-6 0,-42-7 0 16,42 7-7-16,-35-14 0 0,35 14 3 0,-29-17-3 15,29 17 30-15,-28-16-35 0,28 16 2 16,-21-20-3-16,21 20-3 0,-19-21 15 0,19 21-3 15,0 0-1-15,0 0 4 0,-10-27-5 0,10 27 5 16,0 0-5-16,0 0 3 0,0 0-6 0,0 0 4 16,0 0-6-16,0 0 53 0,0 0-69 0,0 0 11 15,0 0 4-15,0 0-2 0,0 0 3 16,0 0 9-16,0 0-43 0,0 0 60 0,0 0-8 16,0 0 4-16,0 0-13 0,-8 40 10 0,8-40 2 15,0 0-5-15,-8 44 0 0,8-44 3 16,-11 36-13-16,11-36 7 0,-10 37-34 0,10-37 39 15,-14 38 7-15,14-38-12 0,-15 41-67 0,15-41 83 16,-20 36-4-16,20-36-2 0,-19 35 16 16,19-35-27-16,-23 32-3 0,23-32 14 0,-29 28 0 15,29-28-6-15,-32 30 4 0,32-30-1 0,-43 25-4 16,43-25 2-16,-46 20 0 0,46-20 25 0,-52 16-44 16,52-16 19-16,-51 14-3 0,51-14 2 0,-45 6 2 15,45-6-11-15,-38 0 12 0,38 0-3 16,0 0 6-16,-43-6 0 0,43 6-15 0,-26-11 12 15,26 11 6-15,-26-16-2 0,26 16 5 0,-22-25 4 16,22 25-14-16,-18-35 1 0,18 35 7 0,-21-39 8 16,21 39-1-16,-13-47 8 0,13 47-5 15,-10-49 1-15,10 49-2 0,-5-53-4 0,5 53 3 16,0-52 9-16,0 52-11 0,5-54-12 0,-5 54 6 16,3-50-3-16,-3 50-2 0,7-46-10 15,-7 46 1-15,10-41 8 0,-10 41-2 0,4-34 2 16,-4 34-4-16,0 0-11 0,9-34 13 0,-9 34-14 15,0 0 1-15,0 0-7 0,0 0-14 0,8-38-10 16,-8 38-23-16,0 0-21 0,0 0-28 16,0 0-38-16,0 0-10 0,0 0-28 0,0 0-21 15,0 0-20-15,0 0-18 0,0 0-69 0,3 32-129 16,-3-32 151-16,0 0 218 0</inkml:trace>
  <inkml:trace contextRef="#ctx0" brushRef="#br0" timeOffset="563">30832 329 0 0,'0'0'178'0,"0"0"103"0,1-39-32 15,-1 39-17-15,0 0-35 0,0 0-35 0,0 0-10 16,0 0-46-16,-6-35 2 0,6 35-56 15,0 0 22-15,0 0-22 0,0 0 9 0,0 0-4 16,0 0 25-16,0 0-5 0,0 0 11 0,0 0-18 16,0 0-1-16,-10 29-5 0,10-29 24 15,0 0-3-15,-14 42-18 0,14-42-1 0,-16 37-17 16,16-37-12-16,-24 45-4 0,12-22 1 0,-2 2-17 16,-2 2-4-16,0 1 0 0,-1 1-2 0,1 0 8 15,1 2-8-15,0 0-8 0,-4-2 10 0,2 3-4 16,-1-2-4-16,-4 1 3 0,3-1-3 0,-1 0-3 15,-3 0 24-15,1-2-27 0,2-2 0 16,-1-2 3-16,1 2-10 0,0-3 4 0,-2-1 3 16,2 1-1-16,20-23-3 0,-33 37 7 0,33-37-2 15,-45 35-1-15,45-35 19 0,-23 26-53 16,23-26-20-16,-20 25-12 0,20-25-38 0,0 0-2 16,-20 25-19-16,20-25-5 0,0 0-17 0,0 0 5 15,0 0-14-15,-20 31-6 0,20-31-18 16,0 0-11-16,0 0-50 0,0 0-211 0,0 0 152 15,0 0 210-15</inkml:trace>
  <inkml:trace contextRef="#ctx0" brushRef="#br0" timeOffset="1063">30206 423 0 0,'-14'-42'254'0,"14"42"-7"16,0 0-46-16,-11-38-16 0,11 38-37 0,0 0-21 15,0 0-29-15,0 0-47 0,0 0 13 16,0 0-9-16,0 0-12 0,0 0 40 0,3-32-58 15,-3 32 46-15,0 0 4 0,0 0 15 0,13 23-30 16,-13-23 2-16,12 24 8 0,-12-24-70 0,18 32 84 16,-18-32-29-16,19 43 1 0,-4-18 27 15,0 0-53-15,2 5 5 0,0-2-4 0,3 1 0 16,-1 1-6-16,-1-1 3 0,2 2-11 0,0-3-3 16,-2-1-1-16,-1 0 0 0,2-1-8 15,-4 1 6-15,0-5-2 0,-1 3-5 0,-14-25 8 16,29 41 4-16,-29-41-1 0,23 38-5 0,-1-19-9 15,-22-19 18-15,15 36-11 0,-15-36 11 0,14 32-12 16,-14-32 1-16,14 32-6 0,-14-32-2 16,15 27 3-16,-15-27-6 0,15 27 1 0,-15-27 1 15,19 29-6-15,-19-29 31 0,12 26-35 0,-12-26 16 16,12 24-7-16,-12-24-2 0,0 0-20 0,17 32-17 16,-17-32-36-16,0 0-1 0,0 0-18 0,13 26-19 15,-13-26-24-15,0 0-42 0,0 0-8 16,0 0-15-16,0 0-36 0,0 0-249 0,0 0 159 15,0 0 188-15</inkml:trace>
  <inkml:trace contextRef="#ctx0" brushRef="#br0" timeOffset="2407">29526 469 7 0,'-17'-24'334'0,"17"24"-70"15,0 0-42-15,-15-23-23 0,15 23-45 0,0 0-23 16,0 0-35-16,0 0-12 0,0 0-18 16,0 0-14-16,0 0-13 0,0 0 18 0,0 0-15 15,0 0 18-15,0 0-5 0,0 0 16 0,0 0-29 16,14 33 1-16,-14-33-21 0,13 26 13 0,-13-26-12 15,16 28-1-15,-16-28 15 0,15 34-24 16,-15-34-9-16,17 34 8 0,-17-34-11 0,15 40 7 16,-15-40-14-16,16 35 12 0,-16-35-10 0,12 40 13 15,-12-40-12-15,9 39 29 0,-9-39-15 16,8 36-11-16,-8-36-12 0,3 32 10 0,-3-32-2 16,0 0 5-16,-3 41-8 0,3-41 0 0,0 0-7 15,-16 27 1-15,16-27-6 0,0 0 12 16,-23 18-4-16,23-18-8 0,0 0-2 0,0 0 19 15,-35 3-19-15,35-3 14 0,0 0-6 0,-29-10 11 16,29 10-6-16,-23-13 8 0,23 13-35 0,-20-18 43 16,20 18-6-16,-21-25 0 0,21 25 1 0,-25-29 5 15,25 29-2-15,-25-32 1 0,25 32-7 0,-24-29 7 16,24 29-6-16,-20-25 23 0,20 25-25 16,0 0 9-16,-17-30-16 0,17 30 14 0,0 0-4 15,0 0-3-15,0 0-13 0,0 0 12 0,0 0-8 16,0 0 5-16,0 0-2 0,0 0 4 15,0 0 3-15,0 0-5 0,0 0-3 0,0 0 55 16,25 18-63-16,-25-18 10 0,0 0-2 0,7 33 6 16,-7-33-18-16,0 0 25 0,5 37-10 15,-5-37 21-15,0 0-20 0,-2 41 8 0,2-41-10 16,0 0 2-16,-10 36 2 0,10-36 11 0,0 0-10 16,-17 23 66-16,17-23-74 0,0 0 4 15,0 0-8-15,-33 13 4 0,33-13 2 0,0 0 7 16,-35-3-36-16,35 3 56 0,0 0-21 0,-31-14 8 15,31 14-15-15,-26-15 11 0,26 15-9 0,0 0 12 16,-23-29-12-16,23 29 11 0,-18-24-22 0,18 24 16 16,-18-25-1-16,18 25 8 0,-17-26-9 15,17 26 16-15,-16-24-68 0,16 24 75 0,0 0-12 16,-20-26 8-16,20 26 6 0,0 0-13 0,0 0-9 16,0 0 2-16,0 0-9 0,0 0 12 0,0 0-11 15,0 0 8-15,0 0-16 0,0 0 11 16,0 0-7-16,0 0 35 0,0 0-39 0,0 0 10 15,0 0-6-15,0 0 11 0,36 21-1 0,-36-21 5 16,15 29-8-16,-15-29 10 0,17 26-14 16,-17-26 17-16,20 32 60 0,-20-32-61 0,20 36-34 15,-20-36 25-15,21 39-8 0,-21-39 8 0,25 40-16 16,-25-40 18-16,24 41 8 0,-24-41-9 16,25 41-7-16,-25-41 13 0,26 37-36 0,-26-37 39 15,22 33-5-15,-22-33 2 0,21 30-11 0,-21-30 8 16,18 30-8-16,-18-30 11 0,10 27-16 0,-10-27 9 15,0 0 2-15,7 40-8 0,-7-40 11 0,0 0 5 16,-6 36-16-16,6-36 9 0,0 0 2 16,-15 32-2-16,15-32-10 0,0 0 17 0,-26 24-12 15,26-24 9-15,-28 11-10 0,28-11 10 0,-35 9-4 16,35-9 4-16,-42 5-9 0,42-5 10 16,-47 0-4-16,47 0 7 0,-51-5-10 0,51 5 16 15,-50-9-9-15,50 9 15 0,-51-5-9 0,51 5-9 16,-46-18 6-16,46 18 8 0,-45-14-7 0,45 14 3 15,-40-18-4-15,40 18 18 0,-33-22-8 16,33 22-7-16,-37-22 10 0,37 22-1 0,-39-29 1 16,39 29 10-16,-35-29-1 0,35 29 1 0,-29-34 20 15,29 34-22-15,-28-37 8 0,28 37 5 0,-21-42 18 16,21 42-30-16,-18-48-4 0,18 48-9 0,-14-50-1 16,14 50-5-16,-11-52-1 0,11 52 4 15,-9-56-4-15,9 56-2 0,-6-49 1 0,6 49 9 16,-5-46-14-16,5 46 2 0,-5-37-2 0,5 37-7 15,-3-32-2-15,3 32 8 0,0 0-1 16,-4-32-16-16,4 32 11 0,0 0 2 0,0 0-9 16,0 0-2-16,0 0-24 0,0 0-17 0,0 0-38 15,-3-33-14-15,3 33-49 0,0 0-25 0,0 0-25 16,0 0-28-16,0 0-27 0,0 0-29 16,0 0-230-16,10 26 161 0,-10-26 177 0</inkml:trace>
  <inkml:trace contextRef="#ctx0" brushRef="#br0" timeOffset="2860">28327 1069 0 0,'0'0'234'0,"0"0"78"15,0 0-37-15,0 0-47 0,20-17-55 0,-20 17 8 16,0 0-8-16,0 0-39 0,0 0-19 15,0 0-27-15,0 0-12 0,0 0-19 0,0 0-2 16,0 0-16-16,0 0 4 0,0 0-17 0,0 0-46 16,0 0 41-16,0 0 3 0,-39-5-8 15,39 5 16-15,0 0-18 0,-37-3 5 0,37 3-16 16,0 0 16-16,-57-3-11 0,57 3 9 0,-37 0-11 16,37 0 2-16,-43-3-8 0,43 3 6 15,-41 4-14-15,41-4 13 0,-42-2 0 0,42 2 2 16,-41-2-12-16,41 2 17 0,0 0-16 0,-37-3-2 15,37 3-17-15,0 0-30 0,0 0-25 0,0 0-40 16,0 0-49-16,0 0-35 0,0 0-27 0,0 0-8 16,-37 6-249-16,37-6 156 0,0 0 192 0</inkml:trace>
  <inkml:trace contextRef="#ctx0" brushRef="#br0" timeOffset="3141">28364 1208 0 0,'0'0'239'0,"31"15"-20"16,-31-15-16-16,0 0-22 0,0 0-6 0,0 0-27 16,0 0-6-16,0 0-19 0,0 0 113 0,0 0-175 15,0 0 9-15,-14 22-21 0,14-22 6 0,0 0-11 16,-44 15-9-16,44-15-6 0,-36 7-6 15,36-7 0-15,-40 11-4 0,40-11-7 0,-36 9 3 16,36-9-14-16,-34 8 9 0,34-8-2 0,0 0-19 16,-40 9 8-16,40-9-14 0,0 0-41 15,0 0-37-15,-40 6-35 0,40-6-31 0,0 0-15 16,-37 8-23-16,37-8-35 0,0 0-179 0,0 0 143 16,-38 6 244-16</inkml:trace>
  <inkml:trace contextRef="#ctx0" brushRef="#br0" timeOffset="4891">26903 988 0 0,'0'0'195'0,"-20"-21"30"16,20 21-46-16,0 0-27 0,-9-27-3 0,9 27-16 16,0 0-8-16,0 0-18 0,0 0-7 15,0 0-24-15,0 0 7 0,0 0-22 0,0 0 24 16,0 0-69-16,-15-25 52 0,15 25-27 0,0 0 14 16,0 0-28-16,0 0 16 0,0 0-16 0,-12-29 7 15,12 29-10-15,0 0 0 0,0 0-8 16,0 0-7-16,0 0 3 0,0 0 5 0,0 0-13 15,6-32 6-15,-6 32 0 0,0 0 0 0,0 0-19 16,21-22 15-16,-21 22 36 0,0 0-41 0,0 0-9 16,32-14 3-16,-32 14 0 0,0 0-1 0,0 0-2 15,45-1 6-15,-45 1 5 0,0 0-3 16,0 0-14-16,35 7-11 0,-35-7 20 0,0 0 13 16,26 12-4-16,-26-12 4 0,0 0-4 0,22 18 3 15,-22-18-15-15,0 0 11 0,23 24-2 16,-23-24 12-16,0 0-13 0,17 32 14 0,-17-32-21 15,0 0 17-15,17 33-16 0,-17-33 36 0,0 0-30 16,12 38-3-16,-12-38 8 0,0 0 3 16,8 41-10-16,-8-41-6 0,0 0-1 0,6 40 3 15,-6-40 8-15,0 0 0 0,0 44-3 0,0-44 26 16,-3 34-21-16,3-34 2 0,3 36-4 0,-3-36-10 16,0 35 71-16,0-35-65 0,0 0-29 0,9 49 36 15,-9-49-18-15,4 35 18 0,-4-35-2 16,10 31-3-16,-10-31 0 0,0 0-1 0,17 37-11 15,-17-37 3-15,13 24-40 0,-13-24 64 0,20 19 1 16,-20-19-11-16,20 18 3 0,-20-18 6 16,0 0-4-16,34 19-13 0,-34-19 1 0,0 0-1 15,29 11 0-15,-29-11-9 0,0 0 22 0,0 0-5 16,40-1 5-16,-40 1 13 0,0 0 13 16,0 0-16-16,31-14 1 0,-31 14-18 0,0 0 15 15,26-21-5-15,-26 21-11 0,0 0 11 0,24-19-11 16,-24 19 5-16,0 0-7 0,20-31 23 0,-20 31-4 15,0 0 12-15,10-26-11 0,-10 26 8 0,0 0-10 16,0 0-1-16,0-38 0 0,0 38-5 16,0 0 4-16,0 0 1 0,-8-30 3 0,8 30-6 15,0 0-11-15,0 0 5 0,-19-22-19 0,19 22 15 16,0 0-6-16,0 0 2 0,0 0 0 0,-24-15-9 16,24 15 2-16,0 0 8 0,0 0-4 15,0 0-1-15,0 0 6 0,0 0-8 0,0 0-8 16,0 0 34-16,-35 5-25 0,35-5 6 0,0 0-7 15,0 0-4-15,0 0 3 0,-11 28 3 16,11-28-1-16,0 0 8 0,0 0-2 0,6 41-5 16,-6-41 4-16,0 0-26 0,11 42 42 0,-11-42-16 15,14 30-6-15,-14-30 10 0,12 32-8 0,-12-32 13 16,17 35-7-16,-17-35 0 0,17 37-3 16,-17-37 5-16,13 38-9 0,-13-38 8 0,14 36-1 15,-14-36 5-15,13 35-10 0,-13-35 13 0,16 35-10 16,-16-35 7-16,11 31 1 0,-11-31-7 0,9 27-2 15,-9-27 1-15,0 0-3 0,6 37-7 0,-6-37 18 16,0 0-13-16,-6 40-2 0,6-40 7 16,0 0 2-16,-13 36-3 0,13-36 32 0,0 0-46 15,-14 35 12-15,14-35 6 0,0 0 7 0,-22 29-11 16,22-29 3-16,-18 19-11 0,18-19 22 16,0 0-6-16,-37 21-10 0,37-21 6 0,-32 13-16 15,32-13 13-15,-37 11 16 0,37-11-16 0,-37 7-1 16,37-7 1-16,-40 9 3 0,40-9 1 15,-34 7 0-15,34-7-3 0,-39 6-9 0,39-6 6 16,0 0 1-16,-46 1-17 0,46-1 11 0,0 0-49 16,-51 0 11-16,51 0-12 0,0 0-14 0,-43-4-34 15,43 4 0-15,0 0-37 0,0 0-44 0,-40-1-20 16,40 1-54-16,0 0-252 0,-21-15 162 16,21 15 178-16</inkml:trace>
  <inkml:trace contextRef="#ctx0" brushRef="#br0" timeOffset="7344">25855 1087 11 0,'0'0'228'0,"0"0"-68"16,-9-28-32-16,9 28-16 0,0 0 14 0,0 0-25 15,0 0-1-15,-17-26-29 0,17 26 7 16,0 0-29-16,0 0 18 0,0 0 0 0,0 0 2 16,0 0-16-16,0 0 3 0,0 0 12 0,0 0-3 15,0 0-9-15,0 0 13 0,0 0-20 0,0 0 6 16,0 0 6-16,0 0-9 0,0 0-18 0,0 0 8 15,0 0 0-15,0 0-60 0,0 0 43 16,0 0-2-16,0 0 55 0,0 0-54 0,0 0-38 16,0 0 13-16,0 0-5 0,0 0 7 0,0 0-5 15,0 0 26-15,0 0-12 0,0 0 14 0,0 0-7 16,0 0 14-16,31 20-8 0,-31-20-28 16,0 0 39-16,26 31 15 0,-26-31-18 0,17 25 5 15,-17-25-20-15,23 28 14 0,-23-28-6 0,20 30 13 16,-20-30-13-16,23 31-6 0,-23-31-5 15,21 29 14-15,-21-29-13 0,23 35-6 0,-23-35 10 16,17 30 0-16,-17-30-4 0,15 36-9 0,-15-36 6 16,11 33 25-16,-11-33-30 0,11 33-2 15,-11-33-9-15,9 30-5 0,-9-30 26 0,0 0 3 16,3 47-18-16,-3-47 17 0,0 0-24 0,-6 46 13 16,6-46-10-16,0 0 15 0,-8 46-69 0,8-46 66 15,-12 27 4-15,12-27-9 0,-8 29 8 16,8-29-1-16,0 0-10 0,-9 38-1 0,9-38 3 15,0 0 0-15,-10 40 3 0,10-40 4 0,0 0-6 16,-13 36-6-16,13-36 12 0,-10 25-5 0,10-25-10 16,-14 25 9-16,14-25-4 0,-13 26-2 0,13-26-6 15,0 0 14-15,-16 30-11 0,16-30 6 16,0 0-7-16,-17 27 6 0,17-27 15 0,0 0-26 16,-20 29 5-16,20-29 8 0,0 0-5 0,-20 28 11 15,20-28-6-15,0 0-8 0,-20 26-32 16,20-26-9-16,0 0-11 0,-23 24-35 0,23-24-3 15,0 0-23-15,0 0-22 0,-17 21-23 0,17-21-43 16,0 0-24-16,0 0-35 0,0 0-251 0,0 0 162 16,0 0 175-16</inkml:trace>
  <inkml:trace contextRef="#ctx0" brushRef="#br0" timeOffset="8281">25223 1379 0 0,'0'0'157'0,"0"0"82"16,0 0-51-16,0 0-10 0,0 0-19 0,0 0-25 15,0 0-6-15,0 0-18 0,0 0-6 0,0 0-21 16,0 0 6-16,0 0-5 0,0 0-5 16,0 0-12-16,0 0 4 0,0 0-22 0,-8-30-6 15,8 30 0-15,0 0 11 0,0 0-11 0,0 0 19 16,0 0-55-16,0 0 9 0,0 0-8 0,0 0 11 15,-29-13-16-15,29 13 12 0,0 0-17 16,0 0 2-16,0 0-12 0,-37-1 24 0,37 1-22 16,0 0 20-16,0 0-13 0,-47 7 2 0,47-7-3 15,0 0 4-15,-33 4 3 0,33-4-1 0,0 0-7 16,-30 14 17-16,30-14-21 0,0 0 15 16,-34 18-9-16,34-18-1 0,0 0 2 0,-26 21 0 15,26-21 0-15,-20 19 8 0,20-19-49 0,0 0 59 16,-23 32-16-16,23-32 13 0,0 0-12 15,-14 33 5-15,14-33-11 0,0 0 3 0,0 0 35 16,3 42-41-16,-3-42 7 0,0 0 5 0,5 32-6 16,-5-32 4-16,0 0 2 0,15 25 4 15,-15-25-3-15,0 0 7 0,20 21-2 0,-20-21 8 16,0 0 29-16,20 23-33 0,-20-23-3 0,22 14 3 16,-22-14-13-16,29 13 14 0,-29-13-20 0,26 14 16 15,-26-14-22-15,30 13 18 0,-30-13-8 16,24 14 9-16,-24-14-59 0,0 0 64 0,33 13-6 15,-33-13-6-15,0 0 2 0,26 13 9 0,-26-13-11 16,0 0 1-16,0 0-17 0,25 13 27 0,-25-13-17 16,0 0 9-16,0 0-10 0,0 0 4 0,0 0-30 15,0 0 20-15,26 15-52 0,-26-15-8 16,0 0-33-16,0 0-24 0,0 0 10 0,0 0-94 16,0 0-25-16,0 0-60 0,0 0-133 0,0 0 148 15,0 0 224-15</inkml:trace>
  <inkml:trace contextRef="#ctx0" brushRef="#br0" timeOffset="8812">24451 1720 0 0,'-26'-15'217'0,"26"15"78"0,0 0-60 16,0 0-34-16,0 0-64 0,-26-17-10 0,26 17-36 16,0 0-12-16,0 0-23 0,0 0-3 0,0 0-16 15,-40 9 0-15,40-9-20 0,0 0 2 16,-34 11-8-16,34-11 6 0,0 0-8 0,-40 5-22 15,40-5 26-15,0 0 11 0,-40-5-9 0,40 5 14 16,0 0 36-16,-33-7-44 0,33 7-9 0,0 0 14 16,-33-18-2-16,33 18 9 0,0 0-18 15,-24-25 17-15,24 25-4 0,-14-21 7 0,14 21-21 16,-12-30 21-16,12 30-10 0,-9-32 4 0,9 32-17 16,-5-39 1-16,5 39-1 0,0-46-3 15,0 46-3-15,3-48 20 0,-3 48-16 0,11-55 13 16,-11 55-24-16,15-56 16 0,-4 29-1 0,-3-3-9 15,5 5 0-15,0-1 7 0,-13 26-1 16,20-47-21-16,-20 47 36 0,16-38-14 0,-16 38 6 16,13-29-12-16,-13 29 0 0,0 0-7 0,14-32 14 15,-14 32-5-15,0 0-3 0,0 0-2 0,0 0-6 16,13-24 0-16,-13 24-3 0,0 0-16 16,0 0-4-16,0 0-24 0,0 0-20 0,0 0-27 15,0 0-9-15,0 0-23 0,0 0-7 0,0 0-14 16,20 17-13-16,-20-17-37 0,0 0-261 0,0 0 153 15,0 0 207-15</inkml:trace>
  <inkml:trace contextRef="#ctx0" brushRef="#br0" timeOffset="9359">23427 1141 0 0,'0'0'357'16,"0"0"-63"-16,-18-28-24 0,18 28-61 0,0 0-8 16,0 0-39-16,0 0-15 0,0 0-37 0,0 0-15 15,0 0-16-15,0 0-2 0,0 0 0 16,0 0 0-16,0 0-2 0,0 0 26 0,-5 36-16 16,5-36-1-16,11 31 2 0,-11-31 7 0,11 39 0 15,-11-39-37-15,12 43 11 0,-12-43 10 0,17 48-22 16,-17-48 2-16,15 50-19 0,-15-50 4 0,13 51-14 15,-13-51 10-15,15 51-13 0,-15-51 3 16,11 52-14-16,-11-52 8 0,11 46-4 0,-11-46-2 16,7 43-15-16,-7-43 10 0,5 43-3 0,-5-43 4 15,6 36-8-15,-6-36 5 0,1 37-7 16,-1-37 8-16,7 32-13 0,-7-32 6 0,0 0-4 16,3 48 6-16,-3-48-3 0,0 0-3 0,3 45-5 15,-3-45 5-15,0 0-10 0,0 33 12 16,0-33-8-16,0 0-3 0,0 0-35 0,0 0-15 15,3 38-28-15,-3-38-15 0,0 0-60 0,0 0 35 16,0 0-44-16,0 0-9 0,0 0-25 0,0 0-3 16,0 0-49-16,0 0-20 0,0 0-273 0,0 0 168 15,0 0 154-15</inkml:trace>
  <inkml:trace contextRef="#ctx0" brushRef="#br0" timeOffset="10062">22941 1285 67 0,'0'0'265'0,"0"0"-46"0,0 0-40 16,0 0-17-16,0 0-33 0,-23-23-19 16,23 23-26-16,0 0 4 0,0 0-25 0,0 0-8 15,0 0-10-15,0 0 0 0,0 0-4 0,0 0-6 16,0 0-1-16,0 0 24 0,0 0 11 0,0 0 17 16,0 0-2-16,0 0 20 0,0 0-19 15,-14 26 6-15,14-26-10 0,0 0 3 0,-6 31 0 16,6-31-20-16,0 0-17 0,-3 44-2 0,3-44-5 15,-2 36 2-15,2-36-15 0,-1 40 16 0,1-40-12 16,3 43 6-16,-3-43-12 0,0 43 21 0,0-43-9 16,3 46 2-16,-3-46 0 0,5 48 13 15,-5-48-12-15,4 41 12 0,-4-41-15 0,6 41 14 16,-6-41-13-16,11 39 10 0,-11-39-5 16,14 41 3-16,-14-41-11 0,11 38 5 0,-11-38-5 15,15 36-22-15,-15-36 14 0,15 37 3 0,-15-37-14 16,19 41 2-16,-19-41 2 0,20 41-4 15,-20-41-20-15,21 40 20 0,-21-40-16 0,28 39 6 16,-28-39-2-16,27 41 2 0,-27-41-4 0,23 38-1 16,-23-38-4-16,20 30 40 0,-20-30-49 0,25 25 4 15,-25-25 2-15,18 20 7 0,-18-20-9 16,0 0 7-16,22 22-2 0,-22-22-2 0,0 0-8 16,0 0-23-16,15 22-15 0,-15-22-56 0,0 0-39 15,0 0-23-15,0 0-46 0,0 0-32 0,14 24-38 16,-14-24-20-16,0 0-49 0,0 0-303 0,0 0 225 15,0 0 87-15</inkml:trace>
  <inkml:trace contextRef="#ctx0" brushRef="#br0" timeOffset="11531">22361 1833 155 0,'0'0'304'0,"0"0"-70"16,0 0-23-16,0 0-61 0,0 0-20 15,0 0-27-15,0 0-13 0,0 0-25 0,0 0-7 16,0 0-15-16,0 0-7 0,0 0-19 0,0 0 5 15,0 0-7-15,0 0 1 0,0 0 28 0,0 0-38 16,12 22-5-16,-12-22 1 0,0 0 6 0,0 0-8 16,-15 22 4-16,15-22 3 0,0 0-8 15,-17 19 8-15,17-19-10 0,0 0 9 0,-34 21-1 16,34-21-1-16,0 0-11 0,-23 16 16 0,23-16 51 16,0 0-69-16,0 0 1 0,0 0 9 15,-32 13-9-15,32-13 8 0,0 0 4 0,0 0-29 16,0 0 27-16,0 0 7 0,0 0-13 0,-25-20 13 15,25 20-12-15,0 0 9 0,0 0-6 16,0 0 3-16,-3-39-9 0,3 39 11 0,0 0-5 16,0 0 3-16,6-39-8 0,-6 39 5 0,0 0-3 15,0 0-21-15,13-27 30 0,-13 27 4 0,0 0 1 16,0 0 1-16,0 0 2 0,0 0-6 16,21-19-7-16,-21 19 11 0,0 0-10 0,0 0 7 15,0 0 0-15,0 0-6 0,0 0 4 0,0 0-7 16,34 4-5-16,-34-4 9 0,0 0-8 0,0 0 8 15,0 0-3-15,0 0 13 0,0 0-10 0,0 0 5 16,-5 40-12-16,5-40 7 0,0 0-1 16,-15 21 38-16,15-21-65 0,0 0 29 0,0 0-11 15,-25 21 9-15,25-21-8 0,0 0 16 0,0 0-8 16,0 0 7-16,0 0-2 0,0 0 5 16,-33-4-10-16,33 4-4 0,0 0 3 0,0 0 16 15,-23-22-1-15,23 22 8 0,0 0-21 0,0 0 3 16,-16-24-22-16,16 24 23 0,0 0-1 15,0 0-14-15,0 0 29 0,-9-28-22 0,9 28-3 16,0 0 1-16,0 0-7 0,0 0 12 0,0 0-15 16,0 0 11-16,0 0-7 0,0 0-1 0,0 0-2 15,0 0 22-15,0 0-21 0,0 0 8 0,0 0-13 16,0 0 17-16,0 0-4 0,0 0 6 16,0 0-10-16,15 23 3 0,-15-23 5 0,0 0 4 15,0 0-9-15,0 0 14 0,0 0-15 0,-18 29 13 16,18-29-12-16,0 0 70 0,0 0-82 15,-28 15 16-15,28-15-12 0,0 0 23 0,0 0 2 16,-30 8 15-16,30-8-5 0,0 0 26 0,0 0-7 16,0 0 7-16,0 0-8 0,-28-15 37 15,28 15-41-15,0 0 9 0,0 0 1 0,-3-37 3 16,3 37-17-16,0 0 2 0,3-46-5 0,-3 46 0 16,3-32-28-16,-3 32 20 0,6-40-8 15,-6 40-3-15,6-44-13 0,-6 44 17 0,8-45-20 16,-8 45 16-16,9-55-38 0,-9 55 40 0,10-49-18 15,-10 49 12-15,10-43-8 0,-10 43 6 0,11-33-28 16,-11 33 34-16,0 0-25 0,9-32 12 0,-9 32-30 16,0 0-8-16,0 0-25 0,0 0-2 0,0 0-31 15,16-25-12-15,-16 25-20 0,0 0-16 16,0 0-33-16,0 0 10 0,0 0-13 0,0 0-1 16,0 0-323-16,0 0 162 0,12 29 179 0</inkml:trace>
  <inkml:trace contextRef="#ctx0" brushRef="#br0" timeOffset="12219">21388 1403 98 0,'-12'-29'299'0,"12"29"-47"0,0 0-31 0,-13-28-22 15,13 28-18-15,0 0-13 0,0 0-33 0,0 0-11 16,0 0-53-16,0 0 35 0,0 0-29 0,0 0 5 15,0 0-29-15,0 0 1 0,0 0-2 16,0 0 23-16,0 0-15 0,0 0 19 0,0 0 8 16,0 0 9-16,0 0 5 0,0 0 13 0,0 0-12 15,0 0-4-15,0 0-13 0,25 21 2 0,-25-21-20 16,17 27 11-16,-17-27-20 0,23 34-3 0,-23-34-8 16,27 37 0-16,-27-37-14 0,27 39-8 15,-14-14 8-15,0-1-15 0,0-2 1 0,0 2-10 16,-13-24 7-16,24 46-18 0,-13-21 15 0,-11-25-10 15,17 45-3-15,-17-45 4 0,20 45 4 16,-20-45-5-16,20 45 2 0,-20-45-7 0,15 41 5 16,-15-41-6-16,12 45 6 0,-12-45-2 0,11 40 5 15,-11-40-11-15,6 40 12 0,-6-40-13 0,2 38 31 16,-2-38-31-16,-2 37 2 0,2-37-19 16,-7 37-20-16,7-37-19 0,-13 38-20 0,13-38-26 15,-18 37-14-15,18-37-34 0,-31 40-10 0,31-40-32 16,-27 41-17-16,27-41 12 0,-28 36 15 15,28-36-29-15,-25 33 5 0,25-33-8 0,-16 28 13 16,16-28-36-16,0 0-173 0,0 0 144 0,-16 30 238 16</inkml:trace>
  <inkml:trace contextRef="#ctx0" brushRef="#br0" timeOffset="14234">20684 1596 0 0,'26'-17'247'15,"-26"17"17"-15,0 0-30 0,0 0-39 0,0 0-20 16,0 0-32-16,0 0-10 0,0 0-23 0,0 0-9 16,0 0-53-16,0 0 37 0,0 0-4 0,0 0-6 15,0 0 6-15,0 0-17 0,0 0 8 16,0 0-13-16,0 0-12 0,0 0-21 0,0 0 13 15,0 0-9-15,0 0-42 0,-16-22 27 0,16 22 11 16,0 0-9-16,-35 4-7 0,35-4-4 16,0 0 7-16,-48 8-20 0,48-8 23 0,0 0-14 15,-38 12-4-15,38-12-7 0,-24 15 17 0,24-15-9 16,-22 16-2-16,22-16-7 0,-18 19 9 16,18-19 0-16,-19 25 12 0,19-25-14 0,-14 27 19 15,14-27-28-15,-10 30 16 0,10-30 3 0,-7 35-3 16,7-35-1-16,-3 35 1 0,3-35-6 0,2 34 19 15,-2-34-20-15,3 32 10 0,-3-32-10 0,6 32-8 16,-6-32 9-16,11 31 15 0,-11-31-10 0,14 28 3 16,-14-28-5-16,20 27 20 0,-20-27-15 15,23 29 8-15,-23-29-4 0,23 23-9 0,-23-23 2 16,24 23 3-16,-24-23-2 0,25 23 1 0,-25-23-7 16,31 18 6-16,-31-18-1 0,27 18 3 15,-27-18-19-15,26 13 28 0,-26-13-12 0,26 14-6 16,-26-14-9-16,0 0-12 0,31 12-40 0,-31-12-5 15,0 0-20-15,0 0 6 0,0 0-26 16,0 0-14-16,0 0-26 0,0 0-11 0,0 0-5 16,0 0-12-16,0 0-49 0,0 0-197 0,0 0 147 15,0 0 233-15</inkml:trace>
  <inkml:trace contextRef="#ctx0" brushRef="#br0" timeOffset="14750">20097 2014 0 0,'0'0'253'0,"0"0"10"0,0 0-51 0,0 0-35 16,0 0-34-16,0 0-22 0,-24-15-22 0,24 15-10 15,0 0-49-15,0 0 19 0,0 0-22 16,0 0-7-16,0 0 1 0,0 0-12 0,0 0-1 16,0 0 5-16,0 0-7 0,-34 16 2 0,34-16-6 15,0 0 1-15,-28 15-13 0,28-15 13 0,0 0-13 16,-26 11 8-16,26-11-9 0,0 0 1 16,0 0 1-16,-30 12-1 0,30-12-1 0,0 0 5 15,0 0-7-15,0 0 15 0,0 0-7 0,-42-7 11 16,42 7-9-16,0 0-2 0,-20-22 3 15,20 22 8-15,0 0-12 0,-21-28 22 0,21 28-44 16,0 0 43-16,-16-37-3 0,16 37 8 0,-4-31-25 16,4 31 13-16,0 0-18 0,3-54 8 0,-3 54 2 15,11-41 1-15,-11 41-14 0,12-50 10 16,-12 50 9-16,15-50-6 0,-6 24 3 0,2 1 4 16,-11 25 0-16,17-49 10 0,-17 49 0 0,17-39-10 15,-17 39-9-15,8-34-4 0,-8 34-1 0,0 0 7 16,10-31-5-16,-10 31 8 0,0 0-17 15,0 0 7-15,10-29-34 0,-10 29 28 0,0 0 2 16,0 0-24-16,0 0-24 0,0 0-18 0,0 0-33 16,0 0-12-16,0 0-13 0,0 0-4 0,0 0-13 15,0 0-4-15,0 0-42 0,0 0-207 16,16 25 139-16,-16-25 76 0</inkml:trace>
  <inkml:trace contextRef="#ctx0" brushRef="#br0" timeOffset="15765">19599 1612 0 0,'6'-43'226'0,"-6"43"70"0,0 0-46 0,3-40-21 15,-3 40-27-15,0 0-15 0,0 0-26 0,0 0-18 16,6-32-15-16,-6 32-16 0,0 0 17 0,0 0-58 16,0 0 17-16,0 0-22 0,0 0-2 15,0 0-12-15,0 0-9 0,0 0-6 0,0 0-12 16,0 0-9-16,0 0-1 0,0 0 34 0,0 0-80 15,0 0 42-15,0 0-4 0,0 0 2 0,3 47-5 16,-3-47 1-16,0 0-1 0,2 42 9 0,-2-42-23 16,0 0 15-16,-2 51-13 0,2-51-13 15,0 0 13-15,-6 41 20 0,6-41-24 0,0 0 20 16,-14 37-28-16,14-37 12 0,0 0-12 0,-18 24 7 16,18-24-8-16,0 0 12 0,0 0 2 15,-26 19-9-15,26-19-3 0,0 0 2 0,0 0-12 16,0 0 9-16,-40-2-8 0,40 2 8 0,0 0-20 15,0 0 10-15,-28-18-3 0,28 18 9 16,0 0 1-16,-20-23-2 0,20 23-8 0,0 0 17 16,-18-21 7-16,18 21-3 0,0 0 3 0,0 0-6 15,0 0 9-15,-17-27 4 0,17 27-15 0,0 0 4 16,0 0-12-16,0 0 11 0,0 0-8 16,0 0 5-16,0 0-10 0,0 0 14 0,0 0 1 15,0 0 6-15,0 0-11 0,0 0 16 0,0 0 4 16,-2 34-5-16,2-34-6 0,0 0 15 0,0 0-13 15,-9 37 11-15,9-37-15 0,0 0 9 0,-12 32-2 16,12-32 7-16,-14 24-30 0,14-24 14 16,0 0-17-16,-18 26 7 0,18-26 1 0,0 0 0 15,-19 19 1-15,19-19 10 0,0 0-5 0,0 0 52 16,-24 16-65-16,24-16 15 0,0 0-11 16,0 0 15-16,0 0-12 0,0 0 21 0,0 0-18 15,-39-3 27-15,39 3-9 0,0 0 2 0,0 0-13 16,0 0 17-16,-23-22-15 0,23 22 12 15,0 0-10-15,-17-21 9 0,17 21-9 0,0 0 15 16,-18-26-8-16,18 26 19 0,0 0-15 0,-20-21 15 16,20 21-5-16,0 0 6 0,0 0-5 0,-17-27 18 15,17 27-12-15,0 0 4 0,0 0-4 0,0 0-5 16,0 0-3-16,0 0-3 0,0 0-5 16,0 0 0-16,0 0-14 0,0 0 18 0,0 0-19 15,0 0 11-15,0 0-7 0,0 0 9 0,0 0-8 16,0 0 17-16,0 0-10 0,22 16 6 0,-22-16-9 15,0 0 23-15,23 32-16 0,-23-32 16 16,21 31-14-16,-21-31 13 0,23 32-20 0,-23-32 15 16,25 35-4-16,-25-35 1 0,26 38-9 0,-26-38-29 15,23 36 54-15,-23-36-3 0,24 34-6 16,-24-34 11-16,17 33-9 0,-17-33-2 0,15 35-13 16,-15-35 7-16,14 33-11 0,-14-33 12 0,6 33-59 15,-6-33 62-15,14 30-10 0,-14-30 9 16,11 33-18-16,-11-33 13 0,8 32-11 0,-8-32 15 15,0 0-13-15,10 37 10 0,-10-37-6 0,0 0-9 16,10 30-4-16,-10-30 17 0,0 0-24 0,0 0-3 16,0 0-35-16,6 30-11 0,-6-30-48 0,0 0-22 15,0 0-28-15,0 0-10 0,0 0-34 0,0 0-67 16,0 0-130-16,0 0 140 0,0 0 253 16</inkml:trace>
  <inkml:trace contextRef="#ctx0" brushRef="#br0" timeOffset="16421">18844 1569 0 0,'0'0'181'0,"-17"-30"89"0,17 30-63 0,-16-24-12 16,16 24-34-16,0 0-15 0,0 0-26 0,-15-25-10 15,15 25-20-15,0 0-10 0,0 0-26 0,0 0 14 16,0 0-18-16,0 0 5 0,0 0 8 0,0 0 5 16,0 0 8-16,0 0 19 0,0 0-1 15,0 0 2-15,0 0-12 0,-22 20 3 0,22-20-12 16,0 0-16-16,-7 29 0 0,7-29 9 0,0 0-25 16,-8 39-11-16,8-39 5 0,-4 34-7 0,4-34 10 15,1 37-16-15,-1-37 13 0,5 38-22 16,-5-38 13-16,4 39-16 0,-4-39 10 0,8 40-11 15,-8-40 11-15,8 40 4 0,-8-40-4 0,7 38 0 16,-7-38 11-16,10 40-6 0,-10-40 8 16,12 39-16-16,-12-39 7 0,9 43-5 0,-9-43 10 15,9 40-10-15,-9-40 1 0,8 43-16 0,-8-43 10 16,9 41-9-16,-9-41 3 0,9 38-9 0,-9-38 8 16,11 40-2-16,-11-40 0 0,15 39-5 15,-15-39 6-15,13 35-8 0,-13-35 5 0,17 31-6 16,-17-31 11-16,18 32-10 0,-18-32 5 0,15 25-7 15,-15-25 2-15,16 28-4 0,-16-28 8 0,0 0-10 16,20 33 14-16,-20-33-11 0,0 0-1 0,18 32-4 16,-18-32 15-16,0 0-20 0,20 26 8 15,-20-26-11-15,0 0-12 0,20 24-69 0,-20-24 44 16,0 0-20-16,0 0-13 0,20 18-29 0,-20-18-34 16,0 0-30-16,0 0 3 0,0 0-33 15,0 0-15-15,0 0-58 0,0 0-15 0,0 0-242 16,0 0 166-16,0 0 161 0</inkml:trace>
  <inkml:trace contextRef="#ctx0" brushRef="#br0" timeOffset="17468">18365 2110 0 0,'0'0'223'0,"0"0"44"16,0 0-47-16,0 0-52 0,0 0-32 0,0 0-41 15,0 0-5-15,0 0-31 0,0 0-3 0,0 0-19 16,0 0-3-16,0 0-6 0,0 0-4 16,0 0-8-16,0 0 4 0,0 0-4 0,0 0-2 15,-28 18-6-15,28-18 4 0,0 0-10 0,0 0 14 16,-26 18-16-16,26-18 14 0,0 0-14 15,0 0 5-15,-34 12-5 0,34-12-9 0,0 0 7 16,0 0 10-16,0 0-7 0,0 0 4 0,-37 0-16 16,37 0 4-16,0 0-11 0,0 0 9 15,0 0-9-15,-15-25 7 0,15 25-3 0,0 0 5 16,0 0-7-16,-1-36 3 0,1 36 6 0,0 0 1 16,6-32-2-16,-6 32 9 0,0 0-9 15,9-31 13-15,-9 31-12 0,0 0 10 0,0 0-24 16,15-25 29-16,-15 25-12 0,0 0 8 0,0 0-11 15,0 0 15-15,0 0-13 0,0 0 9 0,0 0-7 16,0 0 4-16,39-3 1 0,-39 3 1 0,0 0-13 16,0 0 17-16,23 22-7 0,-23-22 12 15,0 0-16-15,12 29 12 0,-12-29-13 0,0 0 15 16,0 0-7-16,6 35 6 0,-6-35-10 0,0 0 12 16,0 0-22-16,-9 30 17 0,9-30-5 0,0 0 3 15,0 0-6-15,0 0 4 0,0 0-5 16,-20 21 6-16,20-21-14 0,0 0 11 0,0 0-4 15,0 0 0-15,-29-14-3 0,29 14 2 0,0 0-4 16,0 0 9-16,-20-28-7 0,20 28 7 16,0 0-9-16,-19-29 7 0,19 29-11 0,0 0 18 15,-13-25-8-15,13 25 9 0,0 0-5 0,0 0 11 16,0 0-13-16,-11-28 9 0,11 28-11 0,0 0 6 16,0 0-5-16,0 0 0 0,0 0-5 15,0 0 5-15,0 0-7 0,0 0 9 0,0 0 2 16,0 0-2-16,0 0-2 0,0 0 11 0,27 15-4 15,-27-15 12-15,0 0-18 0,0 0 8 0,7 31 2 16,-7-31-1-16,0 0-1 0,0 0 17 0,-10 42-24 16,10-42 4-16,0 0-8 0,-20 33 13 15,20-33-11-15,-18 24 10 0,18-24-4 0,0 0 7 16,-26 21-12-16,26-21 11 0,0 0 27 0,-28 11-4 16,28-11 0-16,0 0 12 0,0 0-10 15,0 0 15-15,-32-7-13 0,32 7 10 0,0 0-12 16,-18-22 25-16,18 22-28 0,0 0 8 0,-17-35 32 15,17 35-51-15,0 0 10 0,-17-45-5 16,17 45-5-16,-6-38 19 0,6 38-23 0,-3-40 6 16,3 40-21-16,-2-49 12 0,2 49-9 0,2-51 2 15,-2 51-4-15,3-58 15 0,1 27-13 0,-4 31 5 16,5-57 6-16,-5 57-9 0,6-56-5 0,-6 56 3 16,3-49 1-16,-3 49-1 0,6-39-9 0,-6 39-31 15,8-36 36-15,-8 36-3 0,0 0-16 16,8-39-21-16,-8 39-17 0,0 0-24 0,7-37-21 15,-7 37-18-15,0 0-23 0,0 0-6 0,11-28-27 16,-11 28-11-16,0 0-43 0,0 0-175 16,0 0 142-16,0 0 249 0</inkml:trace>
  <inkml:trace contextRef="#ctx0" brushRef="#br0" timeOffset="18609">17025 1672 0 0,'0'0'180'16,"11"-26"44"-16,-11 26-49 0,0 0-15 0,0 0-19 15,0 0-8-15,0 0-22 0,0 0-8 0,0 0-12 16,0 0-9-16,0 0-15 0,0 0-5 0,0 0-4 16,0 0 3-16,0 0-8 0,0 0 12 15,0 0-7-15,0 0 23 0,0 0-15 0,0 0 15 16,0 0-4-16,37 9 1 0,-37-9-20 0,27 21 6 16,-27-21-17-16,34 29 2 0,-34-29-14 0,43 32 5 15,-23-16-12-15,1 2 2 0,4 2 2 16,-4-2 12-16,2 1-26 0,2 1 6 0,-5-1-12 15,1 2 24-15,2 1-31 0,-3 2 14 0,2-5-11 16,-2 6 4-16,-2-4-5 0,-2 1 4 16,-1-1-5-16,0 4 2 0,1-2-7 0,-16-23 4 15,24 45 11-15,-24-45-18 0,23 45-9 0,-23-45 21 16,20 45-12-16,-20-45 4 0,16 44-10 0,-16-44 14 16,10 43-29-16,-10-43 25 0,9 41-2 15,-9-41-10-15,8 40-21 0,-8-40-9 0,0 38-23 16,0-38-10-16,-8 35-11 0,8-35-9 0,-10 32-22 15,10-32-1-15,-14 29-26 0,14-29-17 0,-15 23-18 16,15-23-3-16,0 0-17 0,-22 24-8 16,22-24-229-16,0 0 148 0,0 0 222 0</inkml:trace>
  <inkml:trace contextRef="#ctx0" brushRef="#br0" timeOffset="19296">16796 1948 0 0,'0'0'161'0,"0"0"96"15,0 0-64-15,0 0-19 0,0 0-21 0,0 0-39 16,0 0-21-16,0 0-8 0,0 0-20 16,-10-25-4-16,10 25-22 0,0 0 2 0,0 0-11 15,0 0-2-15,0 0-5 0,0 0-20 0,0 0 34 16,0 0 5-16,0 0-15 0,-39 5 1 0,39-5-2 15,0 0 8-15,-32 7-21 0,32-7 8 16,0 0-9-16,-41 11 5 0,41-11-15 0,0 0 14 16,-36 17-19-16,36-17 16 0,0 0-10 0,-23 22 3 15,23-22-18-15,0 0 22 0,-15 30-18 16,15-30 13-16,0 0-1 0,-3 38 15 0,3-38-13 16,0 0 16-16,9 45-6 0,-9-45 5 0,9 30-7 15,-9-30 20-15,14 23-2 0,-14-23 15 16,22 22-25-16,-22-22 18 0,26 19 2 0,-26-19-60 15,32 15 57-15,-32-15-15 0,35 11 2 0,-35-11-5 16,31 11-11-16,-31-11 3 0,0 0-9 0,34 8 4 16,-34-8-16-16,0 0 9 0,0 0-2 0,0 0 4 15,0 0-28-15,0 0 0 0,27 11-53 0,-27-11 34 16,0 0-16-16,0 0-4 0,0 0-30 16,0 0-27-16,25 16-53 0,-25-16-37 0,0 0-72 15,0 0-140-15,0 0 146 0,0 0 233 0</inkml:trace>
  <inkml:trace contextRef="#ctx0" brushRef="#br0" timeOffset="19812">16315 2207 0 0,'0'0'351'0,"-14"-22"-94"0,14 22-54 0,0 0-23 15,0 0-51-15,0 0-18 0,0 0-37 16,0 0 2-16,0 0-28 0,0 0-2 0,0 0-10 16,-26-12-10-16,26 12-14 0,0 0 11 0,-28 13-16 15,28-13 15-15,0 0-11 0,-38 15 4 16,38-15-17-16,-34 13 11 0,34-13-5 0,-32 11 0 15,32-11-6-15,0 0 10 0,-43 11-16 0,43-11 21 16,0 0-12-16,0 0 9 0,-42 1-13 16,42-1 19-16,0 0-12 0,-27-12 18 0,27 12-11 15,-20-17 44-15,20 17-55 0,-19-22 39 0,19 22-21 16,-18-28 23-16,18 28-15 0,-16-35 10 0,16 35-14 16,-13-38-1-16,13 38-5 0,-10-46-6 0,10 46-2 15,-4-52-9-15,4 52 3 0,6-59 12 16,2 30-14-16,-2-4 8 0,3 1-8 0,0 0 16 15,2-1 2-15,1-1 4 0,-1 0-10 0,1 3 4 16,-1 1 14-16,-2 4-5 0,-9 26-7 16,17-47 6-16,-17 47-13 0,12-31-2 0,-12 31-3 15,10-30 2-15,-10 30-8 0,0 0 4 0,0 0-2 16,0 0 20-16,13-25-70 0,-13 25-14 16,0 0-18-16,0 0-19 0,0 0-26 0,0 0-11 15,0 0-10-15,0 0 6 0,0 0 1 0,0 0 2 16,0 0-17-16,0 0-47 0,-1 33-132 0,1-33 108 15,0 0 74-15</inkml:trace>
  <inkml:trace contextRef="#ctx0" brushRef="#br0" timeOffset="20577">15426 1938 0 0,'0'0'256'0,"0"0"-32"0,-38-14-50 16,38 14-6-16,0 0-39 0,-31-8-19 0,31 8-30 15,0 0-10-15,0 0-9 0,0 0-11 0,-46 3-2 16,46-3-1-16,0 0-8 0,-32 12-3 16,32-12 8-16,0 0-5 0,-33 22-3 0,33-22 3 15,0 0-11-15,-26 28 3 0,26-28-19 0,-17 22 13 16,17-22-15-16,-15 25 13 0,15-25-10 15,-12 29 4-15,12-29-34 0,-12 30 39 0,12-30-11 16,-2 35 5-16,2-35 59 0,-9 36-73 0,9-36-19 16,-6 35 21-16,6-35-16 0,-3 32 10 15,3-32-6-15,0 0-14 0,-2 42 30 0,2-42-3 16,0 0-8-16,8 34 10 0,-8-34-13 0,0 0 11 16,14 34-7-16,-14-34 12 0,0 0-15 0,21 32 13 15,-21-32-1-15,18 20-2 0,-18-20-8 0,23 18 6 16,-23-18-16-16,23 18 19 0,-23-18-8 0,33 12 6 15,-33-12-6-15,30 8 10 0,-30-8-17 16,0 0 9-16,51 1-7 0,-51-1 15 0,35-5-6 16,-35 5-1-16,37-9-3 0,-37 9 4 0,35-13-3 15,-35 13 14-15,27-19-20 0,-27 19 17 16,21-20-7-16,-21 20-1 0,20-25 3 0,-20 25 0 16,15-29-11-16,-15 29 12 0,14-34-6 0,-14 34 16 15,12-33-16-15,-12 33 12 0,7-35-5 16,-7 35 1-16,1-33-13 0,-1 33 20 0,-3-34-1 15,3 34 6-15,-8-34-71 0,8 34 78 0,-10-31-14 16,10 31 12-16,-16-30-13 0,16 30 5 0,-20-32-20 16,20 32 13-16,-20-29-10 0,20 29 11 0,-21-25-19 15,21 25 13-15,-22-21-10 0,22 21 10 16,-18-22-7-16,18 22 12 0,0 0-18 0,0 0 9 16,-20-16-10-16,20 16 1 0,0 0-33 0,0 0-9 15,0 0-31-15,0 0-17 0,0 0-29 16,0 0 5-16,0 0-21 0,0 0-4 0,0 0-30 15,0 0-245-15,-41 8 146 0,41-8 232 0</inkml:trace>
  <inkml:trace contextRef="#ctx0" brushRef="#br0" timeOffset="21249">14668 1919 49 0,'-19'-27'279'0,"19"27"-68"16,0 0-25-16,-19-19-27 0,19 19-21 0,0 0-26 16,0 0-19-16,0 0-21 0,0 0-8 0,0 0-22 15,0 0 19-15,0 0-12 0,0 0 5 16,0 0 86-16,-40 8-93 0,40-8-7 0,0 0 24 15,0 0 12-15,-19 28 14 0,19-28-8 0,0 0-4 16,-17 28-16-16,17-28 5 0,-14 26 5 16,14-26-11-16,-10 29 12 0,10-29-20 0,-9 32-6 15,9-32 1-15,-10 41-12 0,10-41 2 0,-6 39-5 16,6-39-3-16,-4 39-8 0,4-39 12 16,-3 42-9-16,3-42 22 0,0 37-48 0,0-37 45 15,1 40-7-15,-1-40 16 0,9 39-12 0,-9-39-3 16,5 43-13-16,-5-43 7 0,9 43-13 0,-9-43 2 15,11 45-12-15,-11-45-10 0,14 45 16 0,-14-45 4 16,15 43-2-16,-15-43-14 0,20 40 0 16,-20-40 7-16,24 42-5 0,-24-42 1 0,30 35 0 15,-15-13-3-15,-15-22-9 0,35 28 10 0,-35-28 0 16,40 27 4-16,-40-27-7 0,45 25 2 0,-45-25-3 16,37 19-4-16,-37-19 5 0,35 19 3 15,-35-19-8-15,31 18 4 0,-31-18 5 0,0 0 6 16,36 16-10-16,-36-16-2 0,0 0-5 0,37 14 1 15,-37-14-15-15,0 0-12 0,29 11-21 16,-29-11-25-16,0 0-71 0,0 0 18 0,31 8-34 16,-31-8-19-16,0 0-35 0,0 0-21 0,0 0-62 15,0 0-62-15,0 0-165 0,26-16 165 16,-26 16 167-16</inkml:trace>
  <inkml:trace contextRef="#ctx0" brushRef="#br0" timeOffset="22687">14006 2305 0 0,'0'0'218'16,"0"0"45"-16,0 0-90 0,0 0-32 0,11 25-12 16,-11-25-40-16,0 0-7 0,0 0-25 0,0 0-13 15,0 0-2-15,0 0 2 0,0 0-12 0,-26 23 1 16,26-23-14-16,0 0 9 0,0 0-8 16,-26 20 2-16,26-20-5 0,0 0 5 0,0 0-1 15,-32 14 2-15,32-14-12 0,0 0 8 0,0 0-8 16,-37 11-23-16,37-11 25 0,0 0 6 0,0 0-7 15,0 0 17-15,-40-4-10 0,40 4 18 16,0 0-16-16,0 0 8 0,0 0-12 0,-29-14 11 16,29 14-15-16,0 0 12 0,0 0-25 0,-9-29 20 15,9 29 2-15,0 0-12 0,0 0-14 0,0-40 10 16,0 40 2-16,0 0 0 0,7-31-12 16,-7 31 7-16,0 0-7 0,0 0 7 0,13-33 5 15,-13 33 24-15,0 0-57 0,0 0 27 0,0 0-12 16,0 0-3-16,0 0 5 0,0 0 6 15,0 0-8-15,21-15 20 0,-21 15-14 0,0 0 7 16,0 0-17-16,20 25 20 0,-20-25-7 0,0 0 9 16,15 33-10-16,-15-33 8 0,0 0-10 0,8 40 13 15,-8-40-18-15,0 0 15 0,-5 39-1 16,5-39-6-16,0 0-2 0,-12 36 8 0,12-36 1 16,0 0-1-16,-15 21-9 0,15-21 10 0,0 0-7 15,0 0 14-15,0 0-17 0,-29 11 3 0,29-11-2 16,0 0 9-16,0 0-1 0,-28-12 11 15,28 12-21-15,0 0 18 0,0 0-27 0,-17-31 10 16,17 31-11-16,0 0 9 0,0 0-8 0,-1-41 10 16,1 41-13-16,0 0 27 0,0 0-19 15,6-34 17-15,-6 34-6 0,0 0 36 0,0 0-52 16,0 0 9-16,7-39 0 0,-7 39 2 0,0 0 0 16,0 0-4-16,0 0-8 0,0 0 10 15,0 0-10-15,0 0 13 0,0 0-8 0,0 0 9 16,0 0-8-16,0 0 9 0,0 0-6 0,-13 21 67 15,13-21-71-15,0 0 7 0,-23 23-6 0,23-23 9 16,0 0-4-16,-34 19 8 0,34-19-12 0,0 0 13 16,-32 12-2-16,32-12 6 0,0 0 7 0,0 0 2 15,-40 5-12-15,40-5 24 0,0 0-1 16,0 0 22-16,-25-17-3 0,25 17 4 0,0 0-48 16,-18-28 65-16,18 28-9 0,-11-28-9 0,11 28 37 15,-11-34-6-15,11 34-5 0,-10-45-3 16,10 45-20-16,-10-46 5 0,10 46-11 0,-6-54 8 15,6 54-19-15,-1-59 2 0,1 59-9 0,0-64 41 16,0 64-70-16,7-66 10 0,-7 66-13 16,5-63 9-16,-5 63-11 0,8-57 9 0,-8 57-7 15,9-50 8-15,-9 50-9 0,6-41 4 0,-6 41-11 16,8-32 13-16,-8 32-30 0,0 0-18 0,7-34-33 16,-7 34-25-16,0 0-40 0,0 0-21 0,0 0-26 15,0 0-10-15,0 0-49 0,0 0 6 16,0 0-16-16,0 0-236 0,0 0 159 0,0 0 186 15</inkml:trace>
  <inkml:trace contextRef="#ctx0" brushRef="#br0" timeOffset="23751">12765 1604 0 0,'-31'-14'26'0,"31"14"160"0,0 0-21 16,0 0-40-16,0 0 4 0,0 0-16 15,0 0 2-15,0 0-20 0,0 0-5 0,0 0-15 16,0 0 3-16,0 0-3 0,0 0 2 0,0 0-13 16,0 0-1-16,0 0 52 0,0 0-105 0,0 0 14 15,0 0 4-15,0 0-15 0,0 0 9 16,0 0 1-16,0 0 29 0,0 0-3 0,0 0-2 15,-6 32-6-15,6-32 12 0,0 0-57 16,11 35 66-16,-11-35-9 0,0 0 5 0,17 38-13 16,-17-38 8-16,15 31 4 0,-15-31-5 0,20 36-12 15,-20-36 8-15,18 40-5 0,-18-40-2 0,22 40-59 16,-22-40 71-16,18 46-21 0,-18-46-2 0,19 45 3 16,-19-45 11-16,15 45-30 0,-15-45 9 15,14 50-11-15,-14-50 6 0,12 46 6 0,-12-46-12 16,12 43-6-16,-12-43 4 0,10 45-6 0,-10-45 7 15,9 41-11-15,-9-41-11 0,8 41 14 16,-8-41-2-16,9 38-5 0,-9-38 8 0,6 37-6 16,-6-37 7-16,9 32-12 0,-9-32 16 0,0 0-5 15,2 48-8-15,-2-48 11 0,0 0-2 0,-2 47-6 16,2-47 9-16,0 0-15 0,-1 50 14 16,1-50-7-16,-10 29 7 0,10-29 3 0,-4 31-8 15,4-31-13-15,0 0 12 0,-12 44-10 0,12-44 11 16,-11 27-11-16,11-27-9 0,-17 21-16 0,17-21 6 15,-19 27-18-15,19-27-10 0,-26 19 26 0,26-19-62 16,-29 16-23-16,29-16-19 0,-30 13-31 16,30-13-15-16,0 0-32 0,-43 11-20 0,43-11-69 15,0 0-153-15,-36-7 151 0,36 7 211 0</inkml:trace>
  <inkml:trace contextRef="#ctx0" brushRef="#br0" timeOffset="24642">12050 1788 19 0,'0'0'317'0,"0"0"-21"16,4-30-87-16,-4 30-44 0,0 0-21 0,0 0-22 15,0 0-12-15,0 0-15 0,0 0-18 0,0 0-28 16,0 0 4-16,0 0-19 0,0 0 5 16,0 0-57-16,0 0 53 0,0 0-26 0,-39 5 13 15,39-5-12-15,0 0 9 0,-31 20-10 0,31-20 2 16,-20 22-4-16,20-22-2 0,-20 19 6 15,20-19-2-15,-23 21-15 0,23-21 17 0,-20 22-4 16,20-22 19-16,-18 24-47 0,18-24 25 0,-16 22-4 16,16-22 9-16,0 0-17 0,-11 31 15 0,11-31-10 15,0 0 14-15,0 0-12 0,10 39 11 16,-10-39-12-16,0 0-8 0,26 23 13 0,-26-23 4 16,0 0 0-16,35 17 5 0,-35-17-8 0,0 0 14 15,41 7 8-15,-41-7 11 0,0 0-22 16,42 2 17-16,-42-2 1 0,0 0 4 0,0 0-20 15,38 0 6-15,-38 0-21 0,0 0 55 0,0 0-54 16,0 0-5-16,26-13 6 0,-26 13-1 0,0 0-8 16,0 0 15-16,0 0-24 0,0 0 24 0,0 0-14 15,0 0 7-15,0 0-13 0,0 0-13 16,0 0 21-16,-12 27 18 0,12-27-10 0,0 0-13 16,-18 21-3-16,18-21 26 0,0 0-10 15,-22 34-10-15,22-34 12 0,-17 27 0 0,17-27-17 16,-17 27 14-16,17-27 3 0,-13 28-2 0,13-28-4 15,-10 28-2-15,10-28-5 0,0 0 16 0,-3 46-19 16,3-46 22-16,0 0-18 0,3 39 9 16,-3-39-4-16,0 0 1 0,17 34-4 0,-17-34-8 15,22 18 6-15,-22-18-2 0,27 12 13 0,-27-12-5 16,33 7 1-16,-33-7 3 0,43 2-3 0,-43-2 6 16,47 0 5-16,-47 0-11 0,46-2-13 0,-46 2 10 15,45-5-3-15,-45 5 8 0,38-7 2 16,-38 7-5-16,0 0-19 0,40-9 39 0,-40 9-19 15,0 0 18-15,31-16-19 0,-31 16 15 0,0 0-22 16,0 0 5-16,23-19-24 0,-23 19-11 16,0 0-30-16,0 0-10 0,0 0-35 0,0 0-24 15,0 0-37-15,0 0-19 0,-16-28-30 0,16 28-43 16,0 0-152-16,-49-7 144 0,49 7 240 16</inkml:trace>
  <inkml:trace contextRef="#ctx0" brushRef="#br0" timeOffset="25126">11511 2158 0 0,'0'0'263'0,"0"0"-31"0,0 0-58 16,0 0-17-16,0 0-40 0,0 0-19 0,0 0-34 15,0 0-16-15,0 0 1 0,0 0-1 0,0 0 13 16,0 0-10-16,0 0-1 0,-37 4-2 0,37-4-7 16,0 0-2-16,0 0-19 0,-32 21 7 0,32-21-13 15,-24 13 8-15,24-13-11 0,0 0-3 16,-39 14-25-16,39-14 36 0,0 0-15 0,-34 5 14 15,34-5-15-15,0 0 14 0,0 0 4 0,0 0 11 16,-36 3-4-16,36-3 5 0,0 0-11 16,0 0-15-16,-23-22 10 0,23 22 34 0,0 0-30 15,-22-31 15-15,22 31-27 0,-12-26 20 0,12 26-16 16,-5-38 5-16,5 38-7 0,-11-37 2 16,11 37 1-16,-4-43 1 0,4 43-6 0,1-50 7 15,-1 50-9-15,0-50 3 0,0 50-5 0,3-52 5 16,-3 52-7-16,5-48 5 0,-5 48 1 0,6-44-2 15,-6 44 1-15,6-33-8 0,-6 33 1 0,0 0-7 16,8-39-11-16,-8 39-27 0,0 0-29 16,0 0-30-16,11-29-38 0,-11 29-28 0,0 0-34 15,0 0-16-15,0 0-241 0,0 0 154 0,24-18 205 16</inkml:trace>
  <inkml:trace contextRef="#ctx0" brushRef="#br0" timeOffset="25735">10589 1676 0 0,'0'0'224'0,"-12"-25"17"16,12 25-43-16,0 0-34 0,0 0-6 0,0 0-32 16,0 0 10-16,0 0-21 0,0 0 12 0,0 0-5 15,0 0 22-15,0 0-4 0,0 0-9 16,9 32-24-16,-9-32 10 0,9 32-7 0,-9-32-14 16,9 36-10-16,-9-36 10 0,8 44-69 0,-8-44 50 15,6 44-18-15,-6-44 5 0,3 49-18 0,-3-49-5 16,5 50-10-16,-5-50-2 0,7 52-6 0,-7-52 4 15,8 56-7-15,-8-56-2 0,11 55-8 16,-11-55 10-16,9 54-15 0,-9-54 4 0,11 52-3 16,-11-52 0-16,7 44-6 0,-7-44 11 0,10 38-10 15,-10-38 6-15,9 35-7 0,-9-35 5 16,4 31-5-16,-4-31 35 0,0 0-29 0,4 39-10 16,-4-39-8-16,0 0 12 0,3 38-11 0,-3-38 9 15,0 0-8-15,0 0-3 0,4 34-35 16,-4-34-16-16,0 0-32 0,0 0 22 0,0 0-115 15,0 0 21-15,0 0-33 0,0 0-11 0,0 0-50 16,0 0-33-16,0 0-284 0,0 0 184 16,0 0 136-16</inkml:trace>
  <inkml:trace contextRef="#ctx0" brushRef="#br0" timeOffset="26392">10141 1817 81 0,'0'0'312'0,"0"0"-84"15,-26 11-20-15,26-11-57 0,0 0-2 0,0 0-26 16,0 0-10-16,0 0-22 0,0 0 6 16,0 0-2-16,0 0 3 0,-5 34-19 0,5-34 12 15,0 0-7-15,-9 29-1 0,9-29-16 0,0 0 25 16,-11 39-4-16,11-39 6 0,-8 30-21 0,8-30-2 16,-9 37-12-16,9-37 6 0,-6 37-15 15,6-37 3-15,-6 42 13 0,6-42-22 0,-3 45-9 16,3-45 2-16,-2 44-9 0,2-44 6 0,0 42-9 15,0-42 1-15,2 43-13 0,-2-43 12 0,4 40-3 16,-4-40 6-16,8 47-31 0,-8-47 27 16,8 39-12-16,-8-39 10 0,14 41-14 0,-14-41 13 15,12 39-15-15,-12-39 12 0,17 36-12 0,-17-36 2 16,17 36-5-16,-17-36 17 0,21 38-20 0,-21-38 6 16,29 33-4-16,-29-33 2 0,36 33-13 15,-36-33 12-15,38 28-5 0,-38-28 6 0,43 28 27 16,-43-28-31-16,38 22-7 0,-38-22 7 0,37 17 0 15,-37-17 0-15,34 16 0 0,-34-16-1 16,35 10 0-16,-35-10-3 0,0 0 1 0,42 11 10 16,-42-11-41-16,0 0-25 0,0 0-32 0,0 0-27 15,43 0-52-15,-43 0-35 0,0 0-24 0,0 0-29 16,24-18-13-16,-24 18-36 0,0 0-291 0,0 0 192 16,17-27 126-16</inkml:trace>
  <inkml:trace contextRef="#ctx0" brushRef="#br0" timeOffset="27657">9551 2311 0 0,'0'0'357'0,"30"-11"-79"0,-30 11-58 0,0 0-30 0,0 0-59 16,0 0-15-16,0 0-22 0,0 0-16 16,0 0-24-16,0 0-6 0,0 0-18 0,0 0-5 15,0 0-12-15,0 0 7 0,0 0-9 0,0 0 3 16,0 0-15-16,0 0 13 0,0 0-9 16,0 0 9-16,0 0-7 0,0 0 4 0,0 0-7 15,-20 25 3-15,20-25-4 0,0 0 8 0,-28 15-72 16,28-15 84-16,0 0-18 0,-28 15 12 15,28-15 7-15,0 0-22 0,0 0-12 0,-24 12 7 16,24-12-10-16,0 0 10 0,0 0 1 0,0 0 2 16,0 0-16-16,0 0 19 0,0 0-10 0,0 0 32 15,0 0-57-15,-28-14 28 0,28 14-8 16,0 0 20-16,0 0-20 0,0 0 14 0,0 0-20 16,3-38 18-16,-3 38-10 0,0 0 10 0,0 0-6 15,0 0-4-15,0 0 3 0,11-29 12 0,-11 29-10 16,0 0 5-16,0 0-5 0,0 0 7 0,0 0-7 15,0 0 8-15,0 0-7 0,0 0 3 16,0 0-10-16,0 0 6 0,0 0 5 0,0 0 0 16,0 0-10-16,0 0 12 0,0 0-13 0,12 25 16 15,-12-25-11-15,0 0 13 0,0 0-12 16,-10 28 8-16,10-28-18 0,0 0 22 0,0 0-14 16,-20 19 8-16,20-19-10 0,0 0 14 0,0 0-11 15,0 0 8-15,0 0-4 0,0 0 8 0,0 0-8 16,0 0-3-16,0 0 6 0,0 0-1 15,0 0-4-15,0 0 12 0,0 0-12 0,-16-19 3 16,16 19-2-16,0 0 11 0,0 0-14 0,0 0 16 16,0 0-16-16,0 0 10 0,0 0-11 0,2-34 11 15,-2 34-13-15,0 0 7 0,0 0-8 0,0 0 8 16,0 0-9-16,0 0 14 0,0 0-10 16,0 0 11-16,0 0-7 0,0 0 8 0,0 0-7 15,0 0 10-15,0 0-10 0,0 0 12 0,11 25-12 16,-11-25 10-16,0 0-9 0,0 0 6 15,0 0-5-15,-8 28 9 0,8-28-3 0,0 0 18 16,0 0-17-16,-19 20 7 0,19-20-3 0,0 0 10 16,0 0-4-16,0 0 17 0,0 0 0 0,0 0 12 15,-41-4-8-15,41 4 15 0,0 0-3 16,0 0 5-16,-26-21-4 0,26 21 12 0,0 0 3 16,-14-30 6-16,14 30 5 0,-6-33-5 0,6 33-84 15,-6-39 85-15,6 39-15 0,-2-44 11 16,2 44-23-16,0-52 3 0,0 52-21 0,5-58 1 15,-2 26-8-15,5 1-1 0,-4 0-13 0,4-1 7 16,-8 32-13-16,12-56 8 0,-12 56-3 0,6-48 7 16,-6 48-24-16,5-34 11 0,-5 34-17 15,0 0-20-15,3-42-42 0,-3 42-7 0,0 0-36 16,0 0 0-16,0-42-48 0,0 42-9 0,0 0-16 16,0 0-6-16,0 0-25 0,2-34-192 15,-2 34 144-15,0 0 234 0</inkml:trace>
  <inkml:trace contextRef="#ctx0" brushRef="#br0" timeOffset="29204">8356 1884 84 0,'0'0'242'0,"0"0"-58"16,0 0-17-16,0 0-10 0,-8-35-25 0,8 35-3 16,0 0-39-16,0 0 0 0,0 0-19 0,0 0 0 15,0 0-13-15,0 0 8 0,0 0-10 16,0 0 13-16,0 0-3 0,0 0-6 0,0 0-2 16,0 0-3-16,0 0-7 0,0 0 5 0,0 0-8 15,0 0 51-15,0 0-57 0,0 0 26 16,0 0-3-16,0 0 3 0,36 9-17 0,-36-9 10 15,21 16 6-15,-21-16-23 0,31 24-14 0,-31-24 1 16,26 25-12-16,-26-25 11 0,34 30-14 0,-34-30 1 16,32 31-11-16,-32-31 11 0,34 35-11 15,-34-35 15-15,33 34-32 0,-33-34 28 0,33 38-12 16,-33-38 10-16,27 41 26 0,-27-41-30 0,36 33-8 16,-36-33 14-16,24 39-20 0,-24-39 9 0,23 36-1 15,-23-36 1-15,20 38-2 0,-20-38 4 16,12 37-5-16,-12-37 37 0,10 35-51 0,-10-35 16 15,7 37-9-15,-7-37 14 0,5 32-15 0,-5-32 11 16,3 37-10-16,-3-37 12 0,-3 42-3 16,3-42 5-16,-3 43-20 0,3-43 16 0,-8 40-7 15,8-40 10-15,-12 42 0 0,12-42-1 0,-14 41-6 16,14-41 5-16,-12 43-12 0,12-43 3 16,-13 38-5-16,13-38-19 0,-12 35-25 0,12-35-18 15,-6 34-19-15,6-34-24 0,-8 29-10 0,8-29-26 16,0 0-24-16,-6 32-45 0,6-32-15 15,0 0-37-15,0 0-222 0,-15 21 159 0,15-21 186 16</inkml:trace>
  <inkml:trace contextRef="#ctx0" brushRef="#br0" timeOffset="30282">7903 2169 54 0,'19'-18'332'0,"-19"18"-78"15,0 0-28-15,0 0-40 0,0 0-44 0,0 0-9 16,23-16-31-16,-23 16-1 0,0 0-29 16,0 0-4-16,0 0-14 0,0 0-11 0,0 0-12 15,0 0 10-15,0 0-13 0,0 0-4 0,0 0-12 16,0 0 9-16,0 0-9 0,0 0 8 16,0 0-1-16,0 0-5 0,-42 11 6 0,42-11-6 15,-26 12-14-15,26-12 7 0,-29 14-8 0,29-14 10 16,-23 20-18-16,23-20 12 0,-26 26-5 15,26-26 11-15,-22 25-10 0,22-25-1 0,-19 26 4 16,19-26 2-16,-14 27-10 0,14-27 17 0,0 0-15 16,-13 37 14-16,13-37-19 0,0 0 18 0,0 0-22 15,7 36 13-15,-7-36-4 0,0 0 12 0,27 24-10 16,-27-24 8-16,26 8-10 0,-26-8 11 16,37 8-19-16,-37-8 19 0,43 3-14 0,-43-3 21 15,43 0-54-15,-43 0 63 0,43 0-28 0,-43 0 17 16,35-3-10-16,-35 3 9 0,0 0-3 0,36-10 13 15,-36 10-9-15,0 0 16 0,0 0 4 16,0 0-11-16,0 0-6 0,0 0 2 0,30-8-6 16,-30 8 3-16,0 0-13 0,0 0 10 0,0 0-11 15,0 0 0-15,0 0 1 0,0 0-2 0,0 0-7 16,0 0 0-16,0 0 12 0,0 0 1 16,-26 19-13-16,26-19 8 0,0 0-8 0,-30 22 18 15,30-22 43-15,-20 18-59 0,20-18-5 0,-23 23 3 16,23-23 4-16,-25 26 5 0,25-26 0 15,-18 28-14-15,18-28 14 0,-17 26-2 0,17-26 1 16,-14 25-16-16,14-25 19 0,0 0-1 0,-11 34 21 16,11-34-24-16,0 0-7 0,0 0-2 0,-3 40 8 15,3-40-3-15,0 0 8 0,0 0 0 16,17 32-10-16,-17-32 3 0,0 0-2 0,20 17 9 16,-20-17-3-16,0 0 1 0,32 16-2 0,-32-16 1 15,0 0 0-15,42 10 1 0,-42-10 3 0,0 0-4 16,43 5 3-16,-43-5-5 0,0 0 3 15,47 0 19-15,-47 0-37 0,37-4 7 0,-37 4 1 16,38-7 3-16,-38 7 3 0,34-9-7 0,-34 9-1 16,34-11-2-16,-34 11-8 0,27-10-23 0,-27 10 12 15,0 0-17-15,27-14-9 0,-27 14-28 0,0 0-8 16,0 0-22-16,0 0-12 0,0 0-20 16,0 0-12-16,0 0-30 0,0 0-225 0,0 0 144 15,0 0 237-15</inkml:trace>
  <inkml:trace contextRef="#ctx0" brushRef="#br0" timeOffset="30891">7144 2487 57 0,'0'0'342'0,"0"0"-89"0,0 0-21 0,0 0-36 15,0 0-47-15,0 0-28 0,0 0-18 16,0 0-26-16,0 0-5 0,0 0-24 0,0 0-8 16,0 0-8-16,0 0-4 0,0 0-11 0,0 0 50 15,0 0-63-15,0 0 0 0,0 0-5 0,-36 15 12 16,36-15-3-16,-27 12 1 0,27-12 3 16,-34 13-4-16,34-13-16 0,-37 11 12 0,37-11-15 15,-32 6-18-15,32-6 39 0,0 0 5 0,-40 2-14 16,40-2 11-16,0 0-16 0,-34-5 20 15,34 5-11-15,0 0 19 0,0 0-6 0,-30-21 8 16,30 21-5-16,0 0-2 0,-17-33 5 0,17 33 8 16,-13-30-20-16,13 30 25 0,-10-33-7 15,10 33 4-15,-6-41-15 0,6 41 2 0,-4-47-2 16,4 47 7-16,4-54-32 0,-1 22 24 0,3 0-31 16,1-1 24-16,0-1-19 0,3 0 12 0,-4 4 0 15,5 0 8-15,-11 30-22 0,12-56 24 16,-12 56-4-16,11-42 7 0,-11 42-17 0,9-35 12 15,-9 35-9-15,0 0 5 0,7-37-13 0,-7 37 7 16,0 0-8-16,0 0 3 0,4-31-9 0,-4 31-4 16,0 0-34-16,0 0-5 0,0 0-28 15,0 0-6-15,9-28-41 0,-9 28-17 0,0 0-32 16,0 0-25-16,0 0-50 0,0 0-179 0,0 0 148 16,0 0 223-16</inkml:trace>
  <inkml:trace contextRef="#ctx0" brushRef="#br0" timeOffset="33594">6470 2003 0 0,'0'0'297'0,"0"0"-12"16,5-32-56-16,-5 32-23 0,0 0-43 0,0 0-17 16,0 0-18-16,0 0-16 0,6-33-28 0,-6 33-17 15,0 0-21-15,0 0-3 0,0 0-8 16,0 0-7-16,0 0-6 0,0 0-5 0,0 0 13 15,0 0-22-15,0 0-2 0,0 0 3 0,0 0-16 16,0 0 21-16,0 0-19 0,0 0 13 16,0 0-6-16,6 40 17 0,-6-40-15 0,3 36 8 15,-3-36-15-15,5 35 5 0,-5-35 2 0,3 41 6 16,-3-41-10-16,0 42-4 0,0-42-7 16,0 39 22-16,0-39-7 0,0 0 51 0,0 47-62 15,0-47 4-15,0 0-10 0,-14 37 15 0,14-37-13 16,0 0 13-16,-23 25-3 0,23-25 10 15,0 0-8-15,-40 13 0 0,40-13-5 0,0 0-27 16,-37 1 33-16,37-1 11 0,0 0-5 0,-34-11 2 16,34 11-13-16,0 0 16 0,-26-16-8 0,26 16-3 15,0 0-3-15,-24-25 5 0,24 25-4 0,0 0 0 16,-20-28-5-16,20 28 17 0,0 0-19 16,-13-22 8-16,13 22-10 0,0 0 14 0,0 0-6 15,0 0 2-15,-13-24-6 0,13 24 1 0,0 0-11 16,0 0 23-16,0 0-12 0,0 0 19 15,0 0-30-15,0 0 11 0,0 0-7 0,0 0 11 16,0 0-22-16,0 0 18 0,0 0 75 0,0 0-85 16,0 0 3-16,0 0 2 0,-3 30 5 0,3-30 7 15,-14 27-7-15,14-27 4 0,-13 25-6 16,13-25 1-16,-16 25 3 0,16-25 3 0,-20 23-5 16,20-23 12-16,-20 17-13 0,20-17 2 0,0 0-2 15,0 0 5-15,-28 21 5 0,28-21 5 0,0 0-10 16,0 0 11-16,-43 3-18 0,43-3 9 0,0 0-10 15,-31-9 20-15,31 9-14 0,0 0-2 16,-29-15 2-16,29 15 2 0,0 0-6 0,-26-19 19 16,26 19-14-16,0 0 8 0,-17-24-5 0,17 24 4 15,0 0-3-15,-17-25 4 0,17 25-20 0,0 0-3 16,0 0 27-16,-13-29 13 0,13 29-23 16,0 0 13-16,0 0-14 0,0 0 4 0,-11-31 0 15,11 31 4-15,0 0-11 0,0 0 24 0,0 0-11 16,0 0 10-16,0 0-6 0,0 0-9 15,0 0-2-15,0 0 10 0,0 0-40 0,0 0 38 16,0 0-19-16,0 0 14 0,0 0-18 0,0 0 16 16,0 0-12-16,0 0 12 0,0 0-15 0,0 0 14 15,0 0-6-15,0 0 6 0,0 0-3 16,20 23 13-16,-20-23 2 0,11 30-2 0,-11-30-5 16,13 33 2-16,-13-33 0 0,17 39 2 0,-17-39-12 15,23 43 6-15,-23-43 6 0,26 46-6 0,-26-46-12 16,28 48 14-16,-16-24-16 0,5 1 14 15,-6-2 29-15,-11-23-36 0,23 46 6 0,-23-46-3 16,20 43 39-16,-20-43-44 0,17 38-6 0,-17-38 4 16,12 36 14-16,-12-36-15 0,11 32 3 0,-11-32-41 15,6 30 57-15,-6-30-20 0,0 0 11 16,4 47 53-16,-4-47-56 0,0 0-2 0,10 40-3 16,-10-40-3-16,0 0 10 0,6 36-1 0,-6-36-46 15,0 0 48-15,0 0-6 0,7 32-10 16,-7-32-26-16,0 0-11 0,0 0-10 0,0 0-10 15,0 0-15-15,0 0-12 0,13 28-21 0,-13-28-21 16,0 0-33-16,0 0-47 0,0 0-258 0,0 0 157 16,0 0 196-16</inkml:trace>
  <inkml:trace contextRef="#ctx0" brushRef="#br0" timeOffset="34204">5583 2129 0 0,'-26'-15'131'0,"26"15"93"0,0 0-43 0,0 0-57 16,0 0 14-16,0 0-20 0,0 0-9 0,0 0-15 16,0 0-2-16,-34 7-10 0,34-7 2 0,0 0-5 15,0 0 13-15,-17 30-11 0,17-30 0 16,0 0-7-16,-9 29 22 0,9-29-7 0,0 0-10 15,-11 38-11-15,11-38 5 0,-6 29-1 0,6-29-3 16,-6 33-23-16,6-33 9 0,-3 38-16 0,3-38 14 16,-2 42-11-16,2-42 2 0,0 45-15 15,0-45-4-15,0 43-15 0,0-43 23 0,-3 46-5 16,3-46 6-16,3 45-15 0,-3-45 7 0,8 46-8 16,-8-46 14-16,6 47-13 0,-6-47 1 0,11 50-6 15,-11-50-3-15,15 50 6 0,-15-50-9 16,17 48 0-16,-17-48 1 0,20 41-7 0,-6-16 1 15,-14-25 6-15,20 44-3 0,-20-44 21 0,26 43-24 16,-26-43 2-16,21 40-5 0,-21-40 8 16,27 31-7-16,-27-31 7 0,23 30-9 0,-23-30 6 15,26 23-2-15,-26-23-8 0,18 22 5 0,-18-22-3 16,0 0 2-16,26 26 10 0,-26-26-9 16,0 0 5-16,17 20-13 0,-17-20-28 0,0 0-29 15,0 0-34-15,0 0-34 0,20 18-46 0,-20-18-42 16,0 0-8-16,0 0-62 0,0 0-61 0,0 0-184 15,0 0 166-15,0 0 163 0</inkml:trace>
  <inkml:trace contextRef="#ctx0" brushRef="#br0" timeOffset="35485">4889 2760 0 0,'31'-7'218'15,"-31"7"-10"-15,0 0-54 0,0 0-14 0,0 0-32 16,0 0 3-16,0 0-28 0,0 0 0 0,0 0-22 15,0 0 17-15,0 0-45 0,0 0 1 16,0 0-7-16,0 0-6 0,0 0-10 0,0 0 9 16,3 40-5-16,-3-40 2 0,0 0-14 0,0 0 12 15,-20 21-6-15,20-21-7 0,0 0 12 0,-23 14-6 16,23-14-2-16,0 0 0 0,-37 16-7 16,37-16 1-16,0 0-7 0,-37 10 3 0,37-10 4 15,0 0 0-15,0 0-4 0,-33-10 2 0,33 10 4 16,0 0 1-16,0 0 2 0,-23-30 2 0,23 30 3 15,0 0 2-15,0 0-21 0,-3-39 13 0,3 39-4 16,0 0 5-16,6-36-7 0,-6 36 6 16,0 0-7-16,17-32 1 0,-17 32-7 0,0 0 11 15,17-23-7-15,-17 23 10 0,0 0-6 0,16-24-1 16,-16 24 9-16,0 0-1 0,0 0-9 16,23-15 11-16,-23 15-13 0,0 0 7 0,0 0 3 15,0 0-2-15,0 0-6 0,0 0 6 0,31-7-7 16,-31 7 5-16,0 0 2 0,0 0 5 15,0 0-5-15,0 0-1 0,0 0 0 0,0 0 2 16,0 0-12-16,0 0 9 0,-14 32-13 0,14-32 53 16,0 0-82-16,0 0 34 0,-26 17-14 15,26-17 14-15,0 0-2 0,0 0 4 0,0 0 4 16,-37 2-3-16,37-2-5 0,0 0 8 0,0 0-7 16,-30-11-4-16,30 11 20 0,0 0 2 0,-23-21-13 15,23 21 15-15,0 0-11 0,-20-20 14 0,20 20-3 16,0 0 7-16,0 0-2 0,0 0 12 15,-14-23-46-15,14 23 38 0,0 0-10 0,0 0 4 16,0 0-15-16,0 0 9 0,0 0-13 0,0 0 7 16,0 0-9-16,0 0 10 0,0 0-5 15,0 0 5-15,0 0-16 0,0 0 17 0,0 0-1 16,0 0 4-16,6 28-10 0,-6-28 9 0,0 0-9 16,0 0 11-16,0 0-8 0,-9 40 7 0,9-40-10 15,0 0 3-15,-25 27 12 0,25-27-5 0,0 0-4 16,-24 23 5-16,24-23-6 0,0 0 2 15,-36 13 3-15,36-13 19 0,0 0-8 0,0 0 11 16,-36 5 7-16,36-5 2 0,0 0 3 0,-23-16 1 16,23 16 56-16,0 0-57 0,-16-27 11 0,16 27-10 15,-7-29 6-15,7 29 3 0,-10-33 5 16,10 33 1-16,-7-45 4 0,7 45-17 0,-14-54 0 16,8 25-6-16,0-3 5 0,-1 0-14 0,1-3 0 15,2-3-19-15,1 1 6 0,-2-1-9 0,2-2 7 16,1 4-12-16,1 0 4 0,-1 1-7 15,2 35-11-15,0-60-50 0,0 60-14 0,0-51-39 16,0 51-22-16,3-35-30 0,-3 35-34 0,0 0-22 16,5-38-18-16,-5 38-62 0,0 0-155 15,0 0 152-15,14-28 209 0</inkml:trace>
  <inkml:trace contextRef="#ctx0" brushRef="#br0" timeOffset="36625">3629 2280 39 0,'0'0'245'0,"0"0"-49"0,8-29-6 0,-8 29-12 16,0 0 3-16,0 0-57 0,0 0-30 0,0 0-10 16,0 0-20-16,3-33-2 0,-3 33-13 0,0 0 2 15,0 0-15-15,0 0 19 0,0 0-9 0,0 0 52 16,0 0-68-16,0 0 36 0,0 0 0 16,37 1 26-16,-37-1-25 0,0 0 7 0,32 14-15 15,-32-14 0-15,0 0-6 0,28 20-5 0,-28-20-14 16,20 16 30-16,-20-16-39 0,20 21 7 0,-20-21-14 15,24 28 9-15,-24-28-11 0,29 30 8 16,-29-30-8-16,33 32 3 0,-16-11-6 0,2 1 10 16,1 1-20-16,-3-1 1 0,0 2 6 0,2 3 3 15,-2-4-8-15,-4 2 9 0,1 2-14 16,-2-2 11-16,-12-25-10 0,19 45 7 0,-19-45-5 16,15 50 5-16,-15-50-10 0,6 50 8 0,-6-50-9 15,5 50 9-15,-5-50 9 0,-5 52-9 16,5-52-8-16,-4 59 5 0,4-59 2 0,-8 53-2 15,8-53-11-15,-11 56-12 0,11-56-14 0,-9 46-4 16,9-46-18-16,-14 45-18 0,14-45 23 0,-17 38-48 16,17-38-19-16,-18 33-19 0,18-33-28 0,-22 29-24 15,22-29-30-15,-23 20-12 0,23-20-291 16,-23 15 164-16,23-15 170 0</inkml:trace>
  <inkml:trace contextRef="#ctx0" brushRef="#br0" timeOffset="37516">2922 2469 57 0,'0'0'330'0,"0"0"-71"0,0 0-40 0,0 0-30 15,0 0-30-15,0 0-3 0,0 0-29 0,0 0-12 16,0 0-19-16,0 0-18 0,0 0-11 0,0 0-19 16,0 0-11-16,0 0-1 0,0 0-13 0,0 0 17 15,0 0-12-15,0 0-5 0,-43 4-4 16,43-4-3-16,0 0-16 0,-37 23 9 0,37-23-10 15,-23 24 11-15,23-24-10 0,-20 24 17 16,20-24-23-16,-15 26 1 0,15-26-8 0,0 0 27 16,-20 35-14-16,20-35 3 0,0 0-10 0,-3 32 13 15,3-32 2-15,0 0-28 0,9 34 28 0,-9-34-6 16,0 0 6-16,25 29-2 0,-25-29-5 0,30 14 14 16,-30-14-15-16,42 9-1 0,-42-9 6 15,47 5-10-15,-47-5 20 0,51 0-22 0,-51 0 3 16,51 4-2-16,-51-4 12 0,43-5-8 0,-43 5 1 15,0 0 2-15,42-2 1 0,-42 2 1 16,0 0 17-16,0 0-6 0,0 0-6 0,0 0 3 16,0 0 3-16,37-4-28 0,-37 4 36 0,0 0-18 15,0 0 7-15,0 0-14 0,0 0 1 0,0 0-33 16,0 0 51-16,0 0-13 0,0 0 8 16,-20 25-12-16,20-25 11 0,0 0-15 0,-18 32 12 15,18-32-2-15,-18 27 7 0,18-27-1 0,-17 31-13 16,17-31 5-16,-17 30 1 0,17-30 10 0,-12 31-22 15,12-31-43-15,-11 29 63 0,11-29 1 0,0 0 4 16,-3 46-18-16,3-46 5 0,0 0-1 16,1 50-4-16,-1-50 2 0,6 30 7 0,-6-30-6 15,0 0 0-15,17 35-5 0,-17-35 6 0,0 0 1 16,20 23-3-16,-20-23 5 0,0 0-5 16,34 11 7-16,-34-11-5 0,0 0 2 0,48-3 0 15,-48 3 5-15,41-13-5 0,-41 13-15 0,44-11 17 16,-44 11-3-16,50-15-26 0,-50 15 26 15,47-15-12-15,-47 15 7 0,43-16-13 0,-43 16-11 16,32-12 6-16,-32 12-13 0,0 0-4 0,31-13-7 16,-31 13-14-16,0 0-11 0,0 0-33 0,0 0-23 15,0 0-20-15,0 0-25 0,0 0-40 0,0 0-4 16,0 0-215-16,0 0 148 0,0 0 225 16</inkml:trace>
  <inkml:trace contextRef="#ctx0" brushRef="#br0" timeOffset="38002">2311 3001 0 0,'0'0'173'0,"0"0"77"0,0 0-61 15,0 0-33-15,0 0-24 0,0 0-37 0,0 0-13 16,0 0-22-16,0 0 36 0,0 0-69 16,0 0 1-16,-38 10-9 0,38-10 8 0,0 0 4 15,0 0 2-15,-32 17-7 0,32-17 4 0,0 0 0 16,-34 8-5-16,34-8-6 0,0 0 0 15,-42 0-5-15,42 0-2 0,0 0-1 0,-35-6 8 16,35 6 1-16,0 0 5 0,-32-12 4 0,32 12-6 16,0 0 9-16,-26-25 3 0,26 25-5 0,-17-25-7 15,17 25 19-15,-11-31-11 0,11 31 11 0,-8-40-21 16,8 40 11-16,-4-42-27 0,4 42 19 0,1-48-19 16,-1 48 13-16,10-56-77 0,0 28 79 15,6-1-15-15,1-2 2 0,3-2-3 0,4-1 0 16,1 4-12-16,-1-1 10 0,1 2-3 0,-1 0-3 15,1 1-6-15,-2 4-5 0,-2 0-4 16,-1 3-1-16,-20 21-24 0,33-29-12 0,-33 29-26 16,21-18-24-16,-21 18-34 0,0 0-23 0,0 0-12 15,0 0-15-15,31-9-208 0,-31 9 138 0,0 0 255 16</inkml:trace>
  <inkml:trace contextRef="#ctx0" brushRef="#br0" timeOffset="38673">1512 2861 0 0,'-10'-35'178'0,"10"35"59"0,0 0-55 0,-10-26-10 15,10 26-19-15,0 0-22 0,0 0-31 0,0 0 1 16,0 0-36-16,-22-18-5 0,22 18-11 0,0 0-10 15,0 0-2-15,0 0 2 0,-32 11-19 0,32-11 1 16,0 0 19-16,-17 21-11 0,17-21-8 16,0 0-1-16,-18 25-11 0,18-25 20 0,-13 26-21 15,13-26-50-15,-13 28 58 0,13-28 16 0,-16 36-9 16,16-36 7-16,-14 39-7 0,14-39 0 16,-15 41-13-16,15-41-5 0,-11 37-6 0,11-37 6 15,-6 38-1-15,6-38-2 0,0 0 3 0,-1 41-6 16,1-41 12-16,0 0-5 0,12 35-10 15,-12-35 5-15,18 20 4 0,-18-20-7 0,23 16 2 16,-23-16-13-16,31 21 15 0,-31-21-19 0,38 12 14 16,-38-12-19-16,46 9 11 0,-46-9-9 0,45 5 8 15,-45-5-8-15,46 0 6 0,-46 0-8 16,40-4 26-16,-40 4-15 0,34-16 11 0,-34 16 2 16,32-13 3-16,-32 13-3 0,26-19 11 0,-26 19-19 15,23-28 13-15,-23 28-3 0,18-34-5 0,-18 34 10 16,19-38-1-16,-19 38 4 0,14-43 3 0,-14 43-15 15,12-44 6-15,-12 44 6 0,5-43-2 16,-5 43 2-16,0-42 1 0,0 42-4 0,-8-36 7 16,8 36-13-16,-14-33-1 0,14 33 6 0,-18-32 1 15,18 32-10-15,-28-25 5 0,28 25-18 16,-25-24-5-16,25 24-31 0,-27-19-12 0,27 19-32 16,-29-18-17-16,29 18-38 0,0 0-27 0,-39-16-296 15,39 16 156-15,-30-13 201 0</inkml:trace>
  <inkml:trace contextRef="#ctx0" brushRef="#br0" timeOffset="39533">889 2707 0 0,'0'0'232'0,"0"0"-16"16,0 0-62-16,0 0 13 0,0 0-78 16,0 0-11-16,15-22-39 0,-15 22-14 0,0 0-19 15,0 0 5-15,0 0-7 0,0 0 1 0,0 0-9 16,0 0-1-16,0 0-17 0,0 0 2 15,0 0-37-15,0 0 17 0,0 0-9 0,0 0 17 16,0 0-11-16,0 0 15 0,0 0 1 0,12 25 14 16,-12-25-4-16,0 0 10 0,0 0 7 15,0 0 2-15,0 0 4 0,0 0 14 0,0 0 0 16,0 0 9-16,0 0-6 0,0 0 18 0,0 0-10 16,0 0 1-16,0 0 7 0,0 0 7 0,0 0-2 15,0 0 5-15,0 0 2 0,0 0 12 16,0 0-14-16,0 0 9 0,0 0-9 0,0 0 12 15,0 0-4-15,0 0 17 0,0 0-15 0,0 0 1 16,0 0-11-16,0 0 9 0,0 0-15 0,0 0-6 16,0 0-4-16,0 0 18 0,0 0-23 0,0 0 7 15,0 0-19-15,0 0 9 0,0 0-15 16,0 0 6-16,0 0-16 0,0 0 12 0,0 0-5 16,0 0 7-16,0 0-18 0,0 0 15 0,0 0-11 15,0 0 11-15,0 0-16 0,0 0 16 16,0 0 7-16,-6 33 19 0,6-33-12 0,0 0 7 15,-6 33-18-15,6-33 20 0,0 0-15 0,-5 42 8 16,5-42-9-16,0 0 8 0,-4 46-15 16,4-46 5-16,0 0-7 0,0 48 3 0,0-48-10 15,-2 39 18-15,2-39-4 0,0 0-10 0,2 50 8 16,-2-50-4-16,0 35 15 0,0-35-17 16,3 32 3-16,-3-32-13 0,0 41 19 0,0-41-11 15,4 39-3-15,-4-39 7 0,7 37-2 0,-7-37-3 16,6 38-4-16,-6-38-14 0,7 36 21 0,-7-36 5 15,13 34-11-15,-13-34 1 0,12 34 39 0,-12-34-47 16,20 29 3-16,-20-29-17 0,17 30 17 16,-17-30-1-16,21 28 6 0,-21-28-19 0,23 25-15 15,-23-25-24-15,23 23-11 0,-23-23-29 0,23 20-1 16,-23-20-21-16,0 0-16 0,31 25-17 16,-31-25-12-16,21 18-20 0,-21-18-22 0,17 22-277 15,-17-22 157-15,0 0 195 0</inkml:trace>
  <inkml:trace contextRef="#ctx0" brushRef="#br0" timeOffset="41111">235 2652 17 0,'0'0'212'0,"0"0"-45"0,0 0-34 16,0 0-20-16,0 0-9 0,0 0-21 15,0 0-15-15,0 0-11 0,-34 5-7 0,34-5-21 16,0 0 7-16,0 0 4 0,0 0-2 0,0 0 7 16,0 0-7-16,0 0 7 0,0 0-5 0,0 0 3 15,0 0 4-15,0 0 4 0,0 0-11 0,-15 23 3 16,15-23-10-16,0 0 8 0,0 0-13 16,-19 29 11-16,19-29-19 0,0 0 1 0,-21 34-12 15,21-34 9-15,-14 25-14 0,14-25 11 0,-17 26-9 16,17-26 2-16,-18 24-9 0,18-24 9 0,-17 28-12 15,17-28 12-15,-15 25-12 0,15-25 11 16,-13 26-17-16,13-26 17 0,0 0-10 0,-15 36 6 16,15-36-4-16,0 0 9 0,0 0-15 0,-9 40 12 15,9-40-9-15,0 0 15 0,-3 39-8 16,3-39 5-16,0 0-5 0,13 43 1 0,-13-43 42 16,14 30-46-16,-14-30-2 0,19 31 4 0,-19-31-16 15,24 30 27-15,-24-30-16 0,35 31 6 0,-35-31-7 16,33 28 2-16,-33-28 1 0,37 31-4 15,-37-31 2-15,33 28 10 0,-33-28-20 0,28 29 16 16,-28-29-13-16,12 27 23 0,-12-27-23 0,25 22 14 16,-25-22 0-16,18 31 12 0,-18-31-28 0,17 29 17 15,-17-29-9-15,14 29 11 0,-14-29-6 0,8 30 5 16,-8-30-13-16,0 0 19 0,4 39-14 16,-4-39 7-16,0 0-13 0,-8 43 2 0,8-43 1 15,-12 26 9-15,12-26 2 0,-18 25 5 0,18-25-15 16,-28 25 8-16,28-25-8 0,-26 21 7 15,26-21-5-15,-34 14 6 0,34-14-5 0,-32 8 21 16,32-8-20-16,0 0 6 0,-40 4 17 0,40-4-7 16,0 0 0-16,-41-9 1 0,41 9-15 15,-26-14 7-15,26 14 59 0,-25-20-71 0,25 20 0 16,-21-23 3-16,21 23-14 0,-22-25 14 0,22 25 8 16,-15-27 1-16,15 27-45 0,-8-29 51 0,8 29-7 15,0 0 5-15,0-44-21 0,0 44 8 16,9-29-6-16,-9 29 6 0,19-25-16 0,-19 25 14 15,24-23 7-15,-24 23-4 0,25-17-10 0,-25 17 4 16,0 0 5-16,35-13-5 0,-35 13-5 0,0 0 10 16,0 0-5-16,37 0 12 0,-37 0-9 15,0 0 5-15,31 16-15 0,-31-16 23 0,21 18-22 16,-21-18 18-16,22 22-18 0,-22-22 15 0,21 19-16 16,-21-19 16-16,20 32-4 0,-20-32 2 15,18 30-10-15,-18-30 21 0,14 35-8 0,-14-35 7 16,11 35-21-16,-11-35 13 0,6 37-11 0,-6-37 12 15,6 40 2-15,-6-40-3 0,2 45-11 0,-2-45 12 16,0 43-3-16,0-43 2 0,-5 44-17 16,5-44 17-16,-4 50-10 0,4-50 10 0,-10 48 4 15,10-48-5-15,-12 52-11 0,4-23-29 0,8-29 41 16,-13 48 9-16,13-48 0 0,-14 50 6 0,14-50-25 16,-12 46 5-16,12-46-1 0,-7 40 3 0,7-40-2 15,-1 32 8-15,1-32-15 0,0 0 11 16,6 43-11-16,-6-43 21 0,0 0-11 0,18 32 4 15,-18-32-11-15,0 0 16 0,30 25-6 0,-30-25 8 16,29 11-17-16,-29-11 14 0,35 8 6 16,-35-8-6-16,43 3-13 0,-43-3 13 0,52-3-21 15,-52 3 33-15,57-8-13 0,-57 8 14 0,58-14-4 16,-58 14 3-16,60-17 39 0,-32 6-30 16,-1-1-5-16,0-1 3 0,-27 13-12 0,42-23 11 15,-42 23-14-15,36-19 13 0,-36 19-17 0,23-15 27 16,-23 15-36-16,0 0 4 0,26-14-26 0,-26 14-10 15,0 0-40-15,0 0-15 0,0 0-48 0,0 0-15 16,0 0-38-16,0 0-48 0,0 0 9 16,0 0-271-16,0 0 158 0,0 0 186 0</inkml:trace>
  <inkml:trace contextRef="#ctx0" brushRef="#br0" timeOffset="54251">31650 3421 0 0,'0'0'0'0,"0"0"36"15,0 0 45-15,0 0 11 0,0 0-59 0,0 0 14 16,18-18-6-16,-18 18 3 0,0 0-5 15,0 0-9-15,0 0-15 0,0 0 4 0,0 0 11 16,0 0 4-16,0 0-6 0,0 0 2 0,0 0 10 16,0 0 1-16,0 0-3 0,0 0 10 0,0 0-11 15,0 0 4-15,0 0-8 0,0 0 0 0,11-25-4 16,-11 25 2-16,0 0-4 0,0 0 6 16,0 0 4-16,0 0-1 0,0 0-4 0,0 0-1 15,0 0 2-15,0 0-5 0,0 0-6 0,0 0 1 16,0 0 1-16,0 0-22 0,0 0 23 15,0 0-4-15,0 0-2 0,0 0-4 0,0 0 71 16,0 0-71-16,-18-18 0 0,18 18 3 0,0 0-2 16,0 0 8-16,0 0-15 0,0 0-1 0,0 0 5 15,0 0-2-15,0 0-5 0,0 0 4 0,0 0-1 16,0 0-3-16,0 0-7 0,0 0 2 16,0 0-2-16,0 0 4 0,0 0-1 0,0 0-12 15,0 0 8-15,0 0 7 0,0 0-13 0,13 26-2 16,-13-26 4-16,0 0 2 0,0 0 11 0,0 0-8 15,4 39-1-15,-4-39 11 0,0 0-12 0,7 36 11 16,-7-36-8-16,0 0 5 0,14 34-5 16,-14-34-1-16,0 0-2 0,11 37-1 0,-11-37 7 15,0 0 4-15,10 41-5 0,-10-41 3 0,0 0-6 16,11 35 7-16,-11-35-6 0,0 0-5 0,11 35 0 16,-11-35 9-16,0 0-5 0,0 0 6 0,8 36-3 15,-8-36-9-15,0 0-1 0,0 0 8 16,0 0 8-16,-7 37-25 0,7-37 14 0,0 0 13 15,-21 27-6-15,21-27 0 0,-23 18 1 0,23-18-6 16,-28 16 2-16,28-16-2 0,-29 14 4 0,29-14-3 16,0 0-2-16,-35 11-1 0,35-11 7 0,0 0 6 15,0 0-2-15,-34 5-13 0,34-5 3 0,0 0 4 16,0 0 6-16,-35-9 0 0,35 9 0 16,0 0 1-16,-28-21 24 0,28 21-42 0,-18-18 2 15,18 18 3-15,-23-19-3 0,23 19 1 0,-22-24 6 16,22 24-3-16,-17-21 6 0,17 21-10 15,-20-25 3-15,20 25 6 0,-13-25-8 0,13 25 2 16,-13-23 14-16,13 23-6 0,-16-28 4 0,16 28-34 16,0 0 35-16,-11-39-2 0,11 39 0 15,0 0-6-15,-13-37-5 0,13 37 8 0,0 0 3 16,-7-31-5-16,7 31-7 0,0 0 0 0,0 0 6 16,0 0-2-16,0 0 8 0,-5-32 3 0,5 32-15 15,0 0 6-15,0 0-10 0,0 0 1 16,0 0 10-16,0 0 0 0,0 0-2 0,0 0-8 15,0 0-4-15,0 0 1 0,0 0 11 0,0 0 0 16,0 0-6-16,0 0-4 0,0 0 17 0,23 20-10 16,-23-20-2-16,0 0 1 0,13 25 0 0,-13-25 10 15,0 0-2-15,19 32-1 0,-19-32 67 16,11 25-90-16,-11-25 11 0,14 26 6 0,-14-26-8 16,14 29 1-16,-14-29 0 0,9 29 13 0,-9-29-9 15,8 29-2-15,-8-29 15 0,0 0-10 16,4 46-1-16,-4-46 1 0,0 0 1 0,-6 42 5 15,6-42 34-15,0 0-51 0,-14 37 7 0,14-37 3 16,0 0 6-16,-27 32-6 0,27-32 3 16,-23 18 1-16,23-18 7 0,0 0-3 0,-36 18-2 15,36-18 5-15,0 0-39 0,0 0 35 0,-38 7 11 16,38-7-10-16,0 0 7 0,0 0-10 0,-28-16 2 16,28 16 6-16,0 0-6 0,-23-25 1 0,23 25 0 15,0 0 4-15,-20-27 0 0,20 27-10 16,0 0 4-16,-19-37 6 0,19 37 1 0,-13-24-12 15,13 24 1-15,0 0-1 0,-10-33 7 0,10 33 7 16,0 0-15-16,-8-29 11 0,8 29-3 16,0 0-1-16,0 0 10 0,0 0 2 0,-5-34-14 15,5 34 6-15,0 0-9 0,0 0-1 0,0 0 9 16,0 0-50-16,0 0 51 0,0 0 0 16,0 0-6-16,0 0-7 0,0 0 12 0,0 0-7 15,0 0 1-15,0 0-4 0,0 0 1 0,20 30-3 16,-20-30 12-16,12 26-3 0,-12-26-6 0,14 26-2 15,-14-26 12-15,17 30-5 0,-17-30-9 16,20 34 2-16,-20-34 3 0,14 34 5 0,-14-34 1 16,15 33-4-16,-15-33-3 0,16 33 1 0,-16-33 3 15,9 36-4-15,-9-36-1 0,14 40 5 0,-14-40 7 16,9 36-8-16,-9-36 7 0,7 35-10 16,-7-35-25-16,4 34 24 0,-4-34 4 0,0 0-1 15,-2 45 13-15,2-45-3 0,-5 30 1 0,5-30-14 16,-7 30 3-16,7-30 9 0,-11 27-4 0,11-27-12 15,-15 25 12-15,15-25-4 0,-25 20 12 16,25-20-17-16,-29 17 15 0,29-17-18 0,-32 15 8 16,32-15 6-16,-37 16 39 0,37-16-49 0,-37 11 0 15,37-11-8-15,-32 8 12 0,32-8-7 16,-40 3 7-16,40-3-10 0,-38-4 10 0,38 4-3 16,-40-7 4-16,40 7 7 0,-40-4 3 0,40 4-20 15,-40-14 11-15,40 14-6 0,-40-17 12 0,40 17 0 16,-37-19 5-16,37 19-19 0,-34-21 16 0,34 21-18 15,-26-25 12-15,26 25-4 0,-26-33 10 16,26 33-8-16,-18-32 11 0,18 32 4 0,-16-36 10 16,16 36-30-16,-12-39 30 0,12 39-16 0,-9-43 1 15,9 43 98-15,-6-41-107 0,6 41-2 16,-3-52-11-16,3 52 2 0,1-43 16 0,-1 43-11 16,2-44 6-16,-2 44 0 0,3-43-7 0,-3 43 2 15,4-45 17-15,-4 45-23 0,7-37 9 16,-7 37 10-16,0 0-18 0,4-47 14 0,-4 47-40 15,0 0 41-15,0 0 4 0,3-36 1 0,-3 36-21 16,0 0 14-16,0 0-15 0,0 0-35 0,0 0-31 16,0 0-35-16,0 0-38 0,0 0-45 15,0 0-83-15,0 0-175 0,-6-29 152 0,6 29 212 16</inkml:trace>
  <inkml:trace contextRef="#ctx0" brushRef="#br0" timeOffset="54892">30092 3506 0 0,'0'0'129'0,"3"-35"127"0,-3 35-42 0,0 0-31 16,0 0-22-16,0 0-43 0,0 0-21 16,0 0-34-16,-3-32 4 0,3 32-21 0,0 0-1 15,0 0-12-15,0 0-7 0,0 0-12 0,0 0 15 16,0 0-16-16,0 0 9 0,-40-3-6 0,40 3 0 16,0 0-15-16,-40 7 4 0,40-7-2 0,0 0 8 15,-47 12 5-15,47-12-4 0,-29 13-24 16,29-13 19-16,-31 13-10 0,31-13 24 0,-28 17-34 15,28-17 6-15,-26 20 0 0,26-20 14 0,-23 23-12 16,23-23 5-16,-20 21-16 0,20-21 15 16,-20 25 10-16,20-25-20 0,-15 25 22 0,15-25-15 15,-8 29 11-15,8-29-17 0,0 0 13 0,-3 42 16 16,3-42-14-16,13 37-8 0,-13-37 6 16,23 30-14-16,-23-30 17 0,24 26-1 0,-24-26-40 15,26 26 35-15,-26-26 17 0,29 18-8 0,-29-18 33 16,26 18-48-16,-26-18 23 0,33 14-12 15,-33-14 20-15,33 6-16 0,-33-6 0 0,42 6-4 16,-42-6 7-16,37 2-12 0,-37-2 12 0,0 0-17 16,50 0-16-16,-50 0 20 0,0 0 5 0,0 0-13 15,43 0-16-15,-43 0-32 0,0 0-28 0,0 0-36 16,0 0-30-16,0 0-39 0,0 0-227 16,0 0 142-16,0 0 238 0</inkml:trace>
  <inkml:trace contextRef="#ctx0" brushRef="#br0" timeOffset="55423">29521 4017 0 0,'0'0'229'15,"0"0"-21"-15,0 0-39 0,0 0-13 0,20-17-27 16,-20 17-27-16,0 0-18 0,0 0-16 0,0 0-6 16,0 0 1-16,0 0-5 0,0 0 11 0,0 0-18 15,0 0 7-15,0 0-11 0,0 0 1 0,0 0 11 16,0 0-12-16,0 0-18 0,0 0 1 16,0 0-4-16,-37-5-1 0,37 5-16 0,0 0-36 15,-39 4 49-15,39-4-2 0,-34 5-16 0,34-5 9 16,-40 5-17-16,40-5 19 0,-40 4-14 15,40-4 0-15,-41 5-5 0,41-5 15 0,-42 3-6 16,42-3 3-16,-40 3-4 0,40-3-2 0,-43 3 1 16,43-3 23-16,0 0-25 0,-43 4 6 15,43-4-10-15,0 0 3 0,0 0 0 0,0 0-1 16,-44 0-10-16,44 0-13 0,0 0-28 0,0 0-25 16,0 0-37-16,0 0-18 0,0 0-41 15,0 0-18-15,0 0-31 0,0 0-160 0,0 0 134 16,0 0 77-16</inkml:trace>
  <inkml:trace contextRef="#ctx0" brushRef="#br0" timeOffset="55782">29567 4251 0 0,'0'0'139'0,"0"0"94"0,31 10-51 0,-31-10-16 16,0 0-34-16,0 0 0 0,0 0-30 0,0 0 20 16,0 0-53-16,23 16-5 0,-23-16-7 15,0 0 5-15,0 0-2 0,0 0 4 0,0 0-8 16,0 0-3-16,-23 20-7 0,23-20-1 0,0 0-14 16,-34 11-32-16,34-11 33 0,0 0-9 0,-43 12-12 15,43-12 14-15,-35 10-9 0,35-10-3 16,-41-3-6-16,41 3-2 0,-33 13-7 0,33-13 19 15,-39 8-15-15,39-8-1 0,-33 6 2 0,33-6 5 16,0 0-16-16,-43 4 75 0,43-4-79 16,0 0-1-16,0 0 9 0,-47 0-7 0,47 0 0 15,0 0 0-15,0 0 6 0,-40 3 5 0,40-3-38 16,0 0-23-16,0 0-44 0,0 0-32 0,-40 1-36 16,40-1-31-16,0 0-273 0,0 0 157 15,0 0 195-15</inkml:trace>
  <inkml:trace contextRef="#ctx0" brushRef="#br0" timeOffset="58517">27833 3984 0 0,'-26'-24'172'0,"26"24"59"16,0 0-54-16,-21-22-5 0,21 22-30 0,0 0-12 15,0 0-41-15,-22-20 14 0,22 20-12 16,0 0-14-16,0 0-13 0,0 0 5 0,-14-23-21 16,14 23 12-16,0 0-5 0,0 0 89 0,0 0-117 15,-9-32 6-15,9 32-1 0,0 0 5 0,0 0 4 16,0 0-8-16,-7-36 4 0,7 36-15 15,0 0-5-15,0 0 9 0,0 0-24 0,0 0 13 16,12-32-18-16,-12 32 5 0,0 0-3 0,0 0 31 16,32-12-42-16,-32 12 21 0,0 0-11 15,35-3-5-15,-35 3-1 0,0 0 15 0,0 0-13 16,46 8 13-16,-46-8-19 0,0 0 6 0,0 0 15 16,37 14-37-16,-37-14 26 0,0 0 7 15,31 23 6-15,-31-23-2 0,17 20-10 0,-17-20 9 16,20 21-12-16,-20-21 3 0,0 0 3 0,17 40-1 15,-17-40-18-15,0 0 20 0,7 43-10 0,-7-43 13 16,3 33-1-16,-3-33 2 0,-1 33-6 0,1-33 2 16,-2 38-6-16,2-38 4 0,-10 39 58 15,10-39-75-15,3 37-2 0,-3-37 17 0,3 38-8 16,-3-38 7-16,3 37-7 0,-3-37 7 0,4 37-2 16,-4-37 7-16,7 32-4 0,-7-32 4 0,6 31-9 15,-6-31 17-15,13 27-16 0,-13-27 10 16,20 25-3-16,-20-25-10 0,20 23 19 0,-20-23-3 15,23 16-18-15,-23-16-4 0,0 0 19 0,34 20 3 16,-34-20-3-16,0 0-9 0,0 0 14 16,43 1 2-16,-43-1 39 0,0 0-60 0,25-15 2 15,-25 15 4-15,0 0 6 0,15-24-5 0,-15 24 11 16,0 0-1-16,17-32 8 0,-17 32-13 16,0 0 13-16,17-36-26 0,-17 36 12 0,0 0-1 15,12-37 15-15,-12 37-11 0,0 0 4 0,3-38-9 16,-3 38 8-16,0 0-19 0,-6-30 11 0,6 30 4 15,0 0 4-15,-15-25-14 0,15 25 4 0,0 0-8 16,0 0 10-16,0 0-16 0,-17-23 8 0,17 23-30 16,0 0 39-16,0 0-7 0,0 0 13 15,0 0 99-15,0 0-124 0,0 0-6 0,0 0 15 16,-25 23-8-16,25-23 4 0,0 0 6 0,-12 29 20 16,12-29-18-16,0 0 14 0,-8 40-6 15,8-40-2-15,0 0 0 0,-1 43 7 0,1-43-9 16,3 36 8-16,-3-36-42 0,6 43 40 0,-6-43-3 15,14 45-6-15,-14-45 14 0,12 43-12 16,-12-43 3-16,17 46 6 0,-17-46 2 0,20 45-8 16,-20-45-1-16,17 46 7 0,-17-46-16 0,20 47 13 15,-20-47-10-15,13 41 11 0,-13-41-11 0,13 41 7 16,-13-41-4-16,9 37 4 0,-9-37 0 0,5 31-6 16,-5-31 9-16,0 0-3 0,4 44-5 15,-4-44 2-15,0 0-1 0,-9 36 8 0,9-36 25 16,0 0-51-16,-23 32-7 0,23-32 23 0,-25 18-25 15,25-18 20-15,-27 20-9 0,27-20-9 16,-34 16 12-16,34-16 2 0,-44 16-22 0,44-16 3 16,-45 16-22-16,45-16 12 0,-51 18-37 0,51-18-3 15,-46 12-35-15,46-12-15 0,-44 13-42 16,44-13-33-16,-37 7-241 0,37-7 151 0,0 0 214 16</inkml:trace>
  <inkml:trace contextRef="#ctx0" brushRef="#br0" timeOffset="59392">26909 3964 49 0,'0'0'273'0,"0"0"-31"15,-9-32-24-15,9 32-28 0,0 0-43 16,0 0-23-16,0 0-16 0,0 0-2 0,0 0-31 16,0 0 6-16,0 0-20 0,0 0 7 0,0 0-23 15,0 0 6-15,0 0-3 0,0 0 17 16,0 0 11-16,0 0-9 0,0 0 2 0,0 0 14 15,0 0 9-15,0 0 1 0,0 0 4 0,0 0-3 16,26 24-13-16,-26-24-8 0,17 23-1 16,-17-23-13-16,23 27 18 0,-23-27-39 0,25 32-7 15,-25-32-6-15,23 30-8 0,-23-30 2 0,17 36-3 16,-17-36-2-16,20 38-2 0,-20-38 3 16,17 39-1-16,-17-39-16 0,15 44 7 0,-15-44 4 15,20 45 5-15,-20-45-14 0,17 45 26 0,-17-45-30 16,17 44 1-16,-17-44-1 0,10 43 5 0,-10-43-2 15,10 49 2-15,-10-49 1 0,10 43 6 0,-10-43-11 16,9 39 4-16,-9-39 6 0,5 37-6 16,-5-37-1-16,2 34 4 0,-2-34-2 0,0 0-7 15,-3 45 5-15,3-45-1 0,0 0-2 0,-7 37 3 16,7-37-2-16,0 0-1 0,-7 35 7 0,7-35-4 16,0 0-2-16,-13 33 7 0,13-33-1 15,0 0-10-15,-13 32 5 0,13-32 1 0,-16 22-2 16,16-22 3-16,-18 21 34 0,18-21-48 0,-19 18 12 15,19-18-14-15,-19 18 3 0,19-18-5 16,0 0-13-16,-22 24-11 0,22-24-10 0,0 0-6 16,0 0-23-16,-23 19-12 0,23-19 45 0,0 0-97 15,0 0-15-15,0 0-25 0,0 0-3 16,-20 19-47-16,20-19-21 0,0 0-36 0,0 0-220 16,0 0 160-16,0 0 177 0</inkml:trace>
  <inkml:trace contextRef="#ctx0" brushRef="#br0" timeOffset="62938">26230 4272 0 0,'0'0'120'16,"0"0"19"-16,0 0-10 0,-8-31-24 16,8 31-7-16,0 0-16 0,0 0 1 0,0 0-16 15,0 0 6-15,-6-33-16 0,6 33 7 0,0 0-12 16,0 0 9-16,0 0-10 0,0 0 9 0,0 0-13 15,0 0 16-15,0 0-12 0,-6-31 0 16,6 31-3-16,0 0-1 0,0 0 98 0,0 0-83 16,0 0-30-16,0 0 7 0,0 0-3 0,0 0-1 15,0 0-7-15,0 0 6 0,0 0-2 0,0 0-6 16,0 0-7-16,0 0 9 0,0 0-16 0,0 0 6 16,0 0-9-16,0 0 16 0,0 0-19 15,0 0 27-15,0 0 27 0,0 0-43 0,0 0-3 16,13 22 0-16,-13-22 0 0,0 0-10 0,16 30-13 15,-16-30 31-15,11 23-4 0,-11-23 1 16,16 29-1-16,-16-29-4 0,14 30 2 0,-14-30-37 16,20 34 40-16,-20-34-12 0,13 35-2 0,-13-35 6 15,16 35 6-15,-16-35-4 0,7 30-16 16,-7-30 34-16,7 31-26 0,-7-31-5 0,0 0 3 16,12 39-3-16,-12-39 7 0,0 0-7 0,5 35 9 15,-5-35-27-15,0 0 22 0,0 0-4 16,6 40 5-16,-6-40-12 0,0 0 19 0,0 0-13 15,9 36 2-15,-9-36-2 0,0 0-3 0,0 0 2 16,8 34 8-16,-8-34-16 0,0 0 13 0,0 0-7 16,9 37-4-16,-9-37 9 0,0 0 2 0,0 0-8 15,8 32 2-15,-8-32-3 0,0 0-25 16,0 0 38-16,3 34-32 0,-3-34-23 0,0 0-73 16,0 0 42-16,0 0-23 0,0 0-27 0,6 30-22 15,-6-30-39-15,0 0-19 0,0 0-34 0,0 0-200 16,0 0 151-16,0 0 218 0</inkml:trace>
  <inkml:trace contextRef="#ctx0" brushRef="#br0" timeOffset="63469">25966 4626 0 0,'0'0'254'0,"0"0"11"16,0 0-52-16,0 0-6 0,0 0-46 0,-17-22-35 16,17 22-31-16,0 0-6 0,0 0-28 15,0 0-4-15,0 0-18 0,0 0-12 0,0 0-7 16,0 0 6-16,0 0-10 0,0 0-6 0,-40 6 4 15,40-6 5-15,0 0-11 0,-37 9 0 0,37-9-1 16,0 0 2-16,-46 12-14 0,46-12 19 0,0 0-20 16,-46 7 13-16,46-7-7 0,0 0-12 15,-37 0 18-15,37 0 6 0,0 0-3 0,0 0 139 16,-40-12-153-16,40 12 19 0,0 0-10 0,-21-20 18 16,21 20 10-16,-19-21 2 0,19 21-13 0,-17-33 13 15,17 33-13-15,-13-35 15 0,13 35-8 16,-14-41 5-16,14 41-10 0,-6-47-6 0,6 47 9 15,-6-52-3-15,6 52-13 0,3-55-9 0,-3 55 12 16,3-59-4-16,-3 59 3 0,9-59 6 16,-9 59-14-16,8-54 5 0,-8 54-12 0,6-53 8 15,-6 53-10-15,6-41 7 0,-6 41 1 0,4-36-2 16,-4 36 0-16,0 0 2 0,7-39-6 0,-7 39 40 16,0 0-55-16,0 0 12 0,6-35-7 15,-6 35 5-15,0 0-19 0,0 0-27 0,0 0-28 16,0 0-20-16,0 0-38 0,0 0-19 0,0 0-19 15,0 0-2-15,0 0-17 0,0 0-35 0,0 0-166 16,0 0 138-16,0 0 257 0</inkml:trace>
  <inkml:trace contextRef="#ctx0" brushRef="#br0" timeOffset="64485">25286 4215 0 0,'0'0'287'0,"0"0"-18"0,0 0-28 15,-6-31-13-15,6 31-35 0,0 0-3 16,0 0-31-16,0 0-24 0,0 0-16 0,0 0-15 16,0 0-22-16,0 0 1 0,0 0-10 0,0 0-15 15,0 0-16-15,0 0-7 0,0 0-4 16,0 0-5-16,0 0-5 0,0 0-10 0,0 0 2 16,0 0-4-16,0 0-5 0,0 0 0 0,0 0 1 15,0 0-8-15,0 0 13 0,0 0 3 0,17 32-19 16,-17-32 11-16,0 0 2 0,12 35-8 0,-12-35 5 15,0 0 1-15,6 33 2 0,-6-33 2 16,0 0-5-16,0 0-10 0,-3 40 8 0,3-40-10 16,0 0 10-16,-12 27-19 0,12-27 24 0,0 0-17 15,-31 19 11-15,31-19-7 0,0 0-20 16,-34 13 22-16,34-13 9 0,0 0-13 0,-37 1 11 16,37-1-13-16,0 0 11 0,0 0-6 0,-40-8 15 15,40 8-15-15,0 0 16 0,-29-17-16 0,29 17 6 16,0 0-2-16,-20-21 2 0,20 21-4 15,0 0 7-15,-17-22-5 0,17 22 5 0,0 0-6 16,0 0-9-16,-16-25-24 0,16 25 42 0,0 0-5 16,0 0 16-16,0 0-35 0,0 0 17 15,0 0-13-15,0 0 10 0,0 0-14 0,0 0 5 16,0 0-8-16,0 0 13 0,0 0 0 0,0 0 9 16,0 0-9-16,0 0 6 0,0 0-8 0,-11 36-34 15,11-36 17-15,0 0 21 0,-9 32-5 16,9-32 1-16,0 0-8 0,-17 32 7 0,17-32-8 15,-17 24 6-15,17-24-1 0,0 0 3 0,-23 23-8 16,23-23 14-16,0 0-10 0,-26 18 13 0,26-18-3 16,0 0 0-16,0 0-5 0,-34 7 11 15,34-7-7-15,0 0 14 0,0 0-17 0,-40-5 7 16,40 5-10-16,0 0 17 0,-34-18 35 0,34 18-43 16,0 0 2-16,-30-21 5 0,30 21-14 15,0 0 14-15,-22-21-20 0,22 21 15 0,0 0-9 16,-21-29 8-16,21 29-7 0,0 0 15 0,-23-29-12 15,23 29 9-15,0 0 3 0,-20-25-7 16,20 25 10-16,0 0-12 0,0 0 4 0,-20-21 19 16,20 21-19-16,0 0 25 0,0 0-38 0,0 0 11 15,0 0 5-15,0 0-3 0,0 0-6 0,0 0 0 16,0 0-7-16,0 0 20 0,0 0-14 0,0 0 13 16,23 28-14-16,-23-28-4 0,17 22 28 0,-17-22 12 15,20 23-15-15,-20-23 6 0,23 31 5 16,-23-31-1-16,33 25 15 0,-16-4-9 0,0 1-6 15,6 0 5-15,-6 3 0 0,3-4-2 0,0 5-21 16,0-5 7-16,-3 4-5 0,3 0 2 16,0-3-10-16,-3 0 9 0,-17-22-9 0,29 39 5 15,-29-39-2-15,27 36 1 0,-27-36-17 0,20 29 15 16,-20-29-4-16,20 27 13 0,-20-27-17 16,13 23 20-16,-13-23-45 0,0 0 43 0,16 29-14 15,-16-29 12-15,0 0-10 0,0 0 4 0,14 30-12 16,-14-30 8-16,0 0 1 0,0 0 1 0,14 27-24 15,-14-27 16-15,0 0-39 0,0 0-29 0,0 0-36 16,12 27-32-16,-12-27-24 0,0 0-42 16,0 0-31-16,0 0-47 0,0 0-179 0,0 0 154 15,0 0 203-15</inkml:trace>
  <inkml:trace contextRef="#ctx0" brushRef="#br0" timeOffset="65094">24236 4254 90 0,'0'0'259'15,"-21"-16"-56"-15,21 16-19 0,0 0-32 0,0 0-21 16,0 0-30-16,0 0-26 0,0 0-5 15,0 0-4-15,0 0-19 0,0 0 15 0,0 0 19 16,0 0-9-16,-29 13-6 0,29-13 9 0,0 0-17 16,-10 32 12-16,10-32 10 0,0 0 2 0,-4 44-27 15,4-44 14-15,-9 32-12 0,9-32 8 0,-4 39-5 16,4-39-6-16,0 42-4 0,0-42 7 16,7 44-42-16,-7-44 17 0,9 49-6 0,-9-49 4 15,17 48-13-15,-17-48 15 0,13 55-21 0,-13-55-3 16,20 39-14-16,-20-39 22 0,20 36-9 15,-20-36 5-15,17 36-7 0,-17-36 11 0,20 34-3 16,-20-34 12-16,26 33-18 0,-26-33 17 0,25 32-10 16,-25-32-4-16,26 33 2 0,-26-33-1 15,29 36-3-15,-29-36 2 0,31 31-14 0,-31-31 15 16,34 32-13-16,-34-32 18 0,32 31-20 0,-32-31 3 16,30 28 0-16,-30-28 8 0,28 23-11 0,-28-23 3 15,32 24-11-15,-32-24 1 0,0 0-36 16,29 22-26-16,-29-22-41 0,0 0-20 0,0 0-32 15,25 14-11-15,-25-14-36 0,0 0-29 0,0 0-27 16,0 0-256-16,0 0 164 0,0 0 169 0</inkml:trace>
  <inkml:trace contextRef="#ctx0" brushRef="#br0" timeOffset="66297">23731 4803 0 0,'0'0'190'0,"0"0"78"16,0 0-31-16,0 0-32 0,0 0-23 15,0 0-45-15,14-25-7 0,-14 25-42 0,0 0 0 16,0 0-29-16,0 0-30 0,0 0 15 0,0 0-4 15,0 0-17-15,0 0 5 0,0 0-8 16,0 0 4-16,0 0-24 0,0 0 18 0,0 0-21 16,0 0 10-16,0 0 1 0,0 0-3 0,0 0-2 15,0 0 1-15,0 0-4 0,0 0 11 0,0 0-11 16,-20 19 13-16,20-19-17 0,0 0 28 16,0 0-27-16,0 0 7 0,-27 14-19 0,27-14 11 15,0 0-22-15,0 0 10 0,0 0-10 0,0 0-11 16,-36-3-6-16,36 3 13 0,0 0-14 0,0 0 26 15,-24-20-1-15,24 20 10 0,0 0-10 16,0 0 13-16,-10-30-5 0,10 30 3 0,0 0-4 16,0 0 8-16,0 0 2 0,4-40-1 0,-4 40 4 15,0 0 7-15,0 0-12 0,0 0 16 16,19-24-11-16,-19 24 7 0,0 0-6 0,0 0 7 16,0 0-9-16,0 0-3 0,0 0 17 0,24-13-16 15,-24 13-5-15,0 0 10 0,0 0-12 16,27 9 6-16,-27-9-6 0,0 0 10 0,0 0-1 15,0 0 6-15,23 18-9 0,-23-18 54 0,0 0-64 16,0 0 10-16,0 0 0 0,0 0 3 0,0 0-6 16,-3 42 12-16,3-42-17 0,0 0 17 15,0 0-12-15,-21 24 17 0,21-24-13 0,0 0-20 16,0 0 23-16,0 0 8 0,-28 14-16 0,28-14 11 16,0 0-18-16,0 0 12 0,0 0-1 0,0 0 10 15,-38-5-10-15,38 5-1 0,0 0-5 0,0 0-6 16,0 0 8-16,-23-22 5 0,23 22 19 15,0 0-31-15,0 0 0 0,0 0 10 0,0 0-9 16,0 0 5-16,0 0-2 0,0 0 10 0,0 0-12 16,-11-26 15-16,11 26-11 0,0 0-10 15,0 0 1-15,0 0 13 0,0 0-2 0,0 0 16 16,0 0-20-16,0 0 20 0,0 0-13 0,0 0 2 16,20 19 0-16,-20-19 2 0,0 0 2 15,0 0 10-15,0 0-16 0,0 0 6 0,-6 34-12 16,6-34 18-16,0 0 11 0,-17 26-19 0,17-26-4 15,-19 19 6-15,19-19-13 0,0 0 10 0,-24 23-10 16,24-23 9-16,0 0-7 0,-28 15 16 0,28-15 1 16,0 0 10-16,0 0-3 0,0 0 17 0,-37 3 6 15,37-3 19-15,0 0-4 0,0 0 10 16,-26-21 0-16,26 21-2 0,0 0-14 0,-14-36 25 16,14 36-7-16,-9-32-6 0,9 32-40 0,-7-38 37 15,7 38-6-15,-8-43 6 0,8 43-13 16,-5-47 3-16,5 47-24 0,0-55 9 0,0 55-16 15,0-60 6-15,0 60-3 0,3-65-12 0,4 32 6 16,0 1-6-16,-1-3-11 0,5 3 15 16,-5 3-3-16,-6 29-2 0,9-53-17 0,-9 53 11 15,5-38 29-15,-5 38-42 0,0 0-1 0,8-37-4 16,-8 37-41-16,0 0-25 0,0 0-40 0,0 0-36 16,7-29-32-16,-7 29-14 0,0 0-27 0,0 0-32 15,0 0-191-15,0 0 153 0,0 0 209 16</inkml:trace>
  <inkml:trace contextRef="#ctx0" brushRef="#br0" timeOffset="67079">22748 4338 0 0,'0'0'201'0,"0"0"74"16,0 0-62-16,-17-27-6 0,17 27-49 16,0 0-15-16,0 0-28 0,0 0-10 0,0 0-18 15,0 0-11-15,0 0-29 0,0 0 7 0,0 0-22 16,0 0 13-16,0 0-11 0,0 0 12 0,0 0-5 15,0 0 1-15,0 0 9 0,0 0 11 0,0 0-11 16,0 0 20-16,0 0-8 0,0 0 23 16,0 0-46-16,9 34 17 0,-9-34-18 0,0 0 7 15,17 27-18-15,-17-27 15 0,20 22-12 0,-20-22 3 16,14 24-6-16,-14-24-1 0,15 23-11 16,-15-23 9-16,12 29-7 0,-12-29 4 0,12 36-5 15,-12-36 10-15,14 36-46 0,-14-36 33 0,17 37 9 16,-17-37-10-16,12 34 9 0,-12-34-7 15,14 32-5-15,-14-32-6 0,11 38 2 0,-11-38-8 16,14 41 10-16,-14-41-14 0,14 33 12 0,-14-33-5 16,12 33 3-16,-12-33-1 0,9 36-4 15,-9-36-9-15,11 35 18 0,-11-35 0 0,9 33-14 16,-9-33 6-16,11 39 6 0,-11-39-10 0,7 32 10 16,-7-32-7-16,5 32 4 0,-5-32-19 0,0 0 20 15,2 43-9-15,-2-43 10 0,0 0 3 0,-7 36-2 16,7-36-7-16,0 0 8 0,-13 26-13 15,13-26 10-15,0 0 3 0,-14 31-7 0,14-31 1 16,0 0 1-16,-25 29-11 0,25-29 8 0,-21 19 3 16,21-19 0-16,-22 23-4 0,22-23-1 15,-23 20-5-15,23-20 3 0,-26 21-18 0,26-21 8 16,-23 18-9-16,23-18-2 0,-20 20-11 0,20-20 6 16,0 0-38-16,-27 23 30 0,27-23-29 0,0 0 9 15,0 0-14-15,-26 20-9 0,26-20-34 0,0 0-13 16,0 0-40-16,0 0-38 0,0 0-44 15,0 0-299-15,0 0 166 0,0 0 157 0</inkml:trace>
  <inkml:trace contextRef="#ctx0" brushRef="#br0" timeOffset="69407">22017 4519 95 0,'0'0'256'0,"-17"-38"-47"15,17 38-35-15,0 0-32 0,0 0-1 0,-10-32-19 16,10 32-24-16,0 0-9 0,0 0-22 0,0 0-1 16,0 0-19-16,0 0 8 0,0 0-23 0,0 0 29 15,0 0-15-15,0 0 17 0,0 0-8 0,-11-26 2 16,11 26-18-16,0 0 16 0,0 0-13 16,0 0 7-16,0 0-17 0,0 0 9 0,0 0-3 15,0 0-5-15,0 0-2 0,0 0 17 0,0 0-10 16,11 35 8-16,-11-35-16 0,0 0-26 15,10 30 17-15,-10-30 5 0,11 31-8 0,-11-31 13 16,12 37-22-16,-12-37 9 0,13 39-9 0,-13-39 3 16,13 43-9-16,-13-43 6 0,14 43-19 15,-14-43 12-15,17 43 4 0,-17-43-6 0,11 39-6 16,-11-39 37-16,11 37-33 0,-11-37 10 0,9 36-7 16,-9-36 3-16,9 35-14 0,-9-35 18 0,8 32-17 15,-8-32 1-15,0 0 8 0,9 44 7 16,-9-44-7-16,0 0-24 0,9 43 25 0,-9-43 0 15,0 0-1-15,6 41 42 0,-6-41-60 0,0 0 18 16,3 41-4-16,-3-41-4 0,0 0 7 16,2 43 1-16,-2-43-12 0,0 0 9 0,4 34-10 15,-4-34-28-15,0 0-15 0,7 31-26 0,-7-31-5 16,0 0-7-16,0 0-39 0,0 0-27 0,0 0-34 16,0 0-24-16,0 35-37 0,0-35-213 15,0 0 155-15,0 0 201 0</inkml:trace>
  <inkml:trace contextRef="#ctx0" brushRef="#br0" timeOffset="69922">21647 5058 0 0,'0'0'330'16,"0"0"-58"-16,-17-25-11 0,17 25-49 0,0 0-27 15,0 0-33-15,0 0-32 0,0 0-23 0,-16-21-19 16,16 21-30-16,0 0 47 0,0 0-53 16,0 0-23-16,0 0-2 0,0 0 6 0,0 0-28 15,0 0 17-15,-39 14-2 0,39-14 2 0,-27 12-8 16,27-12 10-16,-31 11-16 0,31-11-14 0,-34 11 16 15,34-11 6-15,-34 9 2 0,34-9 9 0,0 0-23 16,-46 7 11-16,46-7-5 0,0 0 9 0,0 0-10 16,-43-4 9-16,43 4-23 0,0 0 40 15,-32-20-2-15,32 20 4 0,-18-19-10 0,18 19 10 16,-17-28 28-16,17 28-24 0,-16-34-13 0,16 34 7 16,-10-40-6-16,10 40 5 0,-5-48-9 15,5 48 4-15,-1-54-11 0,1 54 17 0,4-61-11 16,1 29-4-16,-1 0 5 0,3 0-6 0,2-2 4 15,-3 4-4-15,-6 30-5 0,14-52-59 16,-14 52 73-16,15-50-15 0,-15 50 13 0,14-36-10 16,-14 36-6-16,11-29-7 0,-11 29 8 0,0 0-15 15,18-28 16-15,-18 28-7 0,0 0-22 0,15-22-35 16,-15 22-13-16,0 0-21 0,0 0-12 16,0 0-43-16,0 0-6 0,0 0-23 0,0 0 3 15,0 0-25-15,28-8-40 0,-28 8-138 0,0 0 130 16,0 0 80-16</inkml:trace>
  <inkml:trace contextRef="#ctx0" brushRef="#br0" timeOffset="70610">20544 4588 92 0,'-22'-25'326'0,"22"25"-64"0,0 0-29 16,0 0-45-16,0 0-31 0,0 0-17 0,-21-19-18 16,21 19-26-16,0 0-5 0,0 0-44 0,0 0 25 15,0 0-10-15,0 0-13 0,0 0 106 0,0 0-118 16,0 0 11-16,0 0-9 0,0 0 2 15,0 0 2-15,0 0 6 0,0 0 11 0,0 0 15 16,0 0-7-16,0 37-9 0,0-37 0 16,0 0-14-16,9 43 1 0,-9-43-11 0,9 37-4 15,-9-37-1-15,8 47 6 0,-8-47-17 0,11 50-4 16,-11-50-1-16,14 52-7 0,-14-52 9 0,15 48-11 16,-15-48-3-16,20 45 6 0,-20-45-6 15,15 48-3-15,-15-48 12 0,16 43-39 0,-16-43 37 16,13 41-12-16,-13-41 12 0,17 41-9 0,-17-41 8 15,11 34-15-15,-11-34 14 0,9 34-9 16,-9-34 5-16,8 36-7 0,-8-36 5 0,9 32 1 16,-9-32-4-16,6 30-2 0,-6-30 13 0,5 32-8 15,-5-32 9-15,0 0-15 0,14 40 10 0,-14-40-3 16,0 0-4-16,9 32-3 0,-9-32 6 0,0 0-8 16,0 0 16-16,0 0-3 0,0 0 0 0,6 30-15 15,-6-30 12-15,0 0-5 0,0 0 12 16,0 0-12-16,0 0 2 0,0 0 5 0,0 0-11 15,0 0-24-15,0 0-33 0,0 0-86 0,0 0-7 16,0 0-47-16,0 0-21 0,0 0-50 16,0 0-36-16,0 0-284 0,-9-27 190 0,9 27 129 15</inkml:trace>
  <inkml:trace contextRef="#ctx0" brushRef="#br0" timeOffset="71500">19950 4725 0 0,'0'0'232'0,"0"0"40"0,0 0-69 0,-23-19-15 16,23 19-38-16,0 0-23 0,0 0-22 16,0 0-5-16,0 0-20 0,0 0-5 0,0 0 1 15,0 0-16-15,0 0 3 0,0 0-9 0,0 0 4 16,0 0-16-16,0 0-9 0,0 0-10 15,0 0 8-15,0 0-9 0,-29-10-3 0,29 10 10 16,0 0 53-16,0 0-30 0,0 0 3 0,-14 28 0 16,14-28-11-16,0 0-5 0,-9 33 5 15,9-33-57-15,-12 31 58 0,12-31-13 0,-11 30 0 16,11-30 4-16,-12 34-18 0,12-34 13 0,-10 31-7 16,10-31 6-16,-10 36-6 0,10-36 7 0,-5 35-15 15,5-35 13-15,-2 36-9 0,2-36 16 16,5 34-12-16,-5-34 9 0,6 34-18 0,-6-34 14 15,9 37-12-15,-9-37 7 0,14 38 16 0,-14-38-30 16,20 37-6-16,-20-37 4 0,26 40 11 16,-26-40-13-16,28 38-6 0,-28-38 6 0,29 39-4 15,-29-39 6-15,32 36-8 0,-32-36 0 0,32 37 1 16,-32-37 0-16,33 34-9 0,-33-34 13 0,27 34-4 16,-27-34 2-16,31 30-3 0,-31-30 1 0,29 28-3 15,-29-28 4-15,29 25-6 0,-29-25 0 16,29 18-2-16,-29-18 8 0,22 15-10 0,-22-15 13 15,0 0 7-15,25 18-15 0,-25-18-12 0,0 0 0 16,0 0-28-16,0 0 6 0,0 0-66 16,0 0-21-16,0 0-50 0,0 0-16 0,0 0-41 15,0 0-50-15,0 0-57 0,35-5-215 0,-35 5 169 16,0 0 152-16</inkml:trace>
  <inkml:trace contextRef="#ctx0" brushRef="#br0" timeOffset="72563">19494 5166 57 0,'0'0'311'0,"0"0"-73"16,0 0-53-16,0 0-14 0,0 0-48 0,0 0-16 15,-11-25-22-15,11 25-16 0,0 0-25 16,0 0-1-16,0 0-15 0,0 0 2 0,0 0-21 16,0 0 14-16,0 0-10 0,0 0-1 0,0 0-6 15,0 0 9-15,0 0-6 0,0 0 4 16,0 0-16-16,-24 17 18 0,24-17-5 0,0 0 1 16,0 0-12-16,-28 19 12 0,28-19 0 0,0 0-11 15,-29 14-7-15,29-14 11 0,0 0-21 0,-31 12 13 16,31-12-21-16,0 0 9 0,0 0 1 15,0 0-8-15,0 0 4 0,-38-6 11 0,38 6-11 16,0 0 14-16,0 0-5 0,-14-27 8 0,14 27-6 16,0 0 10-16,0 0-7 0,-3-36 16 0,3 36-3 15,0 0-8-15,0 0-3 0,6-43 12 0,-6 43-10 16,0 0 6-16,13-28-2 0,-13 28 6 16,0 0-6-16,0 0 4 0,13-23 6 0,-13 23-10 15,0 0-8-15,0 0 4 0,0 0-10 0,0 0 12 16,0 0-7-16,0 0 11 0,0 0-11 15,0 0 11-15,40 4-10 0,-40-4 6 0,0 0 1 16,0 0 7-16,0 0-9 0,11 32 4 0,-11-32-5 16,0 0 19-16,0 0-23 0,0 0 5 0,0 0-4 15,-6 30 3-15,6-30 8 0,0 0-7 16,0 0-9-16,0 0 8 0,-26 17-6 0,26-17 9 16,0 0-6-16,0 0 8 0,0 0-12 0,0 0 9 15,-35-4-10-15,35 4 5 0,0 0-4 0,0 0 8 16,0 0-5-16,-22-21 12 0,22 21-12 15,0 0 12-15,0 0-19 0,0 0 17 0,-8-33-8 16,8 33 13-16,0 0-5 0,0 0 3 0,0 0-21 16,0 0 22-16,0 0-12 0,0 0 6 15,0 0-7-15,0 0-1 0,0 0-3 0,0 0 9 16,0 0-7-16,0 0 12 0,0 0-7 0,0 0 10 16,0 0-12-16,0 0 6 0,0 0-7 15,0 0 12-15,0 0-12 0,8 30 12 0,-8-30-7 16,0 0 16-16,0 0-15 0,-17 31 15 0,17-31-17 15,-18 21 11-15,18-21-11 0,-23 19 13 0,23-19-8 16,-22 19 2-16,22-19 0 0,-21 14-3 0,21-14-4 16,0 0 10-16,0 0 5 0,-29 16 12 15,29-16 18-15,0 0 3 0,0 0-20 0,0 0 15 16,-26-11-14-16,26 11 19 0,0 0-3 0,0 0 0 16,-17-31-19-16,17 31 14 0,0 0-14 0,-16-35 3 15,16 35-11-15,-9-32 20 0,9 32-14 16,-8-37-4-16,8 37-4 0,-4-43 8 0,4 43-2 15,-2-50 0-15,2 50-16 0,2-55 15 0,-2 55-13 16,4-63 11-16,-4 63-8 0,5-62-7 16,1 33-2-16,-6 29 4 0,11-59 2 0,-11 59-3 15,14-52-3-15,-14 52 0 0,15-48-4 0,-15 48 1 16,15-38-3-16,-15 38-17 0,13-32-35 0,-13 32 5 16,0 0-18-16,15-36-20 0,-15 36-17 15,0 0-20-15,0 0-14 0,12-33-17 0,-12 33 1 16,0 0-33-16,0 0-45 0,0 0-161 0,0 0 138 15,0 0 77-15</inkml:trace>
  <inkml:trace contextRef="#ctx0" brushRef="#br0" timeOffset="74109">18147 4625 0 0,'0'0'261'0,"9"-28"-20"16,-9 28-33-16,0 0-27 0,0 0-35 0,0 0-18 15,0 0-16-15,0 0-49 0,0 0 26 0,0 0-17 16,14-22 0-16,-14 22-5 0,0 0-12 0,0 0-8 16,0 0-4-16,0 0 13 0,0 0 6 0,0 0-9 15,0 0 1-15,0 0-2 0,0 0-4 16,0 0-1-16,0 0 4 0,0 0 11 0,0 0-4 15,27 17-5-15,-27-17-5 0,0 0-7 0,34 23 1 16,-34-23-3-16,28 21-3 0,-28-21-5 16,32 25-4-16,-32-25 6 0,29 22-13 0,-29-22 11 15,29 25-26-15,-29-25 13 0,28 24-10 0,-28-24-4 16,26 29-1-16,-26-29 10 0,25 28-10 0,-25-28 8 16,24 32-17-16,-24-32 8 0,23 30-5 15,-23-30 12-15,25 32-13 0,-25-32 14 0,21 32-8 16,-21-32 5-16,19 34-11 0,-19-34 6 0,17 34-10 15,-17-34 10-15,13 37-4 0,-13-37 5 16,11 36-23-16,-11-36 26 0,8 39-8 0,-8-39 10 16,7 39-15-16,-7-39 12 0,5 36-11 0,-5-36 12 15,8 36-3-15,-8-36 0 0,3 34-2 0,-3-34-1 16,1 34-5-16,-1-34 10 0,0 0-9 0,-7 47 5 16,7-47-46-16,-13 33 55 0,13-33-8 15,-15 29 21-15,15-29-13 0,-18 29-12 0,18-29-13 16,-23 24-3-16,23-24-16 0,-23 24-13 0,23-24-29 15,-23 19-11-15,23-19-31 0,-30 15-13 0,30-15-17 16,-33 16-19-16,33-16-25 0,-39 8 5 16,39-8-14-16,-41 8-10 0,41-8-240 0,-43 0 152 15,43 0 212-15</inkml:trace>
  <inkml:trace contextRef="#ctx0" brushRef="#br0" timeOffset="77078">17564 4915 0 0,'0'0'60'15,"-17"-36"161"-15,17 36-49 0,0 0-31 0,0 0-5 16,-11-30-21-16,11 30-2 0,0 0-30 15,0 0-5-15,0 0-8 0,0 0-1 0,0 0 1 16,-12-28 47-16,12 28-66 0,0 0 10 0,0 0-9 16,0 0 5-16,0 0-9 0,0 0 7 15,0 0-4-15,0 0 6 0,0 0-8 0,0 0 5 16,0 0-16-16,0 0-51 0,0 0 50 0,0 0-8 16,0 0-14-16,0 0 9 0,0 0 15 0,0 0-35 15,0 0-16-15,0 0 10 0,0 0-8 16,0 0 17-16,0 0-15 0,0 0 21 0,0 0-4 15,0 0 19-15,0 0 3 0,0 0-2 0,0 0 27 16,6 37-29-16,-6-37-24 0,0 0 22 0,11 32-7 16,-11-32 21-16,12 32-32 0,-12-32 35 0,15 34-25 15,-15-34 2-15,17 41-6 0,-17-41-2 16,16 41-27-16,-16-41 33 0,19 43-8 0,-19-43 1 16,19 43-13-16,-19-43 9 0,17 42-4 0,-17-42 7 15,15 40-6-15,-15-40 7 0,15 36-21 16,-15-36 15-16,14 36-1 0,-14-36 3 0,11 30-9 15,-11-30 11-15,9 29-12 0,-9-29 9 0,8 28-11 16,-8-28 26-16,0 0-23 0,11 39 1 16,-11-39 2-16,0 0 5 0,10 39-3 0,-10-39 5 15,0 0-16-15,14 31 15 0,-14-31-19 0,0 0 20 16,12 23-20-16,-12-23 44 0,0 0-36 0,0 0 3 16,0 0-14-16,0 0 18 0,0 0-12 15,0 0 5-15,0 0-33 0,11 25-41 0,-11-25-26 16,0 0-1-16,0 0-29 0,0 0-31 0,0 0-27 15,0 0-26-15,0 0-59 0,0 0-197 0,0 0 154 16,-18-32 197-16</inkml:trace>
  <inkml:trace contextRef="#ctx0" brushRef="#br0" timeOffset="77625">17221 5273 0 0,'-23'-22'287'0,"23"22"-35"16,0 0-43-16,0 0-29 0,-18-23-26 0,18 23-21 16,0 0-22-16,0 0-25 0,0 0-10 15,0 0-27-15,0 0 5 0,0 0-19 0,0 0 3 16,0 0-2-16,0 0-17 0,0 0-11 0,0 0 12 15,0 0-17-15,0 0 14 0,-40 0 16 16,40 0-25-16,0 0-7 0,-29 20-2 0,29-20 0 16,-25 15 2-16,25-15 3 0,-26 15 9 0,26-15-16 15,-29 12 5-15,29-12-4 0,0 0 9 16,-38 14-38-16,38-14 48 0,0 0-22 0,-34 6 21 16,34-6-12-16,0 0 9 0,0 0-13 0,-43-7 4 15,43 7-10-15,0 0 12 0,-31-18 1 0,31 18 11 16,-20-18-3-16,20 18 8 0,-16-23-2 0,16 23 15 15,-17-27-14-15,17 27 7 0,-16-32-18 0,16 32 27 16,-9-38-6-16,9 38 0 0,-3-41-8 16,3 41 8-16,2-50-19 0,-2 50-4 0,7-51 2 15,-7 51 8-15,11-53-15 0,-2 27 9 0,-9 26-11 16,17-52 2-16,-17 52 21 0,14-45-29 16,-14 45-2-16,17-44 1 0,-17 44-2 0,17-38 4 15,-17 38 9-15,17-26-7 0,-17 26 2 0,15-29-8 16,-15 29 11-16,14-25-7 0,-14 25 7 15,0 0-3-15,0 0 4 0,14-31-14 0,-14 31-19 16,0 0-14-16,0 0-13 0,0 0-27 0,0 0-32 16,0 0-29-16,0 0-23 0,0 0-19 15,0 0-13-15,0 0-15 0,0 0-199 0,0 0 143 16,0 0 240-16</inkml:trace>
  <inkml:trace contextRef="#ctx0" brushRef="#br0" timeOffset="78375">16209 5094 0 0,'0'0'198'16,"0"0"46"-16,0 0-57 0,-25-22-17 0,25 22-27 15,0 0-27-15,0 0-29 0,-24-13-6 16,24 13-23-16,0 0-6 0,0 0-10 0,0 0-2 15,-42 0 3-15,42 0-38 0,0 0 7 0,0 0 25 16,-35 11-19-16,35-11 15 0,0 0 24 16,0 0-28-16,-31 14-5 0,31-14 5 0,0 0 0 15,-23 18-3-15,23-18-14 0,0 0 8 0,-21 26-3 16,21-26 12-16,-19 24-17 0,19-24 8 16,-17 25-13-16,17-25 9 0,-15 27-10 0,15-27 5 15,-12 26-7-15,12-26 8 0,0 0-7 0,-10 37 8 16,10-37-7-16,0 0 10 0,2 41-13 0,-2-41-21 15,0 0 25-15,14 41 7 0,-14-41-9 0,11 25 11 16,-11-25-36-16,21 25 32 0,-21-25-17 0,23 26 9 16,-23-26-7-16,26 22 10 0,-26-22-10 15,31 15 15-15,-31-15-11 0,27 13 2 0,-27-13-4 16,0 0-35-16,48 6 39 0,-48-6 10 0,38-3-8 16,-38 3 7-16,34-9-4 0,-34 9-3 15,32-12 6-15,-32 12-5 0,33-17-9 0,-33 17 11 16,27-22-1-16,-27 22 12 0,26-25-11 0,-26 25 9 15,23-26 2-15,-23 26 1 0,20-28-2 16,-20 28 5-16,22-31-17 0,-22 31 8 0,17-30-21 16,-17 30 22-16,13-27-7 0,-13 27 1 0,16-35-3 15,-16 35 5-15,4-31 11 0,-4 31-11 0,0 0 5 16,2-45 10-16,-2 45-11 0,0 0 4 16,-6-37 5-16,6 37-19 0,0 0 1 0,-22-31 9 15,22 31-20-15,-18-19 13 0,18 19-11 0,-20-18 10 16,20 18 0-16,0 0-5 0,-25-20-9 0,25 20 11 15,0 0-9-15,0 0 19 0,0 0-29 0,-21-20 8 16,21 20-27-16,0 0-16 0,0 0-35 16,0 0-8-16,0 0-40 0,0 0-21 0,-40 6-20 15,40-6-15-15,0 0-36 0,-26 11-250 0,26-11 154 16,0 0 197-16</inkml:trace>
  <inkml:trace contextRef="#ctx0" brushRef="#br0" timeOffset="79234">15362 4954 77 0,'0'0'259'0,"0"0"-51"0,-14-27-18 0,14 27-29 15,0 0-19-15,0 0-30 0,0 0-3 16,0 0-20-16,0 0 0 0,0 0-19 0,0 0-6 15,0 0-2-15,0 0-1 0,0 0-6 0,0 0 12 16,0 0-22-16,0 0 0 0,0 0-19 0,0 0 3 16,0 0 0-16,0 0 1 0,0 0-17 0,0 0 7 15,0 0-14-15,0 0 4 0,0 0-2 16,0 0-1-16,0 0 0 0,0 0 1 0,0 0 15 16,0 0 19-16,-36 10-10 0,36-10 5 0,0 0-15 15,-13 22 5-15,13-22-5 0,0 0 11 0,-16 25-16 16,16-25 8-16,0 0 26 0,-15 29-25 15,15-29 0-15,0 0 8 0,-9 34-9 0,9-34-1 16,0 0-6-16,-13 37 13 0,13-37-9 0,-7 31 8 16,7-31-4-16,-8 32-3 0,8-32-12 15,-5 34 8-15,5-34-12 0,-3 34 19 0,3-34-10 16,-1 33-3-16,1-33-13 0,1 35 8 0,-1-35-3 16,0 0 1-16,2 48-3 0,-2-48-12 15,1 36 13-15,-1-36-2 0,5 34-5 0,-5-34 14 16,6 35-8-16,-6-35 1 0,8 35-4 0,-8-35 7 15,9 32-8-15,-9-32-2 0,15 30 3 0,-15-30 3 16,22 34-4-16,-22-34 7 0,21 33-11 0,-21-33 9 16,28 31-8-16,-28-31 11 0,25 32-7 0,-25-32 6 15,26 31-6-15,-26-31 5 0,27 36-7 16,-27-36 3-16,26 26-7 0,-26-26 8 0,28 25-8 16,-28-25 9-16,26 18-11 0,-26-18 21 0,22 18-9 15,-22-18-5-15,0 0-10 0,29 18 13 16,-29-18-31-16,0 0 12 0,0 0-26 0,0 0-12 15,0 0-29-15,21 16-19 0,-21-16-29 0,0 0-20 16,0 0-34-16,0 0-63 0,0 0-67 16,0 0-235-16,0 0 167 0,0 0 157 0</inkml:trace>
  <inkml:trace contextRef="#ctx0" brushRef="#br0" timeOffset="82563">14861 5447 114 0,'0'0'343'0,"28"-12"-68"0,-28 12-42 0,0 0-68 15,27-17 9-15,-27 17-9 0,0 0-43 0,0 0-2 16,0 0 6-16,28-8-62 0,-28 8-27 15,0 0 5-15,0 0-24 0,0 0 13 0,0 0-16 16,0 0 3-16,0 0 6 0,0 0 6 0,0 0-9 16,0 0 2-16,0 0-19 0,0 0 11 0,0 0-6 15,0 0 2-15,0 0-9 0,0 0 15 16,0 0-17-16,0 0 4 0,0 0-4 0,0 0 14 16,15 22-20-16,-15-22-25 0,0 0 30 0,0 0 2 15,0 0-7-15,0 0 15 0,0 0-8 16,0 0-6-16,0 0-5 0,0 0 2 0,0 0 3 15,0 0 13-15,0 0 1 0,0 0-6 0,0 0-9 16,0 0 11-16,0 0-12 0,0 0-43 0,-30-11 53 16,30 11-2-16,0 0 3 0,0 0 5 0,0 0-2 15,-8-36-5-15,8 36-3 0,0 0-1 16,0 0-6-16,3-36 5 0,-3 36-6 0,0 0 8 16,0 0-7-16,0 0 6 0,14-26-6 0,-14 26 7 15,0 0-6-15,0 0 7 0,0 0-16 16,0 0 18-16,0 0-7 0,0 0 10 0,0 0-17 15,0 0 8-15,0 0-3 0,0 0 5 0,29 16-12 16,-29-16 9-16,0 0 3 0,0 0 5 16,0 0-6-16,0 41 3 0,0-41-17 0,0 0-11 15,0 0 18-15,-6 38 0 0,6-38-24 0,0 0 34 16,0 0-23-16,0 0 12 0,-9 29-7 0,9-29 10 16,0 0-3-16,0 0 12 0,0 0-11 0,0 0 15 15,0 0-12-15,0 0 10 0,0 0-43 16,0 0 48-16,0 0-16 0,-26-15 11 0,26 15-7 15,0 0 2-15,0 0-5 0,-5-31 14 0,5 31-15 16,0 0 11-16,0 0-8 0,6-32 7 16,-6 32-16-16,0 0 17 0,0 0-11 0,8-30 15 15,-8 30-13-15,0 0 18 0,0 0-18 0,0 0 9 16,0 0-17-16,0 0 23 0,0 0-20 16,0 0 4-16,0 0-4 0,0 0 11 0,0 0-9 15,0 0 37-15,0 0-39 0,0 0 7 0,0 0-2 16,0 0 7-16,0 0-12 0,0 0 17 0,0 0-12 15,4 32 22-15,-4-32-16 0,0 0 4 0,0 0-8 16,-21 26 15-16,21-26-12 0,0 0 10 16,-23 15-7-16,23-15 67 0,0 0-84 0,0 0 27 15,-34 12-9-15,34-12 13 0,0 0-2 0,0 0 17 16,-32-12-5-16,32 12 12 0,0 0-2 0,-18-20 2 16,18 20-5-16,-13-25 15 0,13 25-11 15,-6-32 25-15,6 32-6 0,-6-37 1 0,6 37-9 16,-3-45-9-16,3 45-30 0,0-54 34 0,0 54-11 15,2-58 0-15,-2 58 24 0,6-57-44 16,-6 57-14-16,3-60 14 0,-3 60-8 0,6-54 8 16,-6 54-12-16,8-55-2 0,-8 55 2 0,13-52-2 15,-13 52-6-15,16-48 80 0,-16 48-107 0,17-41-2 16,-17 41-8-16,21-35 11 0,-21 35-14 16,20-35-2-16,-20 35-3 0,15-23 0 0,-15 23-38 15,0 0-9-15,14-25-22 0,-14 25-47 0,0 0-36 16,0 0-5-16,0 0-32 0,0 0-230 0,0 0 156 15,-31 12 201-15</inkml:trace>
  <inkml:trace contextRef="#ctx0" brushRef="#br0" timeOffset="83277">13660 5022 0 0,'0'0'259'0,"-3"-38"-18"0,3 38 1 0,-2-38-6 15,2 38-37-15,0 0-3 0,2-38-33 16,-2 38 6-16,0 0-20 0,0 0 7 0,3-37-23 16,-3 37-6-16,0 0-7 0,0 0-33 0,0 0 30 15,0 0-1-15,0 0-25 0,0 0-5 16,0 0-12-16,0 0-3 0,0 0-10 0,0 0-16 16,0 0-13-16,0 0-5 0,0 0-11 0,0 0 5 15,0 0-9-15,0 0 6 0,0 0-24 16,0 0 22-16,0 0-9 0,0 0 9 0,27 12-4 15,-27-12 0-15,26 25-4 0,-26-25 4 0,29 27-14 16,-29-27 15-16,31 32-12 0,-31-32 5 0,34 38-11 16,-34-38 16-16,34 40-9 0,-16-16 5 0,-1-2-10 15,3 0 7-15,0 3-5 0,-2 0 3 16,1 3 1-16,-1 0 0 0,-1-2-11 0,0 3 17 16,0 1-12-16,-2-3 12 0,0 3-11 0,-1-2 6 15,-1-2-10-15,-1 2 12 0,0-3-17 0,-12-25 14 16,17 50-10-16,-17-50 12 0,14 51-12 15,-14-51 8-15,6 50-6 0,-6-50 7 0,6 50-11 16,-6-50 1-16,2 50-13 0,-2-50 1 0,-2 47-20 16,2-47-14-16,-6 43-18 0,6-43-16 15,-6 36-18-15,6-36-8 0,-8 33-17 0,8-33-18 16,-9 27-2-16,9-27-26 0,-17 21-5 0,17-21-53 16,-23 20-11-16,23-20-65 0,-35 13-168 15,35-13 156-15,-52 12 194 0</inkml:trace>
  <inkml:trace contextRef="#ctx0" brushRef="#br0" timeOffset="84371">13367 5124 0 0,'0'0'201'0,"0"0"71"0,-5-33-57 0,5 33-27 16,0 0-28-16,0 0-32 0,0 0-23 0,0 0-20 16,0 0-26-16,0 0-5 0,0 0-17 15,0 0 0-15,0 0-12 0,0 0 0 0,3-32-15 16,-3 32 15-16,0 0-11 0,0 0 80 0,0 0-65 15,0 0 5-15,0 0 1 0,8 29-1 16,-8-29-20-16,0 0 11 0,0 0-10 0,4 43 1 16,-4-43-13-16,0 0 12 0,-4 46-7 0,4-46-46 15,-5 35 52-15,5-35-3 0,-6 30-1 0,6-30 2 16,-12 29 25-16,12-29-35 0,-13 25-2 16,13-25-2-16,0 0 4 0,-23 27 3 0,23-27-16 15,0 0 11-15,-30 19-2 0,30-19 9 0,0 0-18 16,0 0 13-16,-36 6-34 0,36-6 41 0,0 0-27 15,0 0 2-15,-36-19-15 0,36 19 10 16,0 0-4-16,-17-25 19 0,17 25-8 0,0 0 10 16,-19-26-6-16,19 26 8 0,0 0-6 0,0 0 15 15,-12-30-7-15,12 30 4 0,0 0-15 16,0 0 11-16,0 0-12 0,0 0 10 0,0 0-7 16,0 0 11-16,0 0-8 0,0 0 7 0,0 0-9 15,0 0 5-15,0 0-4 0,0 0 4 16,0 0-9-16,0 0 13 0,0 0 6 0,0 0-6 15,-11 33-27-15,11-33 34 0,0 0-11 0,-11 27 8 16,11-27-5-16,0 0 8 0,-19 34-8 0,19-34 8 16,-19 19-10-16,19-19 7 0,0 0 7 0,-23 24-15 15,23-24-13-15,0 0 19 0,-23 14-14 0,23-14 10 16,0 0-14-16,0 0 12 0,-38 6-4 16,38-6 14-16,0 0-13 0,-33-6 5 0,33 6-13 15,0 0 21-15,0 0-11 0,-32-17 5 0,32 17-3 16,0 0-2-16,-20-21-24 0,20 21 43 15,0 0-15-15,-20-22 1 0,20 22 139 0,0 0-164 16,-15-25 7-16,15 25 7 0,0 0 3 0,-17-20 7 16,17 20-3-16,0 0 13 0,0 0 2 15,0 0 3-15,-17-21-10 0,17 21 13 0,0 0-24 16,0 0 17-16,0 0-16 0,0 0 5 0,0 0-7 16,0 0 7-16,0 0-12 0,0 0 10 0,0 0-12 15,0 0 26-15,0 0-14 0,0 0 12 0,16 21 5 16,-16-21 7-16,0 0-2 0,10 32 15 15,-10-32-8-15,11 28 5 0,-11-28-11 0,14 32 6 16,-14-32 0-16,18 35 33 0,-18-35-53 0,23 36 16 16,-23-36-21-16,37 36 13 0,-37-36-18 0,32 39 20 15,-32-39-19-15,37 37 10 0,-20-17-13 16,-17-20 10-16,37 35-15 0,-37-35-7 0,31 34 24 16,-31-34-2-16,29 33 3 0,-29-33-9 0,24 28 3 15,-24-28 2-15,22 23-5 0,-22-23 7 16,18 24-5-16,-18-24 4 0,0 0-1 0,19 25 2 15,-19-25 1-15,0 0-6 0,0 0 0 0,0 0 15 16,13 25-18-16,-13-25-14 0,0 0-36 0,0 0-13 16,0 0-63-16,0 0-16 0,0 0-28 15,0 0-7-15,0 0-56 0,0 0-237 0,0 0 155 16,-35-11 199-16</inkml:trace>
  <inkml:trace contextRef="#ctx0" brushRef="#br0" timeOffset="84917">12717 5615 152 0,'0'0'326'0,"0"0"-76"15,-17-19-25-15,17 19-65 0,0 0-13 0,0 0-42 16,0 0-8-16,0 0-34 0,0 0 2 0,0 0-21 16,-21-16-5-16,21 16-10 0,0 0 1 15,0 0-21-15,0 0 8 0,-29 16-4 0,29-16-1 16,0 0-10-16,-23 23 14 0,23-23-5 0,-22 14-3 16,22-14-4-16,-24 16-3 0,24-16-4 15,-26 14 8-15,26-14-3 0,0 0 47 0,-39 17-63 16,39-17 14-16,0 0-6 0,-30 11 15 0,30-11 3 15,0 0 2-15,0 0-8 0,0 0 19 16,-45-4-16-16,45 4 19 0,0 0-9 0,-23-14 9 16,23 14-9-16,0 0 7 0,-20-27-11 0,20 27 18 15,-15-22 42-15,15 22-71 0,-11-30 7 0,11 30 14 16,-8-38-19-16,8 38 18 0,-7-45-21 16,7 45 10-16,9-49-10 0,-9 49 11 0,-3-52-10 15,3 52 13-15,3-57-13 0,-3 57 7 0,6-61-14 16,0 29 2-16,0 1 0 0,2 0 43 0,1 2-48 15,-1 0 18-15,1-2-15 0,0 3 0 0,2 2 4 16,-11 26 4-16,18-50-10 0,-18 50 19 16,19-38-5-16,-19 38-11 0,12-30-1 0,-12 30 10 15,12-26-10-15,-12 26 6 0,0 0 0 0,0 0-3 16,13-28-61-16,-13 28 64 0,0 0-39 16,0 0 7-16,0 0-81 0,0 0-27 0,0 0-44 15,0 0-19-15,0 0-32 0,0 0-290 0,0 0 162 16,0 0 171-16</inkml:trace>
  <inkml:trace contextRef="#ctx0" brushRef="#br0" timeOffset="88339">11858 5367 0 0,'0'0'114'0,"0"0"65"15,0 0-29-15,0 0-15 0,0 0-20 0,0 0-2 16,0 0-14-16,0-38-6 0,0 38-24 15,0 0 17-15,0 0-13 0,0 0 5 0,0 0 131 16,0 0-170-16,0 0 15 0,0 0-2 0,0 0-3 16,-8-28 8-16,8 28-14 0,0 0 20 0,0 0-11 15,0 0 17-15,0 0-10 0,0 0-6 0,0 0-12 16,0 0 1-16,0 0-8 0,0 0 0 16,0 0-16-16,0 0 14 0,0 0-33 0,0 0 10 15,0 0 5-15,0 0-7 0,0 0-9 16,0 0 5-16,0 0-3 0,0 0 11 0,0 0 0 15,0 0 18-15,0 0-5 0,0 0-10 0,0 0 18 16,14 34 6-16,-14-34-20 0,0 0 27 0,15 29-16 16,-15-29 2-16,0 0-3 0,22 35 8 0,-22-35-7 15,14 30-7-15,-14-30-11 0,15 38 9 16,-15-38-11-16,20 37 9 0,-20-37-6 0,18 40-1 16,-18-40-12-16,20 45 16 0,-20-45-13 0,20 39 8 15,-20-39 15-15,20 37-25 0,-20-37-10 16,17 33 13-16,-17-33-11 0,17 32 8 0,-17-32 3 15,14 27-2-15,-14-27-7 0,12 31 15 0,-12-31-3 16,9 33-5-16,-9-33-9 0,11 31 5 0,-11-31 0 16,9 32 8-16,-9-32 9 0,11 30-14 0,-11-30 1 15,11 32 2-15,-11-32-5 0,11 25 3 0,-11-25-2 16,0 0-1-16,15 32 2 0,-15-32 1 16,0 0-6-16,0 0 3 0,0 0-33 0,0 0 32 15,11 25-1-15,-11-25-17 0,0 0-23 0,0 0-24 16,0 0-37-16,0 0-21 0,0 0-25 15,0 0-25-15,0 0-41 0,0 0-42 0,0 0-26 16,0 0-227-16,-19-32 161 0,19 32 174 0</inkml:trace>
  <inkml:trace contextRef="#ctx0" brushRef="#br0" timeOffset="89011">11430 5301 0 0,'0'0'274'0,"0"0"-4"0,-20-22-45 15,20 22-43-15,0 0-29 0,0 0-37 0,0 0-10 16,0 0-22-16,0 0-17 0,-22-16-14 0,22 16-30 16,0 0 28-16,0 0 13 0,0 0-5 0,-16 33 1 15,16-33-2-15,-11 25 21 0,11-25-5 16,-17 28 6-16,17-28-29 0,-11 34 9 0,11-34 0 15,-9 38 2-15,9-38-20 0,-6 43 5 0,6-43-21 16,-6 43 50-16,6-43-77 0,4 43 27 16,-4-43-12-16,5 44 1 0,-5-44 0 0,9 43 0 15,-9-43-16-15,14 43 7 0,-14-43 6 0,15 40 0 16,-15-40-8-16,19 46-7 0,-19-46 2 16,17 43 7-16,-17-43 7 0,23 47-15 0,-23-47-3 15,20 49 12-15,-20-49-7 0,19 52 11 0,-8-26-8 16,3 0-2-16,-2-3 1 0,-12-23 6 0,28 43-12 15,-13-20 0-15,2 0 7 0,0-4 11 0,-17-19-14 16,34 38 4-16,-34-38-8 0,35 33-4 16,-35-33 20-16,32 29-14 0,-32-29 5 0,31 28-22 15,-31-28 17-15,26 24 2 0,-26-24 8 0,34 19-15 16,-34-19 5-16,29 15 6 0,-29-15 3 0,32 13-14 16,-32-13-4-16,29 12-1 0,-29-12 20 15,0 0 0-15,43 15 14 0,-43-15-24 0,0 0 12 16,33 8-18-16,-33-8 8 0,0 0 3 0,0 0 2 15,0 0-5-15,0 0 3 0,30 10-13 16,-30-10 6-16,0 0-12 0,0 0 11 0,0 0-26 16,0 0-35-16,0 0-42 0,0 0-20 0,0 0-45 15,0 0-20-15,0 0-49 0,0 0-45 16,0 0-242-16,0 0 164 0,0 0 168 0</inkml:trace>
  <inkml:trace contextRef="#ctx0" brushRef="#br0" timeOffset="90714">10689 5885 21 0,'0'0'332'0,"0"0"-84"0,0 0-15 16,17-22-41-16,-17 22-4 0,0 0-33 0,0 0-11 15,0 0-11-15,0 0-16 0,0 0-37 0,0 0 4 16,16-22-14-16,-16 22-13 0,0 0-16 16,0 0 4-16,0 0-5 0,0 0-11 0,0 0-18 15,0 0 18-15,0 0-15 0,0 0-3 0,0 0 13 16,0 0-15-16,0 0-11 0,0 0 4 15,0 0-16-15,0 0 22 0,-29 14-7 0,29-14-3 16,0 0-2-16,-23 19 7 0,23-19-2 0,0 0 44 16,-24 17-50-16,24-17 1 0,0 0-15 15,0 0 13-15,-25 14-6 0,25-14-6 0,0 0 5 16,0 0 4-16,0 0-2 0,-38 3 7 0,38-3 1 16,0 0-53-16,0 0 59 0,-31-16-7 0,31 16-2 15,0 0-1-15,-17-19-2 0,17 19-2 16,0 0 10-16,-11-28-6 0,11 28 16 0,0 0-17 15,-1-37-10-15,1 37 12 0,0 0 6 0,4-38-2 16,-4 38-6-16,0 0-19 0,0 0 18 0,10-33 11 16,-10 33-4-16,0 0-3 0,0 0-13 0,0 0 23 15,0 0-7-15,18-20 4 0,-18 20-5 16,0 0 1-16,0 0-1 0,0 0 10 0,0 0-14 16,0 0 1-16,32 9-10 0,-32-9 22 0,0 0-21 15,0 0 15-15,0 0-11 0,17 19 20 16,-17-19-31-16,0 0 10 0,0 0-10 0,0 0 9 15,6 36-6-15,-6-36 13 0,0 0-19 0,0 0 7 16,0 0 7-16,-6 32 4 0,6-32 8 16,0 0-20-16,0 0 10 0,0 0 0 0,0 0 0 15,0 0 1-15,0 0 0 0,0 0 1 0,0 0-8 16,0 0 15-16,0 0-7 0,-32-14 0 0,32 14-47 16,0 0 59-16,0 0-13 0,-20-23 9 0,20 23-8 15,0 0 9-15,0 0-6 0,0 0 6 16,0 0-5-16,-9-28 4 0,9 28-4 0,0 0 10 15,0 0-12-15,0 0 5 0,0 0-9 0,0 0 11 16,0 0-6-16,0 0 4 0,0 0-24 16,0 0 23-16,0 0 0 0,0 0 3 0,0 0-11 15,0 0 20-15,0 0-15 0,0 0 10 0,0 0-6 16,-3 36 11-16,3-36-8 0,0 0 11 16,0 0-8-16,-22 21 6 0,22-21-13 0,0 0 17 15,0 0-23-15,-35 11 47 0,35-11-13 0,0 0 21 16,0 0-5-16,-40-10 7 0,40 10-1 15,0 0 10-15,-26-18-9 0,26 18 1 0,0 0 13 16,-21-32-9-16,21 32-48 0,-8-30 50 0,8 30-15 16,-5-39 21-16,5 39-30 0,-3-48 0 0,3 48-5 15,0-52 6-15,0 52-5 0,0-61 0 0,0 61-10 16,3-65 2-16,0 32-26 0,-1-2 13 16,2 3-2-16,-4 32-6 0,7-58-6 0,-7 58 22 15,6-48-14-15,-6 48 3 0,4-38-10 0,-4 38-2 16,0 0 4-16,8-36-44 0,-8 36-35 0,0 0-26 15,0 0-22-15,9-26-25 0,-9 26-47 16,0 0-12-16,0 0-26 0,0 0-18 0,29-13-212 16,-29 13 155-16,0 0 201 0</inkml:trace>
  <inkml:trace contextRef="#ctx0" brushRef="#br0" timeOffset="91761">9349 5119 0 0,'0'0'87'0,"-8"-28"148"0,8 28-38 16,0 0-28-16,0 0-4 0,0 0-61 0,-9-29 16 15,9 29-24-15,0 0-9 0,0 0-17 0,0 0-3 16,0 0-11-16,0 0 6 0,0 0-14 16,0 0 12-16,0 0-6 0,0 0 16 0,0 0 18 15,0 0 23-15,0 0-9 0,0 0-13 0,18 19-27 16,-18-19 21-16,0 0-15 0,22 31-20 15,-22-31-10-15,23 26 14 0,-23-26-12 0,21 39-5 16,-21-39 0-16,27 40-2 0,-14-15-10 0,0 0-2 16,-1-2-16-16,-1 4 15 0,-1-2-14 0,1 2 8 15,1 0-20-15,-2 1 26 0,0-5-21 0,-10-23 7 16,20 50-5-16,-20-50 2 0,16 50 0 0,-16-50 5 16,20 47-10-16,-20-47 4 0,18 44 1 15,-18-44-5-15,15 44 8 0,-15-44 6 0,10 42-17 16,-10-42 6-16,9 45 2 0,-9-45-5 0,1 44 1 15,-1-44 3-15,-12 47 0 0,0-22-4 16,12-25-1-16,-17 52-19 0,5-25-72 0,-1-2 29 16,-1 0-14-16,1 0-36 0,-1-4-16 0,14-21-24 15,-31 40-23-15,31-40-24 0,-26 32-14 16,26-32-46-16,-26 21-215 0,26-21 157 0,-32 8 195 16</inkml:trace>
  <inkml:trace contextRef="#ctx0" brushRef="#br0" timeOffset="92745">8869 5274 0 0,'-7'-39'290'0,"7"39"4"0,-4-31-36 16,4 31-29-16,0 0 2 0,-6-34-39 0,6 34-27 15,0 0-22-15,0 0-29 0,0 0-17 0,-5-29-13 16,5 29-11-16,0 0-32 0,0 0 5 0,0 0-16 15,0 0-11-15,0 0 21 0,0 0-25 16,0 0-13-16,0 0 6 0,0 0-10 0,0 0 1 16,0 0-7-16,0 0 15 0,0 0-5 0,0 0 4 15,2 40-6-15,-2-40 11 0,0 0-47 16,0 45 51-16,0-45-20 0,3 34 13 0,-3-34-11 16,-3 36 9-16,3-36-2 0,-3 32-3 0,3-32-1 15,-11 32-5-15,11-32 45 0,-12 26-52 16,12-26-20-16,-16 26 24 0,16-26-27 0,-24 20 14 15,24-20 4-15,-28 14 1 0,28-14 2 0,0 0 5 16,-40 12-12-16,40-12 11 0,0 0-11 0,0 0 5 16,-46-3-10-16,46 3 16 0,0 0-15 0,-32-15 14 15,32 15-2-15,0 0 24 0,-25-26-16 0,25 26 27 16,0 0-30-16,-23-28 16 0,23 28-15 16,0 0 4-16,-15-25-2 0,15 25 10 0,0 0-19 15,0 0 31-15,0 0-25 0,0 0 10 0,-14-24-14 16,14 24 7-16,0 0-6 0,0 0 4 15,0 0-5-15,0 0 2 0,0 0-6 0,0 0 19 16,0 0-15-16,0 0 3 0,0 0 5 0,0 0 5 16,5 37-6-16,-5-37 3 0,0 0-10 15,-6 36-7-15,6-36-14 0,0 0 2 0,-14 37-37 16,14-37 50-16,-13 25-9 0,13-25 14 0,0 0-16 16,-18 27 5-16,18-27 3 0,0 0 5 15,0 0-7-15,-32 19 9 0,32-19-1 0,0 0 11 16,0 0-7-16,0 0 4 0,-39 0 4 0,39 0 1 15,0 0-10-15,0 0 14 0,-23-24-26 0,23 24 24 16,0 0 4-16,-12-25 1 0,12 25 20 0,0 0-27 16,-17-33-3-16,17 33 6 0,-7-29 0 15,7 29 6-15,0 0-4 0,-20-25 22 0,20 25 0 16,0 0 13-16,0 0-26 0,-19-22 15 0,19 22-43 16,0 0 37-16,0 0-20 0,0 0 7 0,0 0-4 15,0 0 5-15,0 0-6 0,0 0-7 16,0 0 1-16,0 0 7 0,0 0-5 0,0 0 1 15,22 19-12-15,-22-19 15 0,14 24-7 0,-14-24 8 16,15 29 1-16,-15-29 10 0,20 32-17 16,-20-32 18-16,23 40 0 0,-23-40 5 0,26 45-20 15,-6-20 13-15,-3-2-17 0,0 2 11 0,3-1-8 16,-2-1 9-16,2 2-16 0,0 0 17 16,0 0-12-16,-2 0 31 0,1-3-31 0,-2-1 4 0,-1-2 2 15,1 1 3-15,-17-20-4 0,26 32 67 16,-26-32-84-16,22 25-2 0,-22-25-1 0,0 0 10 15,20 26 11-15,-20-26-10 0,0 0 0 0,0 0 5 16,0 0-3-16,18 25-23 0,-18-25-26 0,0 0-12 16,0 0-34-16,0 0-29 0,0 0-59 15,0 0-61-15,0 0-186 0,0 0 150 0,-18-33 222 16</inkml:trace>
  <inkml:trace contextRef="#ctx0" brushRef="#br0" timeOffset="93245">8269 5694 0 0,'-20'-18'244'0,"20"18"42"0,0 0-68 16,0 0-24-16,-23-18-63 0,23 18-23 0,0 0-28 15,0 0-7-15,0 0-19 0,0 0-1 0,-37 11-2 16,37-11-19-16,-28 13-19 0,28-13 5 16,-32 19-9-16,32-19 11 0,-35 15-3 0,9-3-7 15,26-12-3-15,-40 14 1 0,40-14-5 0,-43 9 8 16,43-9-6-16,-43 6-5 0,43-6 3 16,0 0-3-16,-46 2 4 0,46-2 2 0,0 0 10 15,-45-8 0-15,45 8 0 0,-26-13 10 0,26 13 5 16,-25-18-2-16,25 18-4 0,-23-26-4 0,23 26 2 15,-19-37 11-15,19 37 0 0,-20-42-3 0,20 42-6 16,-16-46 3-16,16 46 6 0,-12-58 1 16,3 25-19-16,6 1 12 0,0-4 2 0,3 0 6 15,-3 1-3-15,3-1-4 0,0 36 4 0,0-66 55 16,0 66-76-16,0-60 4 0,0 60-2 0,3-49-7 16,-3 49 10-16,0-37-8 0,0 37 1 0,0 0-18 15,3-42 14-15,-3 42-13 0,0 0 21 16,0 0-16-16,3-36 6 0,-3 36 1 0,0 0-11 15,0 0-4-15,0 0-10 0,0 0-29 0,0 0-26 16,0 0-15-16,0 0-25 0,0 0-37 16,4-30-16-16,-4 30-31 0,0 0-5 0,0 0-35 15,0 0-206-15,0 0 151 0,-21 22 215 0</inkml:trace>
  <inkml:trace contextRef="#ctx0" brushRef="#br0" timeOffset="94370">7124 5458 0 0,'-20'-29'238'15,"20"29"-28"-15,0 0-49 0,0 0-4 0,-11-30-25 16,11 30 39-16,0 0-86 0,0 0 7 0,0 0-7 15,0 0 1-15,-6-28-26 0,6 28 7 0,0 0-17 16,0 0 2-16,0 0-19 0,0 0 17 16,0 0-24-16,0 0 17 0,0 0-26 0,0 0 14 15,0 0-17-15,0 0 4 0,0 0-10 0,0 0 2 16,0 0-3-16,0 0 16 0,0 0-7 16,0 0 3-16,21 28-17 0,-21-28 19 0,0 0-4 15,16 29-5-15,-16-29-12 0,14 25 13 0,-14-25-16 16,0 0 9-16,12 39-17 0,-12-39 24 15,0 0-15-15,7 40 7 0,-7-40-13 0,0 0 9 16,0 0 4-16,-6 43-1 0,6-43 5 0,0 0-8 16,-17 26-8-16,17-26 19 0,0 0-12 15,-19 18-11-15,19-18 1 0,0 0 9 0,0 0-2 16,-31 9-6-16,31-9-10 0,0 0 17 0,0 0-17 16,-29-9 9-16,29 9-15 0,0 0 24 0,-28-18-22 15,28 18 17-15,0 0-13 0,-23-25 14 16,23 25-3-16,0 0 14 0,-20-32-60 0,20 32 73 15,0 0-21-15,-11-29 13 0,11 29 33 0,0 0-46 16,0 0-15-16,0 0 23 0,0 0-5 0,-12-30-8 16,12 30 1-16,0 0 10 0,0 0-20 15,0 0 16-15,0 0-12 0,0 0 11 0,0 0-46 16,0 0 52-16,0 0-5 0,0 0 5 0,0 0-5 16,0 0 9-16,0 0-18 0,0 0 8 15,-5 37-6-15,5-37 15 0,0 0-5 0,-9 34 1 16,9-34-14-16,0 0 16 0,-9 26-16 0,9-26 6 15,0 0 3-15,-20 25-28 0,20-25 25 0,0 0 10 16,-24 18-14-16,24-18 14 0,0 0-4 0,0 0 1 16,-30 13-8-16,30-13 7 0,0 0-1 15,0 0 11-15,0 0-18 0,0 0 6 0,0 0-4 16,0 0 8-16,-43-5-8 0,43 5 3 0,0 0-2 16,-24-14 15-16,24 14-16 0,0 0 6 0,-20-19-8 15,20 19 12-15,0 0-8 0,-23-22 9 16,23 22 10-16,0 0-11 0,-20-24-9 0,20 24 21 15,0 0-15-15,-17-25 18 0,17 25-17 0,0 0 16 16,0 0-22-16,-12-26 19 0,12 26 0 16,0 0 11-16,0 0-20 0,0 0 9 0,0 0-3 15,0 0 7-15,-11-25 7 0,11 25-8 0,0 0-24 16,0 0 7-16,0 0-4 0,0 0 1 16,0 0-10-16,0 0 16 0,0 0-31 0,26 15 46 15,-26-15-2-15,0 0-7 0,25 25-10 0,-25-25 19 16,20 22-1-16,-20-22 11 0,26 24-10 0,-26-24-3 15,29 30 3-15,-29-30 0 0,34 28-5 0,-34-28 7 16,30 33-5-16,-30-33-10 0,37 36-9 16,-37-36-38-16,34 35 57 0,-34-35 5 0,32 40 4 15,-32-40-12-15,34 40-6 0,-34-40 6 0,32 38 0 16,-18-16-12-16,-14-22 1 0,31 37-4 0,-31-37 6 16,30 38-6-16,-30-38-1 0,29 37 8 15,-29-37-1-15,34 36-5 0,-34-36 2 0,26 32 6 16,-26-32-7-16,28 30 0 0,-28-30-9 0,23 27-4 15,-23-27 17-15,17 30-12 0,-17-30 11 16,0 0-20-16,20 24-40 0,-20-24-26 0,0 0-26 16,0 0-18-16,0 0-40 0,0 0-23 0,0 0-14 15,0 0-81-15,0 0-172 0,0 0 152 0,0 0 211 16</inkml:trace>
  <inkml:trace contextRef="#ctx0" brushRef="#br0" timeOffset="94917">6293 5432 70 0,'0'0'315'0,"0"0"-78"0,-29-18-15 0,29 18-44 16,0 0-19-16,0 0-24 0,0 0-9 0,-30-10-11 16,30 10-6-16,0 0-62 0,0 0-5 15,0 0-1-15,0 0 15 0,0 0 10 0,-26 28-13 16,26-28 2-16,-14 23-18 0,14-23 2 0,-17 28-1 15,17-28 7-15,-17 38-9 0,17-38-41 0,-17 36 36 16,17-36 1-16,-12 39-11 0,12-39 9 16,-17 42 76-16,17-42-113 0,-11 42 9 0,11-42 11 15,-6 43-9-15,6-43-9 0,-6 43 2 0,6-43 7 16,0 47 9-16,0-47-5 0,6 46 4 16,-6-46 6-16,6 47-41 0,-6-47 48 0,11 47-7 15,-11-47 4-15,14 50 2 0,-14-50 2 0,20 47-45 16,-8-22 33-16,-12-25-1 0,31 44 7 15,-14-24-13-15,3 2 6 0,6-4-8 0,-3 0 7 16,7 1-9-16,-7-2 4 0,-23-17 1 0,48 28-3 16,-25-14-8-16,-23-14 9 0,49 23-9 0,-49-23 7 15,43 25-11-15,-43-25 13 0,41 16-12 0,-41-16-2 16,37 16-1-16,-37-16 9 0,32 7-29 16,-32-7-20-16,28 12-29 0,-28-12-37 0,0 0-35 15,35 6-53-15,-35-6-59 0,0 0-90 0,0 0-177 16,28-11 165-16,-28 11 167 0</inkml:trace>
  <inkml:trace contextRef="#ctx0" brushRef="#br0" timeOffset="95979">5523 5792 0 0,'0'0'174'15,"26"13"72"-15,-26-13-70 0,0 0-23 0,0 0-36 16,0 0-22-16,14 22-19 0,-14-22-13 0,0 0-18 15,8 29 4-15,-8-29-13 0,0 0-5 0,0 0-8 16,-8 43-5-16,8-43-4 0,0 0-4 16,-9 31 6-16,9-31-14 0,0 0 3 0,0 0 0 15,0 0-2-15,0 0 1 0,0 0 8 0,-14 22-1 16,14-22-16-16,0 0 44 0,0 0-50 0,0 0 7 16,0 0-2-16,-23-24 1 0,23 24-9 15,0 0 6-15,0 0-13 0,-14-29 6 0,14 29-5 16,0 0 16-16,-9-32-13 0,9 32 15 0,0 0-10 15,0 0 10-15,6-40-7 0,-6 40 9 16,0 0-10-16,0 0 15 0,9-35-8 0,-9 35 11 16,0 0-13-16,0 0 7 0,0 0-23 0,8-26 29 15,-8 26-11-15,0 0 4 0,0 0-2 16,0 0 5-16,0 0-1 0,32-9-2 0,-32 9-9 16,0 0 12-16,0 0-4 0,0 0-14 0,0 0 25 15,0 0-4-15,0 0-2 0,0 0 10 16,-6 35-10-16,6-35 10 0,0 0-8 0,-23 31 5 15,23-31-12-15,-20 21 10 0,20-21-10 0,0 0 2 16,-26 26-2-16,26-26 4 0,0 0 10 0,0 0-13 16,0 0-2-16,-25 15 12 0,25-15 3 0,0 0 22 15,0 0-6-15,0 0-11 0,0 0-11 0,0 0 7 16,0 0-13-16,-12-25 10 0,12 25-26 16,0 0 24-16,0 0-8 0,0 0 3 0,0-34 6 15,0 34-5-15,0 0-15 0,0 0 12 0,0 0-9 16,0 0 8-16,0 0-9 0,0 0-8 15,9-30 6-15,-9 30 4 0,0 0-6 0,0 0 7 16,0 0-7-16,0 0 6 0,0 0-1 0,0 0 12 16,0 0-7-16,0 0 4 0,17 20-11 15,-17-20 7-15,0 0 1 0,0 0 4 0,0 0-5 16,-3 35 7-16,3-35-10 0,0 0 12 0,0 0 2 16,-17 27-3-16,17-27-2 0,0 0 6 0,0 0-2 15,-20 21 6-15,20-21-1 0,0 0 10 0,0 0 2 16,0 0 4-16,-33 6 15 0,33-6 3 15,0 0-3-15,0 0 0 0,-26-17-4 0,26 17 6 16,0 0 11-16,-20-29-14 0,20 29 16 0,-17-26-5 16,17 26 27-16,-14-34-35 0,14 34 2 15,-12-37-5-15,12 37 2 0,-14-46-26 0,14 46 10 16,-6-54-28-16,6 54 12 0,-3-62-11 0,3 62 10 16,-2-67-10-16,5 34 7 0,-3 33-16 15,8-65 22-15,-2 31-14 0,-6 34 5 0,8-59-12 16,-8 59 5-16,9-52-8 0,-9 52 1 0,9-42-23 15,-9 42-33-15,11-35-47 0,-11 35-7 0,0 0-37 16,14-36-20-16,-14 36-34 0,0 0-33 0,20-22-266 16,-20 22 161-16,0 0 180 0</inkml:trace>
  <inkml:trace contextRef="#ctx0" brushRef="#br0" timeOffset="97526">4400 5421 0 0,'0'0'193'16,"0"0"54"-16,-9-31-40 0,9 31-20 0,0 0-17 16,0 0-33-16,0 0-8 0,0 0-33 0,0 0 4 15,-5-30-27-15,5 30-1 0,0 0 3 16,0 0 7-16,0 0-15 0,0 0 51 0,0 0-66 16,0 0 14-16,0 0-20 0,0 0 6 0,0 0 11 15,0 0 8-15,0 0-19 0,0 0 27 0,0 0-6 16,0 0-3-16,26 9-20 0,-26-9 3 0,22 18-11 15,-22-18-2-15,26 23-10 0,-26-23-5 16,26 29-9-16,-26-29 5 0,23 32-52 0,-23-32 55 16,33 36-8-16,-33-36 4 0,31 37-15 0,-31-37 5 15,26 38-25-15,-26-38 29 0,28 40-3 0,-28-40-5 16,26 40 0-16,-26-40 1 0,26 39-2 0,-26-39-3 16,28 41 4-16,-28-41-5 0,26 39 3 15,-26-39 7-15,23 39-12 0,-23-39-5 0,20 39 9 16,-20-39-3-16,17 39 0 0,-17-39-4 0,10 39 0 15,-10-39-3-15,10 45 10 0,-10-45-3 16,3 39 0-16,-3-39 3 0,1 44-2 0,-1-44-5 16,-4 36-4-16,4-36-5 0,-16 43-11 0,16-43-16 15,-20 41-9-15,20-41-26 0,-24 34-7 16,24-34-18-16,-26 35-27 0,26-35-34 0,-28 28-22 16,28-28-56-16,-26 22-33 0,26-22-309 0,-23 15 184 15,23-15 135-15</inkml:trace>
  <inkml:trace contextRef="#ctx0" brushRef="#br0" timeOffset="98479">4025 5633 0 0,'0'0'202'0,"-15"-28"133"15,15 28-70-15,0 0-41 0,-14-30-60 0,14 30-26 16,0 0-36-16,0 0-13 0,0 0-15 0,0 0-14 15,0 0-33-15,0 0 11 0,0 0-14 16,0 0 9-16,0 0-15 0,0 0 4 0,12 30-15 16,-12-30 8-16,0 0-14 0,17 32 12 0,-17-32-11 15,0 0 12-15,5 39-29 0,-5-39 23 0,0 0-14 16,-2 41 10-16,2-41 2 0,0 0 4 0,-9 42-17 16,9-42 18-16,-11 28-20 0,11-28 18 15,-15 25-18-15,15-25 9 0,-14 23 2 0,14-23-35 16,-17 20 48-16,17-20-14 0,0 0 0 0,-33 19-6 15,33-19 2-15,0 0-30 0,-31 7 41 0,31-7-10 16,0 0 6-16,-32-8-16 0,32 8 7 0,0 0-23 16,-31-21 33-16,31 21-12 0,0 0 9 15,-26-24-6-15,26 24-2 0,-15-20 22 0,15 20-12 16,0 0-17-16,-16-27 4 0,16 27-7 0,0 0 9 16,0 0 6-16,-12-24-6 0,12 24 5 0,0 0-2 15,0 0-3-15,0 0 11 0,0 0-17 16,0 0 16-16,0 0-15 0,0 0 14 0,0 0-15 15,0 0 19-15,0 0-7 0,0 0 2 0,0 0-10 16,-11 31 12-16,11-31-11 0,0 0 13 16,0 0-16-16,-9 39 13 0,9-39-16 0,0 0 10 15,-17 32-10-15,17-32 4 0,0 0-7 0,-27 25 3 16,27-25 39-16,0 0-19 0,-30 15-29 0,30-15 8 16,0 0-6-16,0 0 9 0,0 0 7 15,0 0 9-15,-44-3-8 0,44 3 7 0,0 0-4 16,-23-22 3-16,23 22-4 0,0 0 9 0,-25-22-8 15,25 22 14-15,-20-18-9 0,20 18 27 0,0 0-11 16,-24-22 10-16,24 22-9 0,0 0-2 16,-20-20 3-16,20 20 2 0,0 0-8 0,0 0 4 15,0 0-11-15,0 0-3 0,-20-19-13 0,20 19 16 16,0 0-5-16,0 0 61 0,0 0-79 0,0 0 2 16,0 0 5-16,0 0 0 0,0 0 3 15,0 0-1-15,0 0 3 0,0 0 0 0,23 19 15 16,-23-19 11-16,0 0-3 0,21 29-49 0,-21-29 45 15,20 24 14-15,-20-24-6 0,25 29 19 0,-25-29-6 16,28 40 7-16,-28-40-25 0,35 38 2 16,-17-13-2-16,5-3 3 0,0 0-6 0,-3-1 4 15,3 3-2-15,0-1 0 0,-1-4-8 0,-2 1-5 16,3 2 8-16,-23-22-14 0,33 39 13 0,-33-39-21 16,31 30 20-16,-31-30-6 0,26 29 3 15,-26-29-5-15,20 23 1 0,-20-23-18 0,0 0 25 16,26 27-26-16,-26-27 22 0,0 0-2 0,0 0 3 15,20 20-17-15,-20-20-24 0,0 0-32 0,0 0-22 16,0 0-43-16,0 0-28 0,0 0-31 0,0 0-14 16,0 0-330-16,0 0 164 0,0 0 165 15</inkml:trace>
  <inkml:trace contextRef="#ctx0" brushRef="#br0" timeOffset="99010">3316 6072 176 0,'0'0'328'0,"-21"-19"-58"15,21 19-53-15,0 0-65 0,0 0-18 0,0 0-23 16,0 0-30-16,0 0-14 0,0 0-31 0,0 0 17 15,-37 5-13-15,37-5-10 0,0 0 2 0,-21 24-8 16,21-24-12-16,0 0 3 0,-19 26 3 0,19-26-8 16,0 0-6-16,-29 28 3 0,29-28 0 0,-26 17 4 15,26-17 0-15,-28 12-7 0,28-12 4 16,-34 8-3-16,34-8-7 0,0 0 5 0,-36 3 16 16,36-3-14-16,0 0 6 0,-36-7 3 0,36 7 15 15,0 0 15-15,-27-19-7 0,27 19 7 16,-16-25-5-16,16 25-2 0,-15-32-4 0,15 32 3 15,-12-36 25-15,12 36-30 0,-14-47 10 0,14 47-11 16,-8-50-2-16,8 50 11 0,-6-55-6 16,6 55-2-16,-1-61-1 0,1 61 2 0,3-63-20 15,-3 63 42-15,9-60-48 0,-9 60 5 16,9-59-4-16,-9 59-1 0,11-55 2 0,-11 55 13 16,14-50-17-16,-14 50 8 0,12-39-12 0,-12 39 8 15,11-29 2-15,-11 29-55 0,0 0 55 0,7-29-2 16,-7 29-8-16,0 0 2 0,0 0-18 0,0 0-16 15,13-28-35-15,-13 28-21 0,0 0 49 0,0 0-95 16,0 0-11-16,0 0-5 0,0 0-23 16,0 0 10-16,0 0-25 0,0 0-16 0,0 0-77 15,0 0-127-15,0 0 142 0,-17 36 245 0</inkml:trace>
  <inkml:trace contextRef="#ctx0" brushRef="#br0" timeOffset="99635">2317 5891 95 0,'0'0'318'0,"0"0"-61"0,0 0-32 0,0 0-34 16,-33-13-31-16,33 13-22 0,0 0-34 16,0 0-19-16,-42-5-12 0,42 5-59 0,0 0 31 15,0 0 2-15,-40 0-12 0,40 0 0 0,0 0-11 16,-35 8 1-16,35-8-10 0,0 0 8 16,-34 11-16-16,34-11 8 0,0 0-88 0,-34 18 109 15,34-18-21-15,-23 18 9 0,23-18 28 0,-26 21-37 16,26-21-15-16,-21 25 8 0,21-25-7 15,-22 25-2-15,22-25 14 0,-21 29 5 0,21-29-6 16,0 0-7-16,-22 30 5 0,22-30 25 0,-12 25-28 16,12-25-1-16,-9 28 0 0,9-28-8 0,0 0 7 15,-5 50-10-15,5-50 7 0,0 0-5 0,5 46 9 16,-5-46-11-16,11 29 13 0,-11-29-48 16,18 24 51-16,-18-24-14 0,23 20 10 0,-23-20-7 15,29 14 0-15,-29-14 5 0,34 14 6 0,-34-14-13 16,38 0 10-16,-38 0-7 0,42-3-1 0,-42 3 5 15,35-7 4-15,-35 7-8 0,40-12 8 16,-40 12-11-16,35-17 12 0,-35 17 2 0,42-16 0 16,-42 16-4-16,32-34 14 0,-32 34 2 0,31-36-43 15,-31 36 53-15,26-39-3 0,-26 39 6 16,23-37 4-16,-23 37 3 0,12-35-12 0,-12 35-8 16,9-37 2-16,-9 37-9 0,5-34 5 0,-5 34 0 15,0 0-2-15,-2-44-22 0,2 44 11 0,0 0-11 16,-7-43 10-16,7 43-18 0,0 0 19 15,-22-31-12-15,22 31 6 0,0 0-17 0,-20-24 11 16,20 24-15-16,0 0-10 0,0 0-13 0,-21-18 24 16,21 18-81-16,0 0 2 0,0 0-20 0,0 0-20 15,0 0-29-15,-40 0-21 0,40 0-28 16,0 0-41-16,-29 14-204 0,29-14 154 0,-31 15 206 16</inkml:trace>
  <inkml:trace contextRef="#ctx0" brushRef="#br0" timeOffset="100323">1329 5870 0 0,'0'0'324'0,"0"0"-52"0,0 0-49 0,0 0-25 16,-2-35-31-16,2 35-25 0,0 0-36 0,0 0-13 16,0 0-17-16,0 0-4 0,0 0-16 15,0 0 6-15,0 0-3 0,0 0 2 0,0 0-1 16,0 0 15-16,0 0-51 0,0 0 9 0,0 0-15 16,0 0 24-16,0 0 7 0,-24 16 5 0,24-16-14 15,-17 19 4-15,17-19-15 0,-20 24 1 0,20-24-8 16,-18 27 14-16,18-27-13 0,-20 36 2 15,20-36-1-15,-23 35 1 0,23-35-11 0,-17 36 5 16,17-36-4-16,-16 43-5 0,16-43-9 0,-9 36 4 16,9-36-2-16,-4 33 1 0,4-33-1 0,-2 33 14 15,2-33-4-15,9 35 7 0,-9-35-12 16,5 40 13-16,-5-40-17 0,11 38 4 0,-11-38-13 16,15 39 19-16,-15-39-13 0,18 37 13 0,-18-37-8 15,25 38 3-15,-25-38 3 0,26 35-2 16,-26-35-2-16,29 32-1 0,-29-32-6 0,29 33 0 15,-29-33-2-15,34 34 7 0,-34-34-11 0,32 33 13 16,-32-33-12-16,37 31 4 0,-37-31-7 0,32 30 12 16,-32-30-18-16,36 29 20 0,-36-29-12 15,34 25 12-15,-34-25-6 0,36 23 7 0,-36-23-8 16,34 20 4-16,-34-20-11 0,34 19 23 0,-34-19-22 16,31 15 8-16,-31-15-8 0,27 16 10 15,-27-16-23-15,29 12-15 0,-29-12-48 0,0 0-17 16,40 11-39-16,-40-11-16 0,0 0-34 0,32 9-30 15,-32-9-38-15,0 0-46 0,0 0-200 0,37-9 160 16,-37 9 182-16</inkml:trace>
  <inkml:trace contextRef="#ctx0" brushRef="#br0" timeOffset="105494">26182 5440 29 0,'-9'-30'299'0,"9"30"-108"0,0 0-13 16,0 0-31-16,0 0-11 0,-9-31-34 0,9 31-12 16,0 0-16-16,0 0-5 0,0 0-18 0,0 0 12 15,0 0-12-15,0 0 4 0,0 0-11 16,0 0 7-16,0 0-2 0,0 0 4 0,0 0-8 15,0 0 5-15,0 0-19 0,0 0 16 0,0 0 2 16,0 0 24-16,0 0-34 0,0 0 15 16,0 0 4-16,0 0-1 0,0 0-5 0,0 0-1 15,23 24 6-15,-23-24-12 0,23 18-25 0,-23-18 15 16,17 18 2-16,-17-18-16 0,23 21-12 16,-23-21 10-16,20 21-6 0,-20-21 7 0,19 22-13 15,-19-22 7-15,20 26-5 0,-20-26-2 0,23 31 4 16,-23-31 4-16,23 34-15 0,-23-34 3 0,17 25 1 15,-17-25 1-15,23 31-8 0,-23-31 9 0,14 26-3 16,-14-26 2-16,11 25 1 0,-11-25-9 16,14 25 6-16,-14-25-4 0,0 0 0 0,9 36 2 15,-9-36 0-15,0 0-3 0,6 43 4 0,-6-43-4 16,0 0 4-16,0 36-2 0,0-36 0 16,0 0 14-16,-3 43-13 0,3-43-5 0,0 0-2 15,-12 44 13-15,12-44-10 0,0 0 10 0,-11 46-12 16,11-46 6-16,-8 29-5 0,8-29 10 0,-18 29-12 15,18-29-2-15,-14 32-14 0,14-32-32 16,-17 25-19-16,17-25-16 0,-14 25-60 0,14-25 27 16,0 0-31-16,-20 30-46 0,20-30-43 0,0 0-15 15,-15 28-250-15,15-28 161 0,0 0 180 0</inkml:trace>
  <inkml:trace contextRef="#ctx0" brushRef="#br0" timeOffset="106244">25623 5838 70 0,'0'0'260'0,"-16"-30"-51"15,16 30-35-15,0 0-9 0,-17-32 22 0,17 32-79 16,0 0-28-16,0 0-2 0,-14-25-21 0,14 25-5 16,0 0-13-16,0 0 7 0,0 0-19 0,0 0 30 15,0 0-17-15,-31-12 4 0,31 12-13 0,0 0 8 16,0 0-3-16,-46 0 8 0,46 0 8 16,0 0-28-16,-43 7-10 0,43-7-2 0,-30 9 2 15,30-9-6-15,-30 14 5 0,30-14-7 0,-24 12 6 16,24-12-3-16,-23 18-18 0,23-18 19 15,-26 24-43-15,26-24 47 0,-20 25-14 0,20-25 3 16,-17 26-6-16,17-26 10 0,-14 28-10 0,14-28 17 16,-12 26-6-16,12-26 4 0,-8 31-9 15,8-31-2-15,-3 32-9 0,3-32 15 0,0 0-14 16,3 44 7-16,-3-44-4 0,8 33 3 0,-8-33 0 16,20 28 7-16,-20-28-12 0,20 25 10 15,-20-25-17-15,23 23 10 0,-23-23-2 0,30 17 7 16,-30-17-11-16,0 0 14 0,39 12-2 0,-39-12 1 15,0 0-9-15,41 0 13 0,-41 0-12 0,0 0-69 16,40-12 98-16,-40 12-10 0,29-21 7 0,-29 21 20 16,23-25-34-16,-23 25 4 0,25-26-11 0,-25 26 15 15,23-25-2-15,-23 25-2 0,17-29-13 16,-17 29 16-16,20-34-3 0,-20 34 1 0,12-34 0 16,-12 34-14-16,5-28-5 0,-5 28 11 0,6-33 1 15,-6 33-6-15,0 0 13 0,-6-46-11 16,6 46 5-16,0 0-5 0,-11-41-8 0,11 41 2 15,0 0-4-15,-20-32 11 0,20 32-1 0,0 0-6 16,0 0-11-16,-14-25-37 0,14 25-38 16,0 0-11-16,0 0-17 0,0 0-29 0,0 0-22 15,0 0-12-15,0 0-27 0,-35-6-218 0,35 6 148 16,0 0 229-16</inkml:trace>
  <inkml:trace contextRef="#ctx0" brushRef="#br0" timeOffset="107229">24686 6305 122 0,'0'0'315'0,"0"0"-26"0,0 0-20 0,0 0-57 16,-14-22-26-16,14 22-48 0,0 0-21 0,0 0-31 16,0 0-13-16,0 0-26 0,0 0-4 15,0 0-22-15,0 0 3 0,0 0-17 0,0 0 15 16,0 0-14-16,0 0 5 0,0 0-9 0,0 0 10 15,0 0-11-15,-6 36 7 0,6-36-10 16,0 0 0-16,0 0-13 0,-23 17 14 0,23-17-12 16,0 0 5-16,-31 12-25 0,31-12 10 0,0 0-8 15,0 0 10-15,-34 3 2 0,34-3 7 16,0 0-12-16,0 0 14 0,0 0 0 0,-35-5 9 16,35 5-9-16,0 0 20 0,0 0-32 0,-17-23 15 15,17 23 0-15,0 0 2 0,0 0 29 0,0-37-39 16,0 37 9-16,0 0 6 0,9-33-9 15,-9 33 10-15,0 0 2 0,17-27 0 0,-17 27-6 16,0 0 9-16,0 0-16 0,23-21 15 0,-23 21-31 16,0 0 32-16,0 0-12 0,0 0 12 0,34-5-8 15,-34 5 3-15,0 0-5 0,0 0-2 16,29 8 2-16,-29-8 13 0,0 0-14 0,0 0 8 16,17 21-12-16,-17-21 14 0,0 0-12 0,0 0 11 15,0 0-10-15,0 0 4 0,-3 39-5 0,3-39 13 16,0 0-16-16,0 0 12 0,-23 15-4 15,23-15 10-15,0 0-15 0,0 0-2 0,0 0-3 16,-40 10 10-16,40-10-21 0,0 0 17 0,0 0-20 16,-37-10 19-16,37 10-11 0,0 0 9 15,0 0-14-15,0 0 14 0,-24-22-6 0,24 22 12 16,0 0-10-16,0 0 14 0,0 0-9 0,0 0 12 16,-2-33-13-16,2 33 14 0,0 0-10 0,0 0 15 15,0 0-12-15,0 0 12 0,0 0-10 0,0 0 3 16,0 0-7-16,16-28 8 0,-16 28-10 15,0 0 5-15,0 0-18 0,0 0 17 0,0 0-4 16,0 0 8-16,0 0-7 0,0 0 10 0,0 0-9 16,0 0 12-16,0 0-13 0,0 41 12 15,0-41-13-15,0 0 11 0,-14 34-4 0,14-34 6 16,-19 23-9-16,19-23 5 0,-20 25-10 0,20-25 12 16,-23 25-9-16,23-25 2 0,-21 20 4 0,21-20 135 15,0 0-170-15,-26 18 16 0,26-18 11 16,0 0-10-16,0 0 13 0,-34 5 4 0,34-5 14 15,0 0-3-15,0 0 21 0,-34-18-14 0,34 18 15 16,0 0-96-16,-18-29 108 0,18 29 10 0,0 0 1 16,-8-39-14-16,8 39 3 0,3-34-8 15,-3 34 12-15,3-35-23 0,-3 35 18 0,11-47-20 16,-11 47 10-16,12-50-123 0,-1 19 132 0,-2 1-14 16,5-1 2-16,-3 0-17 0,1 0 2 0,2 3-6 15,0-1-4-15,-14 29 0 0,17-44-2 16,-17 44-10-16,13-33 17 0,-13 33-19 0,0 0 8 15,13-34-17-15,-13 34-34 0,0 0-41 0,0 0-20 16,0 0-22-16,0 0-18 0,0 0-22 16,20-18-7-16,-20 18-34 0,0 0-50 0,0 0-171 15,0 0 148-15,0 0 223 0</inkml:trace>
  <inkml:trace contextRef="#ctx0" brushRef="#br0" timeOffset="107729">23421 5964 39 0,'0'0'365'16,"0"0"-89"-16,-23-23-34 0,23 23-29 0,0 0-32 15,0 0-10-15,0 0-35 0,0 0-12 0,0 0-29 16,0 0-6-16,0 0-19 0,0 0 12 0,0 0-10 16,0 0 5-16,0 0 6 0,0 0 2 15,0 0 2-15,0 0 7 0,0 0-7 0,11 33-1 16,-11-33-17-16,14 35 13 0,-14-35-20 0,18 41-6 15,-18-41-12-15,22 50-4 0,-10-24-9 16,0 5 2-16,1-2-7 0,2 3-6 0,-4-2-6 16,2 1 1-16,0-5-14 0,-3 4 11 0,-10-30-13 15,22 45 11-15,-22-45-14 0,18 47 8 0,-18-47-4 16,17 39 16-16,-17-39-19 0,16 36 9 16,-16-36-8-16,10 29 6 0,-10-29-9 0,14 31 10 15,-14-31-11-15,16 26 7 0,-16-26-6 0,18 28-1 16,-18-28-19-16,18 23-125 0,-18-23 110 0,14 24-29 15,-14-24-18-15,0 0-4 0,20 26-65 16,-20-26-35-16,0 0-17 0,0 0-12 0,0 0-41 16,14 25-30-16,-14-25-257 0,0 0 166 0,0 0 155 15</inkml:trace>
  <inkml:trace contextRef="#ctx0" brushRef="#br0" timeOffset="108291">22807 6125 136 0,'0'0'351'0,"0"0"-76"16,-18-32-24-16,18 32-48 0,0 0-22 0,0 0-35 15,0 0-28-15,0 0-24 0,0 0-4 16,0 0-29-16,-12-24-1 0,12 24-24 0,0 0 78 15,0 0-44-15,0 0 16 0,0 0-12 0,-17 20-1 16,17-20-3-16,0 0-3 0,-11 39-3 0,11-39 10 16,-4 38-9-16,4-38-10 0,-8 41-21 15,8-41 12-15,-3 47-23 0,3-47 9 0,1 51-2 16,-1-51-4-16,5 62-16 0,3-35 6 0,-1 4-2 16,2-1 0-16,-2 2-13 0,2-2 8 0,5-5-4 15,-1 4 0-15,4-2-6 0,0 0 7 16,3-2-5-16,-3-4 5 0,3 2-8 0,3-1 3 15,-5 0-5-15,5-3 12 0,0 1-13 0,4-1 8 16,-7-1-14-16,4 0 11 0,-1 0-9 16,0 0 9-16,3-3-5 0,-26-15 6 0,43 28-30 15,-43-28 8-15,40 26-18 0,-40-26 0 0,37 22-34 16,-37-22 3-16,34 14-38 0,-34-14-3 0,30 14-29 16,-30-14-19-16,29 11-49 0,-29-11-58 0,0 0-78 15,0 0-199-15,33 7 168 0,-33-7 159 16</inkml:trace>
  <inkml:trace contextRef="#ctx0" brushRef="#br0" timeOffset="109369">21936 6650 0 0,'-16'23'106'0,"16"-23"74"15,0 0-41-15,0 0-21 0,0 0-13 16,0 0-15-16,0 0-10 0,0 0-11 0,0 0-12 16,0 0-9-16,0 0-1 0,0 0 2 0,0 0-6 15,0 0-2-15,0 0-6 0,0 0-16 0,0 0-1 16,0 0 7-16,0 0-2 0,0 0-3 16,0 0-5-16,0 0-7 0,0 0 3 0,0 0-2 15,0 0-3-15,0 0-1 0,0 0-2 0,0 0-3 16,0 0-3-16,0 0 7 0,0 0 8 15,0 0-12-15,0 0-8 0,0 0-1 0,0 0-16 16,0 0-10-16,0 0-4 0,-9 28-14 0,9-28-14 16,0 0-9-16,0 0-15 0,0 0-38 0,0 0-32 15,0 0-129-15,0 0 86 0,0 0 62 0</inkml:trace>
  <inkml:trace contextRef="#ctx0" brushRef="#br0" timeOffset="111057">21819 6668 0 0,'0'0'115'0,"0"0"75"15,0 0-21-15,0 0-26 0,0 0-13 0,0 0 1 16,0 0-21-16,0 0-25 0,0 0-8 0,0 0-10 16,0 0-16-16,0 0-3 0,0 0-1 15,0 0-20-15,0 0 1 0,0 0 3 0,0 0-18 16,0 0 0-16,0 0-13 0,0 0 9 0,0 0-6 15,0 0-5-15,0 0-2 0,0 0 12 16,0 0-3-16,0 0-3 0,0 0 63 0,0 0-79 16,0 0 7-16,-11 33 3 0,11-33 1 0,0 0 0 15,0 0-3-15,-16 24 6 0,16-24-1 16,0 0-4-16,0 0 10 0,-20 14-7 0,20-14-35 16,0 0 26-16,0 0 3 0,0 0 0 0,0 0 16 15,-36 7-16-15,36-7 7 0,0 0-7 0,0 0 1 16,0 0 6-16,0 0-5 0,-18-20 4 0,18 20-27 15,0 0 31-15,0 0 0 0,0 0 23 16,1-37-35-16,-1 37 6 0,0 0-1 0,14-21 5 16,-14 21 5-16,0 0 1 0,0 0 14 0,23-26-12 15,-23 26 6-15,0 0-11 0,0 0 7 16,22-21-26-16,-22 21 37 0,0 0-1 0,24-14-1 16,-24 14-6-16,0 0-1 0,0 0-4 0,33 7 2 15,-33-7-6-15,0 0 7 0,0 0-4 16,26 13 2-16,-26-13-17 0,0 0 8 0,0 0 1 15,12 30 3-15,-12-30 30 0,0 0-44 0,0 0 10 16,-5 31-3-16,5-31 3 0,0 0-6 0,-9 38-2 16,9-38 15-16,0 0-6 0,-17 31 5 0,17-31-5 15,0 0-2-15,0 0-11 0,-18 22 15 0,18-22 6 16,0 0-3-16,0 0-6 0,0 0 2 16,0 0-2-16,0 0 1 0,0 0 1 0,0 0 0 15,-34-10 0-15,34 10-7 0,0 0 10 0,0 0-8 16,-11-26 8-16,11 26-4 0,0 0 6 15,0 0-3-15,-6-36 4 0,6 36-11 0,0 0 27 16,0 0-27-16,3-37 15 0,-3 37-3 0,0 0 2 16,0 0-3-16,0 0-4 0,0 0-7 15,0 0 6-15,0 0-10 0,0 0 7 0,0 0-4 16,12-24 1-16,-12 24-4 0,0 0 12 0,0 0-17 16,0 0 23-16,0 0-13 0,14 29 2 15,-14-29 10-15,0 0-5 0,0 0-4 0,5 32 5 16,-5-32-3-16,0 0-3 0,-8 29 2 0,8-29-6 15,0 0 15-15,-15 27-4 0,15-27 4 0,0 0-11 16,-26 23 9-16,26-23-5 0,0 0 11 0,-26 12-7 16,26-12 1-16,0 0 31 0,0 0-18 15,0 0-1-15,0 0 16 0,-40-2-10 0,40 2 10 16,0 0-7-16,0 0 18 0,-20-32-8 0,20 32 0 16,0 0 2-16,-6-38 9 0,6 38-13 0,0 0-4 15,0-51-11-15,0 51 17 0,4-40-15 16,-4 40-3-16,8-47-7 0,-8 47 17 0,11-53 33 15,-11 53-56-15,12-55-8 0,-12 55 14 0,9-57-12 16,-3 26-3-16,-6 31 8 0,10-56 1 16,-10 56-7-16,12-54 4 0,-12 54 0 0,12-46-2 15,-12 46-74-15,9-36 76 0,-9 36-3 0,11-34 12 16,-11 34-7-16,11-26-7 0,-11 26-8 16,0 0-9-16,15-32-27 0,-15 32-25 0,0 0-31 15,0 0-32-15,0 0-39 0,0 0-27 0,0 0-31 16,0 0 1-16,0 0-285 0,0 0 162 0,0 0 178 15</inkml:trace>
  <inkml:trace contextRef="#ctx0" brushRef="#br0" timeOffset="111900">20562 6334 0 0,'0'0'269'16,"-7"-41"-54"-16,7 41-38 0,-10-35 4 0,10 35-37 16,-7-29 2-16,7 29-20 0,0 0-3 0,-11-35-38 15,11 35 10-15,0 0-16 0,0 0 15 16,0 0-22-16,-8-32 3 0,8 32-5 0,0 0-6 16,0 0-8-16,0 0 10 0,0 0-11 0,0 0 39 15,0 0-60-15,0 0 7 0,0 0-16 0,0 0 12 16,0 0-19-16,0 0 4 0,0 0-12 0,0 0 8 15,0 0-14-15,0 0 23 0,0 0 0 16,0 0 15-16,25 27-12 0,-25-27 5 0,17 29 5 16,-17-29 6-16,21 35-1 0,-21-35-3 0,25 39-8 15,-25-39 9-15,26 43-17 0,-11-18 4 16,1 1-18-16,0 0 12 0,-2 4-22 0,3 1 12 16,-5-1 0-16,2 2-4 0,0 0-1 0,1 3-3 15,-4 0-6-15,0-3 4 0,0 1-5 16,-5 1-23-16,1-4 33 0,0 2-6 0,-7-32 2 15,7 57-3-15,-7-57-2 0,5 53 0 0,-5-53-1 16,-3 51 8-16,3-51-6 0,-3 50-2 0,3-50-7 16,-9 48 14-16,9-48-17 0,-14 46 3 15,14-46-46-15,-20 51-37 0,20-51-24 0,-25 48-33 16,25-48-49-16,-24 40-4 0,24-40-65 0,-22 40-54 16,22-40-291-16,-20 29 199 0,20-29 118 0</inkml:trace>
  <inkml:trace contextRef="#ctx0" brushRef="#br0" timeOffset="112619">19919 6751 0 0,'-10'-44'265'0,"10"44"-24"15,-7-32-39-15,7 32-27 0,0 0-21 0,0 0-29 16,-10-27-19-16,10 27-30 0,0 0-8 0,0 0-15 16,0 0-5-16,-19-23-13 0,19 23-3 0,0 0-16 15,0 0 11-15,-33-8-18 0,33 8 4 16,0 0-2-16,0 0-1 0,-45 0-7 0,45 0 9 15,0 0-11-15,-32 11 10 0,32-11-11 16,0 0 7-16,-29 14-7 0,29-14 6 0,-22 20-21 16,22-20 25-16,-18 20-11 0,18-20 19 0,-17 29 41 15,17-29-61-15,-17 32-10 0,17-32 12 0,-17 33-7 16,17-33 10-16,-11 35-14 0,11-35 14 16,-3 39-11-16,3-39 9 0,2 36-2 0,-2-36 138 15,11 40-172-15,-11-40 14 0,21 35 2 0,-21-35 7 16,23 33 0-16,-23-33 11 0,28 28-7 15,-28-28 3-15,27 18-1 0,-27-18 8 0,29 12 4 16,-29-12 2-16,0 0-13 0,46-4 10 0,-46 4-1 16,36-12 7-16,-36 12-15 0,29-20 18 0,-29 20 0 15,31-29 8-15,-31 29-1 0,30-33 5 16,-30 33-1-16,26-38 7 0,-26 38-1 0,23-40 6 16,-23 40-8-16,17-43 13 0,-17 43-40 0,11-40 33 15,-11 40-24-15,6-42 13 0,-6 42-10 0,0-38-1 16,0 38-6-16,-4-38 7 0,4 38-12 0,0 0 5 15,-11-40-14-15,11 40 13 0,0 0-18 16,-17-32 1-16,17 32-22 0,0 0-3 0,-23-22-21 16,23 22-17-16,0 0-29 0,-20-18-14 0,20 18-35 15,0 0-17-15,0 0-45 0,-40-11-257 16,40 11 154-16,0 0 201 0</inkml:trace>
  <inkml:trace contextRef="#ctx0" brushRef="#br0" timeOffset="113166">19328 6857 84 0,'0'0'308'0,"0"0"-88"0,0 0-39 0,0 0-31 15,-29 15-44-15,29-15-27 0,0 0-5 16,0 0-18-16,-24 21-4 0,24-21-11 0,-22 15-7 16,22-15 2-16,-23 15-15 0,23-15 4 0,-32 25-5 15,32-25-2-15,-38 23-11 0,38-23-3 0,-37 19 3 16,37-19 1-16,-35 15 22 0,35-15-31 15,-37 14 5-15,37-14 5 0,-29 10 14 0,29-10 19 16,0 0-15-16,-42 5 13 0,42-5 2 0,0 0-4 16,-37-11-3-16,37 11 17 0,-29-14-8 15,29 14 7-15,-23-23-10 0,23 23 11 0,-18-28-6 16,18 28 3-16,-19-39-8 0,19 39 20 0,-10-46-18 16,10 46 6-16,-8-53-13 0,8 53 27 0,-3-59-45 15,3 59 14-15,3-67-18 0,-3 32 2 16,6 1-8-16,0 1 5 0,0-6-9 0,2 6 6 15,0 0-8-15,-2 1 4 0,-6 32 1 0,14-57 21 16,-14 57-32-16,10-50 3 0,-10 50-6 0,6-36 53 16,-6 36-60-16,14-33 10 0,-14 33 0 0,0 0-2 15,8-29-24-15,-8 29 24 0,0 0-45 16,0 0-14-16,0 0-34 0,0 0-21 0,0 0-58 16,0 0-4-16,3-35-39 0,-3 35-10 0,0 0-53 15,0 0-161-15,0 0 151 0,0 0 215 16</inkml:trace>
  <inkml:trace contextRef="#ctx0" brushRef="#br0" timeOffset="114119">18382 6475 182 0,'0'0'319'0,"0"0"-54"0,0 0-30 16,0 0-64-16,0 0-27 0,0 0-18 0,0 0-33 15,0 0-10-15,0 0-41 0,0 0 9 0,-31 5-12 16,31-5-1-16,0 0-19 0,0 0 13 0,1 37-19 15,-1-37 7-15,0 0-14 0,-4 36 3 16,4-36-11-16,-8 31 21 0,8-31-48 0,-9 29 41 16,9-29-10-16,-11 32 19 0,11-32 50 15,-12 28-72-15,12-28-15 0,-12 28 14 0,12-28-6 16,0 0 12-16,-22 31-11 0,22-31 5 0,0 0-4 16,-24 19 7-16,24-19-10 0,0 0 87 0,0 0-100 15,-34 13 20-15,34-13-1 0,0 0-4 0,0 0-14 16,-35-13 6-16,35 13-11 0,0 0 17 0,-25-19-6 15,25 19 1-15,0 0-5 0,-26-30 13 16,26 30-5-16,0 0 7 0,-20-27-5 0,20 27 5 16,0 0 4-16,0 0 11 0,-9-29-18 0,9 29 7 15,0 0-8-15,0 0 11 0,0 0-1 16,0 0-4-16,0 0-8 0,0 0 10 0,0 0 51 16,0 0-65-16,0 0 1 0,0 0 7 0,0 0-7 15,0 0 8-15,0 0-12 0,0 0 21 0,0 0-15 16,0 0 16-16,-5 36-6 0,5-36 3 15,0 0-6-15,-17 32-1 0,17-32-6 0,0 0 19 16,-23 32-8-16,23-32 4 0,0 0-6 0,-21 30 4 16,21-30-14-16,0 0 10 0,-32 20-5 0,32-20 9 15,-23 15-11-15,23-15 15 0,0 0-14 0,-31 11 12 16,31-11-12-16,0 0 11 0,0 0-15 16,-35 4 13-16,35-4-8 0,0 0 14 0,0 0-10 15,-34-12 5-15,34 12-7 0,0 0 12 0,-25-13-13 16,25 13 3-16,0 0 6 0,-26-19 9 15,26 19-14-15,0 0 5 0,-23-18 57 0,23 18-66 16,0 0 6-16,0 0 3 0,-17-26-10 0,17 26 19 16,0 0-8-16,0 0 5 0,0 0 11 15,-18-22-11-15,18 22 2 0,0 0 7 0,0 0-80 16,0 0 93-16,0 0-12 0,0 0-4 0,0 0 5 16,0 0-19-16,0 0-8 0,0 0 15 0,0 0-3 15,0 0 3-15,0 0-3 0,0 0 0 0,0 0-3 16,14 34 19-16,-14-34 8 0,12 27 12 15,-12-27 9-15,15 35-5 0,-15-35-26 0,25 43 24 16,-25-43-26-16,26 46 15 0,-11-20-17 0,5 1 7 16,-1 1-15-16,2-1 1 0,2 0-2 15,0 5-11-15,2-4 17 0,-1-2 3 0,-1 2-16 16,2-3 14-16,-1 2-12 0,-1-5 5 0,-3-1-4 16,2-2 5-16,-5 1-12 0,-17-20 9 15,35 37 6-15,-35-37-7 0,28 28-12 0,-28-28 9 16,23 25-1-16,-23-25 12 0,0 0-22 0,24 24 13 15,-24-24-4-15,0 0 1 0,0 0-6 0,0 0-3 16,22 15-45-16,-22-15-13 0,0 0-35 0,0 0-17 16,0 0-32-16,0 0-24 0,0 0-39 15,0 0-21-15,0 0-227 0,0 0 155 0,0 0 204 16</inkml:trace>
  <inkml:trace contextRef="#ctx0" brushRef="#br0" timeOffset="114697">17221 6782 193 0,'-33'-13'346'16,"33"13"-67"-16,0 0-40 0,-26-12-43 15,26 12-14-15,0 0-35 0,0 0-12 0,0 0-46 16,0 0-7-16,0 0-16 0,0 0-11 0,0 0-18 15,0 0 20-15,-34 7 8 0,34-7 14 16,0 0-22-16,-26 30 2 0,26-30 0 0,-28 25 34 16,28-25-47-16,-17 28 9 0,17-28-12 0,-14 33 9 15,14-33-2-15,-15 42-10 0,15-42-18 0,-8 44 11 16,8-44-17-16,-6 48 6 0,6-48-10 0,-1 48-29 16,1-48 31-16,3 51 12 0,-3-51-6 15,6 50-7-15,-6-50-10 0,14 47 7 0,-14-47-10 16,20 49 12-16,-6-26-10 0,-14-23 4 0,27 46-3 15,-8-20 3-15,-3-5-10 0,3 2 5 16,1-1 8-16,0-1-7 0,0 1-8 0,0-1 6 16,4 0-14-16,-1-3 20 0,2 2-9 0,-2-1 6 15,0-5-15-15,1 5 14 0,-1-2-4 16,0 0 0-16,0-1-60 0,-23-16 78 0,42 28-22 16,-42-28 8-16,43 22-16 0,-43-22 2 0,38 21-9 15,-38-21-9-15,32 18-4 0,-32-18-25 0,40 9-53 16,-40-9-17-16,33 11-44 0,-33-11-29 15,0 0-72-15,39 4-80 0,-39-4-208 0,0 0 173 16,0 0 147-16</inkml:trace>
  <inkml:trace contextRef="#ctx0" brushRef="#br0" timeOffset="116029">16764 7203 0 0,'0'0'282'0,"20"-19"-2"0,-20 19-49 0,0 0-36 16,0 0-54-16,0 0 0 0,0 0-54 0,0 0-11 15,0 0-32-15,0 0 4 0,0 0-6 16,0 0-15-16,0 0-10 0,0 0 6 0,0 0-10 16,0 0 11-16,-9 30-12 0,9-30-16 0,0 0 6 15,0 0 10-15,-19 21-6 0,19-21 67 16,0 0-76-16,0 0-2 0,0 0-1 0,-23 18 4 15,23-18-10-15,0 0 18 0,0 0-8 0,0 0 5 16,0 0-10-16,0 0 14 0,0 0-7 16,0 0-40-16,0 0 31 0,0 0 13 0,0 0-8 15,-39-5 4-15,39 5-8 0,0 0 19 0,0 0-11 16,0 0 6-16,-13-30-6 0,13 30 2 0,0 0-6 16,0 0-31-16,0 0 47 0,0 0 1 15,2-36-14-15,-2 36-7 0,0 0 8 0,0 0 12 16,0 0-15-16,7-28 14 0,-7 28-12 0,0 0 7 15,0 0-1-15,0 0-4 0,0 0-9 0,0 0 8 16,0 0-6-16,0 0 6 0,0 0-6 16,0 0-2-16,0 0 0 0,0 0 2 0,0 0 4 15,0 0-1-15,0 0-1 0,0 0 7 0,24 17-8 16,-24-17 16-16,0 0-16 0,0 0 16 0,-5 35-6 16,5-35-1-16,0 0-5 0,-12 25 6 15,12-25-9-15,0 0 11 0,-16 25-10 0,16-25 56 16,0 0-81-16,-21 15 26 0,21-15-19 0,0 0 11 0,0 0-2 15,-23 17 5-15,23-17-7 0,0 0 7 0,0 0 2 0,0 0 0 16,-40-3-2 0,40 3-27-16,0 0 40 0,0 0-2 0,0 0-7 15,0 0 12-15,-5-33-11 0,5 33 10 0,0 0-8 0,0 0-1 16,0 0 4-16,0 0 2 0,3-38-13 16,-3 38 1-16,0 0 5 0,0 0 0 0,0 0 23 15,0 0-28-15,0 0 0 0,0 0 0 0,17-25 4 16,-17 25 1-16,0 0-5 0,0 0 7 0,0 0-13 15,0 0 13-15,0 0-11 0,31 14 3 16,-31-14-27-16,0 0 35 0,0 0-12 0,0 0 14 16,0 0-9-16,-5 33-1 0,5-33 3 0,0 0-2 15,0 0-5-15,-18 24 7 0,18-24-4 16,0 0 6-16,0 0-16 0,0 0 22 0,0 0-9 16,0 0 9-16,-25 15 5 0,25-15 1 0,0 0-6 15,0 0 7-15,0 0-4 0,0 0 2 0,-23-18-6 16,23 18 8-16,0 0-15 0,0 0 9 0,0 0-5 15,0 0 6-15,0 0-18 0,0 0 16 16,-4-32-10-16,4 32 14 0,0 0-14 0,0 0 7 16,0 0-9-16,0 0 4 0,0 0-4 0,0 0 6 15,0 0-7-15,0 0 15 0,0 0-17 0,0 0 15 16,0 0-5-16,0 0 7 0,0 0-11 16,10 31 7-16,-10-31-8 0,0 0 14 0,0 0 10 15,-4 36-11-15,4-36-13 0,0 0 7 0,-14 35-7 16,14-35 15-16,-17 29-8 0,17-29 7 15,-24 30-19-15,24-30 22 0,-26 23-10 0,26-23 46 16,-30 20-60-16,30-20 30 0,-27 12 5 0,27-12 16 16,0 0-7-16,-29 13 12 0,29-13 6 15,0 0 14-15,-36-7 13 0,36 7 11 0,0 0-13 16,-35-18 9-16,35 18-3 0,-28-22 11 0,28 22-9 16,-21-28 13-16,21 28-14 0,-20-37-7 0,20 37-6 15,-11-42-10-15,11 42-19 0,-12-52 10 0,12 52-8 16,-6-60-5-16,6 60-16 0,1-67 8 0,5 30-12 15,-2-1 3-15,-1-3-10 0,3 1 6 16,-2-2-8-16,1 6 3 0,-2 3-21 0,-3 33 20 16,9-58 1-16,-9 58-6 0,8-45-13 0,-8 45 15 15,8-31-13-15,-8 31-27 0,0 0-54 16,3-42-23-16,-3 42-53 0,0 0-31 0,0 0-34 16,0 0-22-16,0 0-57 0,0 0-276 0,0 0 186 15,0 0 134-15</inkml:trace>
  <inkml:trace contextRef="#ctx0" brushRef="#br0" timeOffset="117138">15133 7019 0 0,'0'0'250'0,"-3"-46"-42"0,3 46-32 0,0 0-4 16,-6-34-17-16,6 34-34 0,0 0-20 15,-10-31-5-15,10 31-26 0,0 0 21 0,0 0-8 16,-9-35-3-16,9 35-9 0,0 0 7 0,0 0-5 15,-11-34 4-15,11 34-12 0,0 0 12 0,0 0-24 16,0 0 6-16,-6-32-5 0,6 32 6 16,0 0 0-16,0 0-11 0,0 0-37 0,0 0 26 15,0 0-20-15,0 0 1 0,0 0-18 0,0 0 18 16,0 0-16-16,0 0-20 0,0 0 31 16,0 0 4-16,0 0 0 0,0 0 1 0,0 0-5 15,30 19 12-15,-30-19-11 0,16 24 12 0,-16-24 3 16,26 29-3-16,-26-29 1 0,28 37 1 15,-28-37-2-15,32 42-8 0,-16-20-12 0,-1 2-32 16,0-1 39-16,1 3 4 0,-2-1-15 0,-2 0 6 16,0 3-1-16,-1-3-2 0,1 1-1 0,-3 1 2 15,-9-27-11-15,17 51 10 0,-17-51-6 0,16 51 7 16,-16-51-11-16,9 45 11 0,-9-45-6 16,10 48 4-16,-10-48-6 0,5 45 5 0,-5-45-10 15,2 44 12-15,-2-44-11 0,0 43 10 0,0-43 7 16,-7 45-13-16,7-45-5 0,-9 46 7 15,9-46-18-15,-15 46 14 0,15-46 4 0,-20 49-4 16,20-49-10-16,-22 48 3 0,22-48-20 0,-24 39-7 16,24-39-32-16,-22 41-18 0,22-41-26 15,-21 35-21-15,21-35-14 0,-18 30-13 0,18-30-52 16,-19 23-32-16,19-23-32 0,0 0-216 0,-29 25 158 16,29-25 187-16</inkml:trace>
  <inkml:trace contextRef="#ctx0" brushRef="#br0" timeOffset="119654">14392 7311 0 0,'0'0'242'15,"7"-32"5"-15,-7 32-44 0,0 0-14 0,0 0-41 16,0 0-17-16,0 0-11 0,0 0-30 0,0 0 2 15,0 0-22-15,0 0-13 0,-3-34-9 16,3 34-3-16,0 0-5 0,0 0 13 0,0 0-19 16,0 0-4-16,0 0-15 0,0 0 12 0,0 0-15 15,-30-16 9-15,30 16-17 0,0 0 12 0,0 0-15 16,-40-5 7-16,40 5-4 0,0 0 3 16,0 0-3-16,-48-3 43 0,48 3-56 0,0 0 6 15,0 0-4-15,-38 8 1 0,38-8 18 0,0 0-12 16,-28 19-11-16,28-19 19 0,-17 19-22 15,17-19 18-15,-18 25-12 0,18-25-17 0,-16 29 26 16,16-29 13-16,-16 29-23 0,16-29 80 0,-13 36-96 16,13-36 25-16,-7 27-13 0,7-27 17 15,0 0 0-15,-2 48 0 0,2-48-16 0,6 32 25 16,-6-32-13-16,12 29 0 0,-12-29 7 0,14 25-84 16,-14-25 92-16,20 26 5 0,-20-26-14 0,19 24 14 15,-19-24-24-15,23 29 24 0,-23-29-24 0,27 26 11 16,-27-26-15-16,29 24 13 0,-29-24 3 15,34 19 0-15,-34-19-16 0,34 14 21 0,-34-14-22 16,37 10 2-16,-37-10 11 0,38 3-3 0,-38-3-6 16,0 0 13-16,54-6-8 0,-54 6 18 15,32-11-8-15,-32 11 3 0,29-17-4 0,-29 17 18 16,28-27-4-16,-28 27 27 0,21-27-30 0,-21 27 26 16,16-28-20-16,-16 28-5 0,9-30-2 15,-9 30 3-15,6-29-7 0,-6 29 10 0,0 0 10 16,0-48-3-16,0 48-32 0,-6-31 26 0,6 31-23 15,-12-27 11-15,12 27-19 0,-17-24 20 0,17 24-6 16,-17-21 2-16,17 21-10 0,-20-21 5 0,20 21 32 16,0 0-39-16,-15-25-9 0,15 25-5 0,0 0-14 15,0 0-7-15,0 0-27 0,-20-18-30 16,20 18-24-16,0 0-20 0,0 0-49 0,0 0-16 16,0 0-89-16,0 0-7 0,0 0-124 0,0 0 146 15,-37 7 232-15</inkml:trace>
  <inkml:trace contextRef="#ctx0" brushRef="#br0" timeOffset="120201">13627 7701 0 0,'0'0'201'16,"-35"-6"107"-16,35 6-74 0,0 0-26 0,0 0-54 16,0 0-26-16,0 0-29 0,0 0-19 15,0 0-17-15,0 0-27 0,0 0 1 0,0 0 6 16,0 0-19-16,0 0 6 0,0 0-15 0,0 0 14 15,5 32-17-15,-5-32 14 0,0 0-17 16,0 0 22-16,-22 27-27 0,22-27 6 0,0 0-6 16,-27 22 18-16,27-22-22 0,-25 12 18 0,25-12-17 15,0 0 5-15,-37 18 0 0,37-18-2 0,0 0 64 16,0 0-78-16,-47 2 2 0,47-2 17 0,0 0-9 16,-39-9 20-16,39 9-10 0,0 0 15 15,-30-23-4-15,30 23 15 0,-19-24 1 0,19 24 0 16,-14-36-6-16,14 36-1 0,-9-46 9 0,9 46 5 15,-8-52-7-15,8 52-4 0,-1-59 1 16,1 59-4-16,5-66-16 0,-1 29 9 0,2 3-12 16,0-2 21-16,4 0-23 0,-1 3 5 0,-1 5-9 15,-1-1 26-15,-7 29-5 0,20-47-18 16,-20 47-8-16,15-40-6 0,-15 40 2 0,14-32 8 16,-14 32-11-16,14-28 1 0,-14 28-14 0,0 0-16 15,17-33-21-15,-17 33-49 0,0 0 17 0,0 0-17 16,0 0-43-16,15-25-23 0,-15 25-25 0,0 0-29 15,0 0-28-15,0 0-180 0,0 0 150 16,0 0 222-16</inkml:trace>
  <inkml:trace contextRef="#ctx0" brushRef="#br0" timeOffset="120841">12831 7504 0 0,'0'0'178'0,"0"0"106"0,0 0-49 0,-8-36-20 0,8 36-54 15,0 0-27-15,0 0-30 0,0 0-8 16,-20-18-38-16,20 18 2 0,0 0-21 0,0 0-6 16,0 0-12-16,-40 2 11 0,40-2-16 0,0 0 6 15,-30 13-17-15,30-13 12 0,0 0-3 16,-29 19 1-16,29-19-16 0,-22 21 17 0,22-21-10 16,-20 20 9-16,20-20-19 0,-17 24 8 0,17-24 10 15,-14 31-8-15,14-31-12 0,-10 29 12 16,10-29-14-16,-6 36 53 0,6-36-52 0,-5 34 3 15,5-34-5-15,0 0 12 0,1 52 3 0,-1-52-6 16,0 0-12-16,10 42 15 0,-10-42-16 0,10 28 13 16,-10-28-2-16,17 19-4 0,-17-19-6 15,22 20 18-15,-22-20-10 0,24 16 12 0,-24-16-14 16,33 9 12-16,-33-9-3 0,0 0 0 0,49 5-6 16,-49-5 8-16,35-5-5 0,-35 5 8 0,35-9-14 15,-35 9 14-15,34-16-6 0,-34 16 6 16,34-20-1-16,-34 20 4 0,34-25-1 0,-34 25 8 15,26-27-43-15,-26 27 70 0,29-34-7 0,-29 34 21 16,20-33-5-16,-20 33-4 0,14-36-12 16,-14 36 4-16,9-42-7 0,-9 42-1 0,7-37-7 15,-7 37-1-15,-3-39-7 0,3 39-3 0,-12-32 2 16,12 32-7-16,-15-28-9 0,15 28 29 16,-19-26-47-16,19 26 24 0,-18-20-8 0,18 20 1 15,0 0-19-15,-29-24-2 0,29 24-35 0,0 0-4 16,-26-15-3-16,26 15-38 0,0 0-38 0,-33-6-27 15,33 6-27-15,0 0-24 0,0 0-74 16,-47 11-129-16,47-11 143 0,0 0 237 0</inkml:trace>
  <inkml:trace contextRef="#ctx0" brushRef="#br0" timeOffset="121623">11906 7591 0 0,'0'0'254'0,"-5"-39"-12"0,5 39-26 15,0 0-29-15,0 0-13 0,-8-36-17 0,8 36 30 16,0 0-72-16,0 0-11 0,0 0-21 0,0 0 3 16,0 0-29-16,0 0 17 0,-17-21-26 15,17 21 14-15,0 0-33 0,0 0 8 0,0 0-20 16,0 0 15-16,0 0-4 0,-32 5 22 0,32-5-7 16,0 0 8-16,-26 18 26 0,26-18-42 15,0 0-14-15,-23 25 10 0,23-25-7 0,-17 23 2 16,17-23-3-16,-14 31 3 0,14-31-1 0,-13 32-3 15,13-32-19-15,-8 36 6 0,8-36-6 0,-8 35 4 16,8-35-10-16,-9 34 14 0,9-34-11 16,3 36 3-16,-3-36-3 0,6 38 9 0,-6-38-18 0,8 37 15 15,-8-37-4-15,12 36 5 0,-12-36-9 16,19 34 11-16,-19-34-15 0,20 37 10 0,-20-37-3 16,27 34 7-16,-27-34-11 0,29 32 1 0,-29-32-2 15,34 35 3-15,-34-35-5 0,35 33 6 16,-35-33-8-16,31 36 9 0,-13-17 38 0,2 0-48 15,-20-19-21-15,39 31-21 0,-39-31-7 0,38 31-10 16,-38-31-22-16,40 27-15 0,-40-27-29 16,35 21-10-16,-35-21-43 0,25 15-20 0,-25-15-24 15,0 0-74-15,0 0-127 0,0 0 149 0,0 0 223 16</inkml:trace>
  <inkml:trace contextRef="#ctx0" brushRef="#br0" timeOffset="122779">10917 7641 101 0,'0'0'307'0,"-21"-26"-78"15,21 26-14-15,0 0-32 0,0 0-23 16,-22-18-37-16,22 18-23 0,0 0-27 0,0 0-4 16,0 0-20-16,0 0-4 0,0 0-18 0,-30 8 12 15,30-8 0-15,0 0-1 0,-33 25-20 0,33-25 12 16,-20 18 3-16,20-18-3 0,-24 22-8 0,24-22 11 16,-22 24-21-16,22-24 4 0,-21 25-15 15,21-25 15-15,-20 28-11 0,20-28 5 0,-15 26-15 16,15-26 13-16,-11 34-8 0,11-34 10 0,-6 36-17 15,6-36 7-15,0 0-6 0,-2 46 10 0,2-46-9 16,5 32-12-16,-5-32 16 0,14 25 6 16,-14-25-6-16,20 29 6 0,-20-29-29 0,32 31 33 15,-32-31-15-15,40 28 18 0,-17-13-18 0,-23-15 6 16,46 28-4-16,-46-28 6 0,43 27-9 16,-43-27 9-16,40 25-7 0,-40-25 2 0,35 21-3 15,-35-21 8-15,31 22-8 0,-31-22 18 0,21 19-5 16,-21-19-3-16,20 19-4 0,-20-19 12 0,28 19-7 15,-28-19 5-15,0 0-10 0,7 30 1 16,-7-30-11-16,0 0 14 0,-3 38-11 0,3-38 19 16,-9 26-43-16,9-26 40 0,-15 25-6 0,15-25 2 15,-28 26-4-15,28-26 2 0,-29 23-10 0,29-23 19 16,-29 16-7-16,29-16 3 0,-32 13-10 0,32-13 9 16,0 0-12-16,-45 5 10 0,45-5 5 15,0 0-2-15,-35-7-11 0,35 7 0 0,0 0 1 16,-29-23 10-16,29 23-20 0,-16-24 26 0,16 24-10 15,-9-30-4-15,9 30-7 0,-5-37 8 16,5 37 6-16,2-38-6 0,-2 38-5 0,5-38 17 16,-5 38-8-16,10-35 8 0,-10 35-5 15,14-31-4-15,-14 31-11 0,22-26 10 0,-22 26-3 16,26-20 0-16,-26 20-14 0,30-13 14 0,-30 13-12 16,0 0 16-16,45-6-13 0,-45 6 13 15,0 0 1-15,46 7-4 0,-46-7-6 0,0 0 12 0,38 19-7 16,-38-19-25-16,22 21 20 0,-22-21 7 0,17 22-6 15,-17-22 121-15,13 32-144 0,-13-32 20 16,11 34-14-16,-11-34 13 0,0 39 21 0,0-39-18 16,0 42-9-16,0-42 17 0,-3 44-13 0,3-44 10 15,-9 49 5-15,9-49-7 0,-9 53 1 16,9-53-5-16,-8 48-2 0,8-48 36 0,-8 50-42 16,8-50 3-16,-7 48 1 0,7-48 8 0,-3 47-5 15,3-47 3-15,-2 43-6 0,2-43 12 16,3 39-10-16,-3-39 16 0,8 39-21 0,-8-39 8 15,12 38-11-15,-12-38 16 0,19 34-13 0,-19-34 9 16,24 32 30-16,-24-32-41 0,26 23 4 16,-26-23-5-16,23 20 0 0,-23-20 11 0,32 14-12 15,-32-14 21-15,34 5-4 0,-34-5 3 0,35 4-11 16,-35-4 11-16,40-4-2 0,-40 4 7 0,42-8-10 16,-42 8 10-16,24-15-8 0,-24 15 24 0,51-20-22 15,-26 7 11-15,4 0-6 0,-29 13 15 0,49-25-15 16,-25 10 4-16,-24 15-3 0,48-25 5 15,-48 25-1-15,46-25 7 0,-46 25-17 0,43-22 5 16,-43 22-5-16,37-18 3 0,-37 18-11 0,31-14 7 16,-31 14-2-16,0 0 2 0,33-15-15 15,-33 15 26-15,0 0-17 0,0 0-2 0,32-13-18 16,-32 13-42-16,0 0-49 0,0 0-20 0,0 0-41 16,0 0-34-16,0 0-80 0,36 7-132 15,-36-7 146-15,0 0 233 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5-09-27T16:34:37.178"/>
    </inkml:context>
    <inkml:brush xml:id="br0">
      <inkml:brushProperty name="width" value="0.21167" units="cm"/>
      <inkml:brushProperty name="height" value="0.21167" units="cm"/>
      <inkml:brushProperty name="fitToCurve" value="1"/>
    </inkml:brush>
  </inkml:definitions>
  <inkml:trace contextRef="#ctx0" brushRef="#br0">3025 0 0 0,'0'0'45'0,"0"0"94"15,0 0-32-15,0 0-11 0,0 0-25 0,0 0 4 16,0 0-12-16,0 0 10 0,0 0-11 16,0 0 10-16,0 0-17 0,0 0 9 0,0 0-28 15,0 0 16-15,0 0-6 0,0 0 0 0,0 0 10 16,0 0-7-16,0 0-6 0,0 0 11 0,0 0 1 16,0 0-5-16,0 0 3 0,0 0-9 15,0 0 7-15,0 0 3 0,0 0-5 0,0 0-3 16,0 0-5-16,0 0-5 0,0 0-7 0,0 0-3 15,0 0-2-15,0 0-7 0,0 0-53 0,0 0 60 16,0 0-5-16,0 0 11 0,0 0-19 16,0 0-2-16,32 5-2 0,-32-5 4 0,0 0 23 15,0 0 1-15,17 25-3 0,-17-25 7 0,0 0-18 16,28 23 5-16,-28-23 3 0,17 22 2 16,-17-22-4-16,23 23 3 0,-23-23-7 0,26 26-17 15,-26-26 12-15,26 22 6 0,-26-22-6 0,21 25-58 16,-21-25 67-16,26 22-11 0,-26-22 3 0,26 23-6 15,-26-23 3-15,23 21-7 0,-23-21 6 16,25 20-11-16,-25-20 3 0,26 23 4 0,-26-23-7 16,23 20-10-16,-23-20 16 0,23 20-17 0,-23-20 14 15,25 19-13-15,-25-19 12 0,20 18-7 0,-20-18 0 16,23 21-1-16,-23-21 9 0,23 17 1 0,-23-17-4 16,26 21-13-16,-26-21 17 0,30 23 5 15,-30-23-9-15,28 25-5 0,-28-25 3 0,32 22-9 16,-32-22 12-16,28 21-10 0,-28-21 4 0,26 22-4 15,-26-22 9-15,26 18 3 0,-26-18 35 16,20 21-49-16,-20-21 9 0,0 0-19 0,31 22 14 16,-31-22-1-16,0 0 2 0,26 21-7 0,-26-21 12 15,0 0-1-15,24 18 5 0,-24-18-12 16,0 0 16-16,0 0-22 0,26 18 12 0,-26-18-5 16,0 0 9-16,0 0-15 0,0 0 14 0,23 18-5 15,-23-18 2-15,0 0-8 0,0 0 48 0,0 0-56 16,0 0 13-16,0 0-7 0,0 0 4 0,0 0-3 15,24 19 13-15,-24-19-8 0,0 0 17 16,0 0-15-16,0 0 7 0,0 0-1 0,0 0 2 16,0 0-18-16,0 0 19 0,0 0 4 0,0 0-4 15,0 0 6-15,0 0-2 0,0 0 0 0,0 0 12 16,0 0-6-16,0 0 18 0,0 0-5 16,0 0 10-16,0 0-19 0,0 0 3 0,-16-32 2 15,16 32-10-15,0 0-16 0,-8-37 7 16,8 37-5-16,-6-33 4 0,6 33-7 0,-7-34 13 15,7 34-18-15,-6-36 15 0,6 36-12 0,-10-40 35 16,10 40-59-16,-1-40 30 0,1 40-8 16,-6-38 2-16,6 38-13 0,-6-39 21 0,6 39-13 15,-8-36 5-15,8 36-1 0,0 0 3 0,-6-44-12 16,6 44 20-16,0 0-13 0,-3-31 7 0,3 31-10 16,0 0 12-16,0 0-6 0,0 0-2 0,0 0 0 15,0 0 5-15,0-35-7 0,0 35 5 16,0 0-1-16,0 0-2 0,0 0-7 0,0 0 6 15,0 0-8-15,0 0 7 0,0 0-12 0,0 0 14 16,0 0-11-16,0 0 11 0,0 0-13 0,20 23 21 16,-20-23-4-16,13 23 2 0,-13-23-9 15,0 0 6-15,14 41 3 0,-14-41-5 0,16 36 0 16,-16-36-2-16,13 36-4 0,-13-36 6 0,14 36-9 16,-14-36 4-16,9 37-13 0,-9-37 9 15,7 38 0-15,-7-38-5 0,-4 37 7 0,4-37 3 16,-6 43-7-16,6-43 14 0,-13 42-22 0,13-42 23 15,-20 40-10-15,20-40 9 0,-27 38-5 0,27-38 10 16,-26 39-8-16,26-39 1 0,-30 29-15 16,30-29 18-16,-31 28-2 0,31-28 1 0,-35 27-42 15,35-27 55-15,-42 19-11 0,42-19 13 0,-40 15-7 16,40-15 4-16,-43 5-15 0,43-5 5 0,-46 6-9 16,46-6 23-16,-40 0-2 0,40 0 2 0,-39-6-9 15,39 6 8-15,-37-10-3 0,37 10 3 16,-31-13-13-16,31 13 13 0,-29-14 1 0,29 14-9 15,-28-18 6-15,28 18 0 0,0 0-12 0,-34-22 3 16,34 22-1-16,0 0 4 0,0 0-5 16,0 0 0-16,-19-21-2 0,19 21 0 0,0 0-12 15,0 0-16-15,0 0-40 0,0 0-5 0,0 0-47 16,-7-34-13-16,7 34-37 0,0 0-23 0,0 0-48 16,0 0-8-16,0 0-276 0,0 0 163 0,0 0 167 15</inkml:trace>
  <inkml:trace contextRef="#ctx0" brushRef="#br0" timeOffset="797">2293 139 74 0,'0'0'275'0,"0"0"-63"0,0 0-38 0,17-22-25 0,-17 22-40 15,0 0-21-15,0 0-37 0,0 0 5 0,0 0-14 16,0 0-7-16,0 0 11 0,0 0-31 16,0 0-5-16,0 0-3 0,0 0 0 0,0 0-2 15,0 0-1-15,0 0 2 0,0 0-1 0,0 0 4 16,0 0-4-16,14 28 3 0,-14-28-7 16,0 0 6-16,-13 29 1 0,13-29-2 0,0 0-3 15,-13 35 4-15,13-35-2 0,0 0 4 0,-20 29-2 16,20-29-5-16,0 0 16 0,-25 21-14 15,25-21 23-15,0 0-4 0,0 0 2 0,0 0-3 16,-26 16 3-16,26-16-13 0,0 0 11 0,0 0-11 16,0 0 4-16,-37-12 0 0,37 12 0 15,0 0 1-15,-23-15 6 0,23 15-1 0,0 0-1 16,-17-23-5-16,17 23 7 0,0 0-11 0,-12-29 10 16,12 29-9-16,0 0 4 0,0 0-21 0,0 0 23 15,-5-30-9-15,5 30-1 0,0 0-12 16,0 0 11-16,0 0-13 0,0 0 12 0,0 0-3 15,28-18 6-15,-28 18-11 0,0 0 21 0,40 1-23 16,-40-1 9-16,37 7-4 0,-37-7-2 0,32 11-2 16,-32-11 6-16,40 17-14 0,-40-17 21 0,37 25-9 15,-37-25 3-15,30 32-22 0,-30-32 11 16,30 29 2-16,-30-29-8 0,19 39-17 0,-19-39 3 16,14 43-46-16,-14-43 11 0,3 52-17 0,-3-52-6 15,-9 53-7-15,-2-21-13 0,-4 4-11 16,1-6 13-16,-6 1-10 0,-3-3 3 0,-1-1-31 15,1 2-37-15,-3-3-92 0,-4-4 80 0,0-1 53 16</inkml:trace>
  <inkml:trace contextRef="#ctx0" brushRef="#br0" timeOffset="1157">1213 225 0 0,'0'0'266'0,"-23"-23"-6"0,23 23-48 16,0 0-17-16,0 0-51 0,-13-29-33 0,13 29-18 15,0 0-17-15,0 0-26 0,0 0 0 0,0 0-16 16,0 0-1-16,0 0 15 0,0 0-19 0,0 0-9 16,29 11 0-16,-29-11-1 0,30 22-5 15,-30-22 6-15,32 31-14 0,-14-13 8 0,5 4 1 16,-1 1 2-16,1 7-9 0,0-3-6 0,0 3-2 16,-2-1-10-16,1-1 24 0,-1 4-85 15,-1-4-34-15,2 1-7 0,-4-1-32 0,-3-2-7 16,-1-2-27-16,-14-24-222 0,20 41 137 0,-20-41 254 15</inkml:trace>
  <inkml:trace contextRef="#ctx0" brushRef="#br0" timeOffset="1938">840 802 88 0,'0'0'276'16,"-20"-31"-76"-16,20 31-9 0,0 0-46 16,-8-37-21-16,8 37-37 0,0 0-10 0,14-37-20 15,-14 37-5-15,27-25-11 0,-27 25 5 0,34-31-13 16,-34 31 30-16,40-26-36 0,-40 26 8 0,43-26-11 15,-43 26 2-15,43-20-2 0,-43 20 2 16,37-11-14-16,-37 11 3 0,26-11-10 0,-26 11 7 16,0 0-12-16,34-11-8 0,-34 11 15 0,0 0-7 15,0 0 5-15,0 0-1 0,0 0 4 0,0 0-1 16,0 0-14-16,34 12 4 0,-34-12-3 16,0 0 12-16,3 34-8 0,-3-34 2 0,-3 37-2 15,3-37 14-15,-14 47-12 0,3-17-31 0,-1-3 32 16,-4 4 1-16,-2 1-15 0,1-2 33 15,-3 0-47-15,0 1 12 0,0-1-11 0,2-3 16 16,-4-2-18-16,2-2 17 0,2 2-10 0,-4-2 18 16,22-23-18-16,-36 33 13 0,36-33-5 15,-39 25-9-15,39-25 18 0,-34 19 4 0,34-19-6 16,-30 11 2-16,30-11-4 0,0 0 9 0,-51 0-8 16,51 0 10-16,-34-9-14 0,34 9 10 0,-29-12-6 15,29 12 12-15,-29-13-9 0,29 13 15 16,-23-16-7-16,23 16 12 0,0 0-20 0,-28-14 18 15,28 14-6-15,0 0 5 0,0 0-7 0,0 0 1 16,0 0-12-16,0 0 1 0,0 0-9 0,0 0 14 16,0 0-17-16,0 0 19 0,0 0-7 0,0 0 6 15,0 0-16-15,-10 26 11 0,10-26-3 16,0 0-4-16,-8 50 10 0,8-50 0 0,-14 44-10 16,14-44 14-16,-17 52-12 0,5-24 6 0,0 1-12 15,0-3 5-15,-2-1-10 0,-3 4 3 16,0-6 3-16,2-1 7 0,-1-1-7 0,16-21 6 15,-34 37 2-15,34-37 10 0,-29 29 3 0,29-29 18 16,-37 18-14-16,37-18 18 0,-33 11 5 16,33-11-2-16,0 0-9 0,-57-4 9 0,57 4-4 15,-35-7 9-15,35 7 0 0,-34-20 5 0,34 20-11 16,-31-29 8-16,31 29-13 0,-26-33-1 0,26 33-7 16,-21-41 4-16,21 41-18 0,-20-45 19 15,20 45-15-15,-13-41 5 0,13 41-11 0,-13-39 8 16,13 39-6-16,-10-29-13 0,10 29-27 0,0 0-24 15,-12-32-33-15,12 32-19 0,0 0 58 0,0 0-137 16,0 0-24-16,0 0-234 0,6-39 151 0,-6 39 213 16</inkml:trace>
  <inkml:trace contextRef="#ctx0" brushRef="#br0" timeOffset="2281">1374 1136 81 0,'29'-11'329'0,"-29"11"-85"0,0 0-33 15,31-10-57-15,-31 10-21 0,0 0-41 0,0 0-8 16,0 0-31-16,0 0 1 0,0 0-16 16,0 0-11-16,0 0-15 0,0 0 16 0,30-8-16 15,-30 8-4-15,0 0 4 0,0 0-7 0,0 0-3 16,0 0 1-16,0 0-13 0,0 0-2 0,0 0-11 16,0 0-11-16,0 0-33 0,0 0-7 15,0 0-11-15,0 0-20 0,0 0-27 0,0 0-31 16,0 0-197-16,0 0 122 0,0 0 75 0</inkml:trace>
  <inkml:trace contextRef="#ctx0" brushRef="#br0" timeOffset="2891">600 1763 0 0,'0'0'208'0,"0"0"66"0,0 0-70 0,0 0-21 16,-7 30-34-16,7-30-17 0,0 0-28 0,0 0-18 15,0 0-26-15,0 0-9 0,0 0-14 0,0 0-1 16,0 0-19-16,-10 25 3 0,10-25 4 16,0 0 6-16,0 0-21 0,0 0 5 0,0 0-7 15,7 35 6-15,-7-35-13 0,0 0 4 0,0 0 8 16,0 0-3-16,0 0-14 0,0 0 5 0,0 0 8 15,0 0 0-15,0 37-9 0,0-37 52 16,0 0-49-16,0 0 20 0,0 0 5 0,0 0 8 16,0 0-10-16,0 0 7 0,0 0-14 0,0 0-5 15,0 0-11-15,0 0 9 0,0-43-8 16,0 43 6-16,0 0-14 0,0 0 16 0,0 0-14 16,-19-32 9-16,19 32-31 0,0 0 36 0,0 0-15 15,12-29 4-15,-12 29-1 0,0 0 6 16,0 0-15-16,0 0 28 0,0 0-22 0,0 0 5 15,0 0-7-15,0 0 11 0,0 0-19 0,0 0 16 16,0 0-15-16,0 0 15 0,0 0-9 0,0 0 5 16,0 0-11-16,0 0 17 0,0 0-11 15,0 0 10-15,0 0-4 0,0 0-7 0,0 0 15 16,0 0-7-16,0 0-11 0,0 0 10 0,0 0-23 16,0 0-13-16,0 0-41 0,0 0-38 0,0 0-39 15,0 0-31-15,0 0-77 0,-33 9-147 16,33-9 144-16,0 0 245 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5-09-27T17:26:48.112"/>
    </inkml:context>
    <inkml:brush xml:id="br0">
      <inkml:brushProperty name="width" value="0.21167" units="cm"/>
      <inkml:brushProperty name="height" value="0.21167" units="cm"/>
      <inkml:brushProperty name="color" value="#C00000"/>
      <inkml:brushProperty name="fitToCurve" value="1"/>
    </inkml:brush>
  </inkml:definitions>
  <inkml:trace contextRef="#ctx0" brushRef="#br0">819 263 0 0,'0'0'65'0,"0"0"106"15,0 0-18-15,0 0-38 0,-17-22-2 0,17 22-24 16,0 0 11-16,0 0-22 0,0 0 2 16,0 0-23-16,0 0 2 0,0 0-15 0,0 0 11 15,0 0-18-15,0 0-16 0,0 0 18 0,0 0 0 16,0 0 23-16,0 0-33 0,0 0-5 16,0 0 6-16,0 0-11 0,0 0 3 0,0 0 0 15,0 0-1-15,0 0-2 0,0 0 5 0,0 0-11 16,0 0 20-16,0 0-52 0,0 0 33 15,0 0 0-15,0 0-3 0,0 0 10 0,0 0 16 16,0 0-6-16,0 0 8 0,0 0-11 0,0 0 1 16,0 0-5-16,5 42 7 0,-5-42-6 0,0 0 1 15,6 29-24-15,-6-29 15 0,0 0 56 16,8 35-56-16,-8-35-4 0,7 29 2 0,-7-29-20 16,0 0 37-16,11 44-37 0,-11-44 18 0,9 31-1 15,-9-31 0-15,11 31-4 0,-11-31 15 0,11 33 32 16,-11-33-37-16,11 30-2 0,-11-30 3 0,0 0-2 15,10 41 21-15,-10-41-32 0,0 0 9 16,10 38-15-16,-10-38 20 0,0 0-19 0,6 33 15 16,-6-33-47-16,0 0 53 0,1 33-13 0,-1-33 1 15,0 0 5-15,3 38-30 0,-3-38 22 16,0 0 3-16,-1 39-4 0,1-39 4 0,0 0-9 16,4 43 5-16,-4-43-3 0,0 0 11 0,3 35-17 15,-3-35 17-15,0 0-7 0,3 38 3 16,-3-38-6-16,0 0 9 0,0 0-27 0,0 46 17 15,0-46 0-15,0 0 8 0,0 0-9 0,0 37-8 16,0-37 7-16,0 0 2 0,0 0-1 16,4 32 4-16,-4-32-8 0,0 0 3 0,0 0 1 15,0 0-6-15,3 33-7 0,-3-33 21 0,0 0-5 16,0 0-7-16,0 0 0 0,0 0 1 0,0 0-6 16,0 0 9-16,0 0-13 0,0 0-67 0,0 0 36 15,0 0-7-15,0 0-17 0,0 0-8 16,0 0-25-16,0 0-7 0,0 0-13 0,9 28-7 15,-9-28-19-15,0 0-10 0,0 0-12 0,0 0-17 16,29-19-243-16,-29 19 147 0,20-20 229 16</inkml:trace>
  <inkml:trace contextRef="#ctx0" brushRef="#br0" timeOffset="2267">577 25 0 0,'0'0'10'0,"10"-25"145"0,-10 25 10 0,0 0-67 15,0 0-10-15,0 0-13 0,0 0 3 0,0 0-17 16,0 0 0-16,0 0-16 0,0 0 3 0,0 0-6 16,0 0-2-16,0 0-13 0,0 0 2 0,0 0-10 15,0 0 3-15,0 0-12 0,0 0 22 16,0 0-22-16,0 0-5 0,0 0 9 0,0 0-1 16,0 0-10-16,0 0 1 0,0 0 0 0,0 0 10 15,0 0-14-15,0 0 12 0,0 0 0 0,0 0-6 16,0 0 12-16,-35-2 4 0,35 2-8 15,0 0 6-15,0 0-14 0,0 0 12 0,-34 9-15 16,34-9 13-16,0 0-12 0,0 0 9 16,-26 22-10-16,26-22-6 0,0 0 7 0,0 0 14 15,0 0-10-15,-38 10-1 0,38-10 1 0,0 0 4 16,0 0-14-16,0 0 17 0,-31 11 46 16,31-11-56-16,0 0-2 0,0 0 1 0,-27 18-8 15,27-18 8-15,0 0 4 0,0 0 4 0,-28 16-14 16,28-16 4-16,0 0-9 0,0 0 19 0,0 0-12 15,-29 15 0-15,29-15-8 0,0 0 9 0,0 0 6 16,-23 16-5-16,23-16-5 0,0 0 5 16,0 0-4-16,0 0 12 0,-25 15-10 0,25-15 10 15,0 0-20-15,-18 29 17 0,18-29-14 0,0 0 14 16,0 0-36-16,-25 18 37 0,25-18-4 0,0 0 0 16,0 0-7-16,-23 21 12 0,23-21-4 15,0 0 0-15,0 0-3 0,-24 18 9 0,24-18-8 16,0 0 3-16,0 0-28 0,-20 27 31 0,20-27-14 15,0 0 5-15,0 0 30 0,-22 20-27 16,22-20-9-16,0 0 12 0,-17 23-9 0,17-23 14 16,0 0-11-16,-16 27 5 0,16-27 0 0,0 0 1 15,0 0-10-15,-20 25 5 0,20-25-27 0,0 0 40 16,0 0-14-16,-17 27 8 0,17-27-9 0,0 0 6 16,-17 23-5-16,17-23 11 0,0 0-10 15,0 0 7-15,-12 32-8 0,12-32 7 0,0 0-21 16,0 0 20-16,-8 34-3 0,8-34 5 0,0 0-13 15,0 0 20-15,-6 34-15 0,6-34 8 0,0 0 29 16,0 0-37-16,-8 30-6 0,8-30 10 16,0 0-7-16,0 0 7 0,-9 32-4 0,9-32 5 15,0 0 5-15,0 0-10 0,-12 38-3 0,12-38 15 16,0 0-22-16,0 0 13 0,-8 33-3 16,8-33 11-16,0 0-22 0,0 0 19 0,-3 35-9 15,3-35 17-15,0 0-21 0,-5 30 19 0,5-30-9 16,0 0 20-16,0 0-23 0,0 39 19 15,0-39-13-15,0 0 6 0,0 0 1 0,6 40 10 16,-6-40-20-16,0 0 6 0,0 0-7 0,8 32 32 16,-8-32-40-16,0 0 14 0,0 0-2 0,8 39 4 15,-8-39-14-15,0 0-2 0,0 0-6 0,4 36 20 16,-4-36-4-16,0 0 3 0,0 0 84 16,10 37-117-16,-10-37 3 0,0 0 20 0,9 26-5 15,-9-26 6-15,0 0-10 0,6 31 18 0,-6-31-13 16,0 0 12-16,6 29-9 0,-6-29 12 15,0 0-55-15,6 31 59 0,-6-31-16 0,0 0 8 16,0 0-4-16,9 32 6 0,-9-32-6 0,0 0 12 16,0 0-10-16,10 30 7 0,-10-30-6 15,0 0 12-15,0 0-7 0,0 0 9 0,16 30-17 16,-16-30 15-16,0 0-10 0,0 0 9 0,17 24-16 16,-17-24 10-16,0 0-14 0,0 0 17 0,14 26-13 15,-14-26 15-15,0 0-16 0,0 0 21 0,22 24-16 16,-22-24 13-16,0 0-4 0,0 0 7 15,20 21-6-15,-20-21 9 0,0 0-23 0,21 18 16 16,-21-18-12-16,0 0 16 0,0 0-9 0,23 15-10 16,-23-15 14-16,0 0-46 0,0 0 29 0,0 0 13 15,20 25 1-15,-20-25-15 0,0 0 6 16,0 0-2-16,18 19 7 0,-18-19-11 0,0 0 11 16,0 0 4-16,19 23 0 0,-19-23-10 0,0 0-13 15,0 0 22-15,24 23-9 0,-24-23 47 16,0 0-57-16,0 0 13 0,25 22-23 0,-25-22 31 15,0 0-6-15,0 0-5 0,26 20 5 0,-26-20 10 16,0 0-23-16,22 15 5 0,-22-15 7 16,0 0-36-16,23 14 44 0,-23-14 1 0,0 0 2 15,30 14-6-15,-30-14 9 0,0 0-14 0,36 12 9 16,-36-12-10-16,0 0 3 0,33 16 7 0,-33-16-7 16,0 0-11-16,0 0 2 0,34 9 1 0,-34-9 11 15,0 0-10-15,0 0 3 0,32 12 3 0,-32-12 3 16,0 0 1-16,0 0-22 0,33 8 9 15,-33-8 7-15,0 0-5 0,0 0-5 0,44 5 4 16,-44-5 6-16,0 0 4 0,0 0-14 0,49 6 29 16,-49-6-37-16,0 0 23 0,0 0-15 15,40 7-2-15,-40-7 12 0,0 0-4 0,0 0-5 16,35 5 9-16,-35-5 8 0,0 0-12 0,0 0 1 16,0 0 0-16,0 0-5 0,0 0 1 0,36 3 2 15,-36-3 2-15,0 0-8 0,0 0 5 0,0 0-10 16,0 0 8-16,0 0-2 0,0 0 1 15,0 0 3-15,0 0 1 0,0 0 11 0,40 0-2 16,-40 0-5-16,0 0-2 0,0 0-3 0,0 0 13 16,0 0-6-16,0 0-3 0,0 0 26 15,0 0-20-15,0 0-14 0,0 0 16 0,0 0-5 16,0 0-2-16,0 0-5 0,0 0 6 0,0 0-12 16,0 0 9-16,0 0 0 0,0 0 1 15,0 0 76-15,0 0-96 0,0 0 6 0,0 0 3 16,0 0-2-16,0 0 12 0,0 0-3 0,0 0-14 15,0 0 4-15,0 0-4 0,0 0-17 0,0 0-27 16,0 0-107-16,0 0 78 0,0 0-48 0,0 0-39 16,0 0-58-16,0 0-17 0,0 0-301 0,0 0 167 15,0 0 157-15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5-09-27T17:37:23.692"/>
    </inkml:context>
    <inkml:brush xml:id="br0">
      <inkml:brushProperty name="width" value="0.21167" units="cm"/>
      <inkml:brushProperty name="height" value="0.21167" units="cm"/>
      <inkml:brushProperty name="color" value="#C00000"/>
      <inkml:brushProperty name="fitToCurve" value="1"/>
    </inkml:brush>
  </inkml:definitions>
  <inkml:trace contextRef="#ctx0" brushRef="#br0">1463 334 0 0,'0'0'105'16,"0"0"85"-16,0 0-18 0,0 0-18 0,-17-30 26 15,17 30-23-15,0 0-31 0,0 0-26 0,0 0 0 16,0 0-13-16,-16-20-53 0,16 20 45 0,0 0-5 16,0 0-7-16,0 0-6 0,0 0-27 15,0 0-6-15,0 0 0 0,-24-18-8 0,24 18-6 16,0 0 3-16,0 0-17 0,0 0 10 0,0 0 11 16,-36 6-3-16,36-6-19 0,0 0 12 15,0 0-2-15,0 0-1 0,-34 12 0 0,34-12-3 16,0 0 1-16,-23 18 0 0,23-18-8 0,0 0 4 15,-23 25 6-15,23-25-13 0,-15 25 12 16,15-25 1-16,-14 24-12 0,14-24 16 0,-11 26-10 16,11-26-2-16,-8 29 0 0,8-29 15 0,0 0-19 15,-1 45 13-15,1-45-12 0,3 34 5 0,-3-34-10 16,9 33-9-16,-9-33 10 0,14 27 8 0,-14-27-16 16,17 25 4-16,-17-25 2 0,18 26 1 15,-18-26-6-15,0 0 8 0,31 25-15 0,-31-25 15 16,0 0-9-16,34 14 23 0,-34-14-21 0,0 0 11 15,44 7 0-15,-44-7 6 0,0 0-6 0,54-4 2 16,-54 4 67-16,34-3-77 0,-34 3-15 16,36-10 27-16,-36 10-4 0,33-17 14 0,-33 17-2 15,30-18 18-15,-30 18 14 0,25-23 3 0,-25 23-17 16,15-27 14-16,-15 27-13 0,0 0 8 16,11-38-17-16,-11 38 9 0,0 0-14 0,0-40 9 15,0 40-1-15,0 0 8 0,-6-38-16 0,6 38-4 16,-11-25-6-16,11 25-3 0,-17-26-60 0,17 26 77 15,-21-25-5-15,21 25-3 0,-29-24-13 16,29 24 44-16,-39-23-47 0,39 23-2 0,-40-22 7 16,40 22-6-16,-43-16 1 0,43 16-5 0,-29-11 12 15,29 11-8-15,0 0-11 0,-34-7 4 0,34 7 5 16,0 0-33-16,0 0 35 0,-32 7 16 16,32-7-2-16,0 0-7 0,-21 17-3 0,21-17 1 15,0 0 0-15,-17 23 1 0,17-23-7 0,0 0 10 16,-14 35-4-16,14-35 11 0,0 0-5 15,-12 40-7-15,12-40 2 0,-11 35-5 0,11-35 18 16,-11 31-4-16,11-31-13 0,-14 34-15 0,14-34 28 16,-16 35-9-16,16-35-11 0,-17 38 0 15,17-38-6-15,-26 38-9 0,26-38 4 0,-27 35-3 16,27-35 2-16,-26 30 17 0,26-30-12 0,-27 25-11 16,27-25 13-16,-25 21-1 0,25-21 7 0,0 0-1 15,-29 19 9-15,29-19-15 0,0 0 25 0,0 0-11 16,0 0 10-16,-35 9-19 0,35-9 22 0,0 0-15 15,0 0 17-15,0 0-8 0,-32-13 54 16,32 13-79-16,0 0 20 0,-20-21 2 0,20 21 5 16,0 0 15-16,-19-30-6 0,19 30-13 0,0 0 16 15,-17-40 9-15,17 40-3 0,0 0-16 16,-9-32-25-16,9 32 31 0,0 0 16 0,0 0-7 16,-6-32 8-16,6 32-11 0,0 0-7 0,0 0-13 15,0 0-1-15,0 0-1 0,0 0-12 16,0 0-16-16,0 0 17 0,0 0 3 0,0 0 11 15,0 0-11-15,0 0-79 0,0 0 101 0,0 0-5 16,11 29-10-16,-11-29 40 0,0 0-40 16,3 33 2-16,-3-33-4 0,0 0 1 0,-3 38-21 15,3-38 24-15,0 0-14 0,-8 39 11 0,8-39-11 16,-11 26 14-16,11-26-14 0,-17 25-16 0,17-25 28 16,-20 24-6-16,20-24-3 0,-19 18 11 0,19-18-12 15,-24 16 13-15,24-16 1 0,0 0 4 0,-32 17-16 16,32-17 15-16,0 0-6 0,0 0 8 15,-32 12-10-15,32-12 22 0,0 0-9 0,0 0 18 16,-34-7-19-16,34 7 22 0,0 0-9 0,-29-22 21 16,29 22-11-16,-21-21-10 0,21 21 4 15,-23-29 3-15,23 29-16 0,-22-33 15 0,22 33-13 16,-18-42 11-16,18 42-16 0,-22-41 19 0,22 41-11 16,-18-45 2-16,18 45-4 0,-20-51-1 15,20 51-6-15,-20-50 16 0,20 50-5 0,-19-54-10 16,10 28 26-16,0-2-25 0,9 28-2 0,-15-53-4 15,6 23-6-15,9 30-1 0,-13-58 5 0,13 58 13 16,-7-55-13-16,7 55 9 0,-10-52 1 16,10 52 1-16,-9-44-7 0,9 44 4 0,-6-38 11 15,6 38 5-15,-6-34 29 0,6 34-43 0,0 0 3 16,0 0-6-16,-5-38 7 0,5 38-3 0,0 0-8 16,0 0-17-16,0 0 17 0,0 0 2 15,0 0-6-15,0 0-2 0,0 0 2 0,0 0-9 16,0 0 0-16,0 0 11 0,0 0-6 0,0 0 1 15,0 0 0-15,0 0 4 0,8 29 5 16,-8-29-8-16,6 32 2 0,-6-32-58 0,8 39 55 16,-8-39 13-16,3 43 11 0,-3-43-4 0,14 48-16 15,-14-48 5-15,9 53-7 0,-9-53 0 0,8 51-2 16,-8-51 6-16,12 56-55 0,-12-56 67 0,9 54-5 16,-9-54 1-16,6 54-17 0,-6-54 22 15,11 54-11-15,-11-54 4 0,9 55-7 0,-9-55 9 16,12 51-22-16,-12-51 24 0,14 55-12 0,-14-55 9 15,16 45-11-15,-16-45 2 0,15 45-6 0,-15-45-3 16,12 47-3-16,-12-47-4 0,8 43-3 16,-8-43 4-16,4 41-10 0,-4-41 4 0,5 38-1 15,-5-38 11-15,-6 38-5 0,6-38-12 0,-9 34 15 16,9-34 3-16,-10 32 4 0,10-32 5 16,-12 28-20-16,12-28 2 0,-17 20 9 0,17-20-9 15,-18 27 6-15,18-27-5 0,-19 19 11 0,19-19-13 16,-18 18 8-16,18-18-5 0,0 0 4 0,-32 23-10 15,32-23 15-15,0 0 3 0,-42 6 3 16,42-6-7-16,0 0 10 0,-39 13-8 0,39-13 7 16,0 0 17-16,-36 1-21 0,36-1-15 0,0 0 22 15,0 0-3-15,-47-4-2 0,47 4 3 0,0 0 5 16,-43-12-2-16,43 12-4 0,-25-16 2 0,25 16-1 16,-34-18 3-16,34 18-2 0,-29-22-1 15,29 22 0-15,-34-26 13 0,34 26-15 0,-30-32 4 16,30 32 8-16,-29-31 0 0,29 31-9 0,-22-33 16 15,22 33-2-15,-17-36 0 0,17 36-3 16,-15-36-24-16,15 36 25 0,-11-36-6 0,11 36-6 16,-8-36 12-16,8 36-10 0,-6-39-13 0,6 39-17 15,0 0-3-15,-4-37-29 0,4 37-1 16,0 0-34-16,0 0-6 0,3-33-19 0,-3 33-1 16,0 0-28-16,0 0-8 0,0 0-27 0,15-28-8 15,-15 28-12-15,0 0-266 0,22-20 154 0,-22 20 204 16</inkml:trace>
  <inkml:trace contextRef="#ctx0" brushRef="#br0" timeOffset="813">928 90 0 0,'0'0'195'0,"0"0"51"15,0 0 6-15,0 0-45 0,0 0-26 0,0 0-36 16,0 0-13-16,0 0-27 0,-6-30-17 16,6 30-14-16,0 0-14 0,0 0-15 0,0 0 5 15,0 0-24-15,0 0-10 0,0 0 1 0,0 0 2 16,0 0-19-16,0 0 10 0,0 0 5 15,0 0 1-15,-13 22-6 0,13-22-3 0,0 0-20 16,-12 25 26-16,12-25-16 0,0 0 14 0,-12 28-14 16,12-28 3-16,0 0 7 0,-6 30-7 0,6-30 9 15,0 0-4-15,-14 28-2 0,14-28 1 16,0 0 16-16,0 0-38 0,-12 25 13 0,12-25 6 16,0 0 4-16,0 0-3 0,0 0 46 0,0 0-45 15,0 0-11-15,0 0 9 0,0 0 6 0,0 0 3 16,0 0 2-16,0 0-12 0,0 0-3 0,0 0 0 15,0 0 9-15,0 0-1 0,0 0-29 16,0 0 35-16,6-37 16 0,-6 37-17 0,0 0 66 16,10-32-76-16,-10 32 1 0,0 0-2 0,17-33 12 15,-17 33-3-15,0 0-7 0,16-34-1 16,-16 34 11-16,0 0-7 0,16-26 9 0,-16 26-13 16,0 0-83-16,22-22 100 0,-22 22-5 0,0 0-7 15,25-19 33-15,-25 19-45 0,0 0 20 16,0 0-12-16,24-12 3 0,-24 12-8 0,0 0 0 15,0 0-9-15,0 0 9 0,0 0 4 0,0 0 8 16,0 0-6-16,0 0 4 0,0 0-8 0,0 0 5 16,43 1-6-16,-43-1 10 0,0 0-18 15,0 0 9-15,0 0 2 0,20 20 0 0,-20-20-6 16,0 0 22-16,0 0-18 0,12 23-5 0,-12-23 29 16,0 0-33-16,0 0 3 0,0 0 17 0,17 31-16 15,-17-31 22-15,0 0-19 0,0 0 17 16,14 24-14-16,-14-24-12 0,0 0-11 0,0 0 10 15,0 0-14-15,15 20-19 0,-15-20-44 0,0 0-33 16,0 0-22-16,0 0-20 0,0 0-33 16,0 0-28-16,0 0-208 0,0 0 149 0,0 0 221 15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5-09-27T17:26:58.175"/>
    </inkml:context>
    <inkml:brush xml:id="br0">
      <inkml:brushProperty name="width" value="0.21167" units="cm"/>
      <inkml:brushProperty name="height" value="0.21167" units="cm"/>
      <inkml:brushProperty name="color" value="#C00000"/>
      <inkml:brushProperty name="fitToCurve" value="1"/>
    </inkml:brush>
  </inkml:definitions>
  <inkml:trace contextRef="#ctx0" brushRef="#br0">9600 24 0 0,'0'0'124'0,"0"0"16"0,-16-24-16 15,16 24-23-15,0 0-16 0,0 0 1 0,0 0-16 16,0 0 3-16,0 0-26 0,0 0 19 16,0 0-21-16,0 0-2 0,0 0 2 0,0 0-6 15,0 0-15-15,0 0 14 0,0 0-3 0,0 0 6 16,0 0-7-16,0 0 4 0,0 0-10 0,0 0 7 16,0 0-7-16,0 0 18 0,0 0-28 15,0 0 10-15,0 0-10 0,0 0 3 0,0 0-5 16,0 0 6-16,0 0-11 0,0 0-8 0,0 0 7 15,0 0 7-15,0 0-4 0,0 0-16 0,0 0 6 16,0 0 8-16,0 0 8 0,0 0-2 16,0 0-6-16,0 0 9 0,0 0-5 0,0 0 12 15,20 18-20-15,-20-18 17 0,0 0-11 0,14 22 7 16,-14-22-8-16,0 0 17 0,19 28-16 16,-19-28-1-16,0 0-5 0,21 33 8 0,-21-33-13 15,17 25 4-15,-17-25-7 0,15 28 15 0,-15-28-14 16,16 27-2-16,-16-27 2 0,15 22 6 15,-15-22-13-15,14 29 11 0,-14-29-11 0,18 25 4 16,-18-25-1-16,0 0 37 0,11 35-41 0,-11-35 13 16,0 0-9-16,8 34 10 0,-8-34-20 0,0 0 21 15,0 0-16-15,6 40 14 0,-6-40-10 0,0 0 10 16,0 0-6-16,1 40 0 0,-1-40-5 16,0 0 13-16,0 0-10 0,5 36 10 0,-5-36 29 15,0 0-47-15,0 0-2 0,0 35 4 0,0-35-5 16,0 0 23-16,0 0-35 0,0 0 6 15,-11 32-6-15,11-32 16 0,0 0-2 0,0 0 12 16,0 0-15-16,0 0 5 0,-14 24-4 0,14-24 8 16,0 0 69-16,0 0-80 0,0 0-8 15,0 0 12-15,0 0-1 0,0 0 9 0,-29 11-9 16,29-11-9-16,0 0 16 0,0 0 9 0,-38-7-17 16,38 7 18-16,0 0-13 0,-39-15 7 0,39 15-4 15,-29-16-1-15,29 16 4 0,-23-15 3 16,23 15-6-16,-26-20 3 0,26 20 2 0,-20-18 2 15,20 18-5-15,-26-22-31 0,26 22 34 0,-18-25 10 16,18 25-8-16,-20-23 15 0,20 23-17 0,-17-23 7 16,17 23-2-16,-20-27 0 0,20 27-6 0,-14-25 2 15,14 25-55-15,-14-21 69 0,14 21-2 16,0 0-7-16,-13-29 33 0,13 29-48 0,0 0 17 16,0 0-6-16,0 0 3 0,-10-32-6 0,10 32 16 15,0 0-13-15,0 0 10 0,0 0-10 16,0 0 13-16,0 0-11 0,0-36-4 0,0 36 4 15,0 0 8-15,0 0-9 0,0 0 11 0,0 0-13 16,0 0 12-16,0 0-15 0,6-33 8 16,-6 33-1-16,0 0 14 0,0 0-14 0,0 0-4 15,0 0-6-15,0 0 7 0,0 0-5 0,0 0 10 16,0 0-12-16,0 0 9 0,0 0-5 0,0 0 8 16,0 0-10-16,0 0 25 0,0 0-30 0,0 0 5 15,0 0-5-15,0 0 6 0,0 0-4 0,0 0 9 16,0 0-9-16,0 0 10 0,0 0-6 15,0 0 12-15,0 0-10 0,20 19 3 0,-20-19-10 16,0 0 12-16,0 0 0 0,10 32 2 0,-10-32-12 16,0 0 10-16,15 29-4 0,-15-29 6 15,0 0-10-15,9 32 6 0,-9-32-4 0,0 0 9 16,9 32-7-16,-9-32 3 0,0 0-6 0,10 32 8 16,-10-32-11-16,0 0 13 0,7 30-2 15,-7-30 15-15,0 0-28 0,0 0 1 0,6 36-1 16,-6-36 11-16,0 0-7 0,0 0 8 0,0 0-28 15,-3 41 22-15,3-41-2 0,0 0-3 0,0 0 49 16,0 0-71-16,-7 33 4 0,7-33 16 0,0 0-11 16,0 0 7-16,0 0-2 0,0 0 4 15,-13 30-17-15,13-30 22 0,0 0-2 0,0 0 38 16,0 0-52-16,0 0 6 0,0 0 7 0,-26 18 8 16,26-18 2-16,0 0-1 0,0 0-7 15,0 0 0-15,0 0-6 0,0 0 13 0,0 0-5 16,-38 3 3-16,38-3-5 0,0 0 9 0,0 0-13 15,0 0 16-15,0 0-8 0,0 0 8 16,-31-11-11-16,31 11 16 0,0 0-12 0,0 0 4 16,0 0-4-16,-24-19-21 0,24 19 24 0,0 0 8 15,-20-18 22-15,20 18-33 0,0 0-6 0,-22-20 13 16,22 20-7-16,0 0 8 0,-18-22-15 16,18 22 20-16,0 0-20 0,0 0 12 0,-19-25-7 15,19 25 63-15,0 0-84 0,0 0 26 0,0 0-6 16,0 0 8-16,0 0-3 0,0 0 9 0,0 0-8 15,-9-31 6-15,9 31 0 0,0 0 1 0,0 0-10 16,0 0-8-16,0 0 10 0,0 0 9 16,0 0-7-16,0 0 11 0,-9-33-12 0,9 33 9 15,0 0-3-15,0 0 2 0,0 0-5 0,0 0 22 16,0 0-29-16,0 0 5 0,0 0 2 16,0 0 9-16,0 0-11 0,0 0 13 0,0 0-7 15,0 0 5-15,0 0-7 0,0 0 7 0,0 0 3 16,0 0 0-16,0 0-11 0,0 0 4 15,0 0-2-15,0 0 3 0,0 0 16 0,0 0-20 16,0 0-14-16,0 0 8 0,0 0-8 0,0 0 12 16,0 0-6-16,0 0 6 0,0 0 0 0,0 0 3 15,0 0-6-15,0 0 14 0,0 0-25 0,0 0 15 16,0 0-7-16,0 0 5 0,0 0-12 16,0 0 14-16,0 0-4 0,0 0 7 0,0 0 3 15,0 0 5-15,0 0 0 0,0 0-19 0,0 0 26 16,20 24-7-16,-20-24-9 0,0 0 19 0,0 0-19 15,12 32 4-15,-12-32-2 0,0 0 4 16,17 33-8-16,-17-33 11 0,0 0-15 0,15 33 16 16,-15-33-14-16,0 0 4 0,17 36 9 0,-17-36-56 15,14 25 48-15,-14-25 0 0,0 0-5 16,17 32 11-16,-17-32-10 0,0 0 6 0,15 36-4 16,-15-36 3-16,0 0-5 0,17 34 1 0,-17-34-5 15,0 0-12-15,11 35 7 0,-11-35 11 16,0 0 46-16,8 32-56 0,-8-32 0 0,0 0 5 15,0 0-3-15,4 42 4 0,-4-42-8 0,0 0 5 16,0 0-5-16,-4 37 9 0,4-37-7 0,0 0 49 16,0 0-67-16,-16 28 23 0,16-28-2 0,0 0-1 15,0 0-3-15,-23 25 9 0,23-25 0 16,0 0-2-16,-26 21-1 0,26-21 11 0,-24 12-12 16,24-12-12-16,0 0 12 0,-34 14-3 0,34-14 1 15,0 0 20-15,-34 10-12 0,34-10 5 16,0 0-14-16,-47 1 4 0,47-1-9 0,-39-1 13 15,39 1-2-15,-40-6 1 0,40 6-16 0,-41-8 19 16,41 8-10-16,-40-10 10 0,40 10-7 16,-40-12 9-16,40 12-10 0,-35-11 8 0,35 11-10 15,-37-14 11-15,37 14-11 0,-35-21 9 0,35 21-6 16,-33-22 8-16,33 22-9 0,-35-25 5 0,35 25-7 16,-35-31 4-16,35 31 1 0,-35-29 9 15,35 29-26-15,-30-30 20 0,30 30 0 0,-26-32 9 16,26 32-11-16,-21-32 63 0,21 32-62 0,-12-34 16 15,12 34-5-15,-8-34 7 0,8 34-3 0,-3-32-16 16,3 32 6-16,-3-34 25 0,3 34-20 0,0 0 23 16,0-46-8-16,0 46 35 0,6-36-57 15,-6 36 7-15,8-32-6 0,-8 32 15 0,7-32-19 16,-7 32 3-16,11-31-7 0,-11 31 9 0,8-28-6 16,-8 28 3-16,0 0 3 0,12-38 5 15,-12 38-19-15,0 0 17 0,11-25-3 0,-11 25 17 16,0 0-27-16,0 0 1 0,0 0 7 0,0 0-5 15,12-29-6-15,-12 29 7 0,0 0-36 0,0 0 51 16,0 0-11-16,0 0-3 0,0 0-17 0,0 0 7 16,0 0-16-16,0 0-2 0,0 0-6 15,0 0-3-15,0 0-22 0,0 0-4 0,0 0-21 16,0 0-3-16,0 0-42 0,0 0-18 0,15 29-37 16,-15-29-19-16,0 0-63 0,9 27-172 0,-9-27 148 15,0 0 221-15</inkml:trace>
  <inkml:trace contextRef="#ctx0" brushRef="#br0" timeOffset="719">8005 94 0 0,'0'0'62'0,"0"0"177"0,0 0-48 0,-1-34-20 15,1 34-13-15,0 0-11 0,0 0-37 16,0 0 2-16,0 0-34 0,0 0 9 0,0 0-28 16,0 0 7-16,0 0-22 0,0 0-2 0,0 0-17 15,0 0 33-15,-2-35-43 0,2 35 7 16,0 0-15-16,0 0 15 0,0 0 2 0,0 0 15 16,0 0-12-16,0 0 10 0,-7 28 4 0,7-28-3 15,0 0-26-15,-19 33-15 0,19-33 17 0,-14 28 21 16,14-28-17-16,-20 33 68 0,20-33-90 0,-20 39 11 15,20-39-7-15,-20 40-9 0,20-40 23 16,-29 43-20-16,14-20 5 0,0-1-6 0,1 2-1 16,-6-2 5-16,6 1 0 0,-3-1-43 0,2 0 53 15,-2-3 8-15,-3 2-3 0,3 0 46 0,0 0-54 16,-3-2 1-16,20-19-6 0,-37 35-3 16,37-35 1-16,-33 36 8 0,33-36-19 0,-33 33 3 15,33-33-1-15,-30 28 13 0,30-28-8 0,-28 29-14 16,28-29 28-16,-26 26 4 0,26-26-25 15,-23 20-9-15,23-20-29 0,-20 18-2 0,20-18-22 16,0 0-4-16,-23 23-24 0,23-23-10 0,0 0-21 16,0 0-30-16,0 0 26 0,0 0-2 0,-17 21-61 15,17-21-118-15,0 0 101 0,0 0 71 16</inkml:trace>
  <inkml:trace contextRef="#ctx0" brushRef="#br0" timeOffset="1203">7655 154 2 0,'0'0'270'0,"5"-32"-72"0,-5 32-8 15,0 0-34-15,5-32 0 0,-5 32-35 0,0 0-12 16,0 0-26-16,0 0-6 0,0 0-21 0,12-25-6 16,-12 25-17-16,0 0 13 0,0 0-12 0,0 0 23 15,0 0-10-15,23 21 10 0,-23-21-7 16,0 0 3-16,21 31-1 0,-21-31-3 0,17 29-15 16,-17-29-3-16,23 36 6 0,-23-36-4 0,25 40 6 15,-11-15 4-15,1 0-2 0,2 2 4 16,0-7-6-16,-6 9-8 0,8 0 8 0,4 3-6 15,-3-3 1-15,0-2-4 0,5 2-6 0,-7-1 1 16,-1-3-7-16,3-1 15 0,-6 1-36 16,-14-25 15-16,28 41-14 0,-28-41 9 0,23 38 3 15,-23-38-10-15,21 28-2 0,-21-28 9 0,12 27-3 16,-12-27 6-16,13 24-13 0,-13-24-15 0,0 0 22 16,12 28 2-16,-12-28 0 0,0 0-6 0,0 0 10 15,17 28-15-15,-17-28 5 0,0 0-4 16,0 0-21-16,0 0-11 0,0 0-17 0,0 0-9 15,14 25-20-15,-14-25-18 0,0 0-29 0,0 0-72 16,0 0 0-16,0 0-39 0,0 0-80 16,0 0-126-16,0 0 151 0,0 0 218 0</inkml:trace>
  <inkml:trace contextRef="#ctx0" brushRef="#br0" timeOffset="2422">6719 962 25 0,'0'0'251'0,"-17"-32"-38"0,17 32-30 0,-7-43-5 16,7 43-32-16,-6-43-22 0,6 43 2 0,0-44-10 16,0 44-6-16,6-46-3 0,-6 46-12 0,4-44-6 15,-4 44-18-15,10-48 0 0,-10 48 4 0,9-48-16 16,-9 48-4-16,11-52-10 0,-11 52 5 16,10-57-16-16,-1 29 4 0,-1-1 8 0,-2 1-7 15,3-1-24-15,2 1 16 0,-11 28 9 0,16-53-2 16,-16 53-13-16,16-46 16 0,-16 46-35 15,17-40 12-15,-17 40 2 0,14-32-11 0,-14 32-2 16,17-27-1-16,-17 27 8 0,20-19-5 0,-20 19-2 16,0 0 3-16,28-21-9 0,-28 21-22 0,0 0 29 15,23-12-7-15,-23 12 2 0,0 0 1 16,0 0-8-16,0 0 8 0,43-3-16 0,-43 3 7 16,0 0 10-16,0 0-3 0,30 12-10 0,-30-12 10 15,0 0-11-15,23 28 11 0,-23-28-11 16,20 26 14-16,-20-26-2 0,17 30-5 0,-17-30 17 15,9 33-12-15,-9-33-12 0,10 37 9 0,-10-37-5 16,4 38-5-16,-4-38-2 0,0 41-13 0,0-41 13 16,-8 36-13-16,8-36 1 0,-16 36 12 0,16-36 57 15,-27 33-63-15,27-33 3 0,-39 34 2 16,39-34-19-16,-40 28 15 0,40-28-3 0,-46 25 3 16,46-25 3-16,-48 20 6 0,48-20-7 0,-47 22-6 15,47-22-49-15,-53 10 52 0,53-10 9 16,-46 11 1-16,46-11-2 0,-47 4-6 0,47-4-5 15,-43-4 7-15,43 4 6 0,-40-7 54 0,40 7-76 16,-37-7 9-16,37 7 18 0,-31-15 1 0,31 15-9 16,-29-15 7-16,29 15-7 0,-23-15 9 0,23 15 7 15,0 0-9-15,-27-23-4 0,27 23 4 16,0 0 4-16,0 0 8 0,0 0-12 0,-20-23 27 16,20 23-35-16,0 0 8 0,0 0 4 0,0 0-3 15,0 0-4-15,0 0 7 0,0 0-8 0,0 0 9 16,0 0-15-16,0 0 5 0,0 0 4 15,0 0-29-15,0 0 33 0,0 0 2 0,16 23 14 16,-16-23-18-16,0 0 3 0,14 32 6 0,-14-32-3 16,0 0-3-16,6 39-5 0,-6-39 8 15,0 0-6-15,-3 43-1 0,3-43 3 0,0 0 8 16,-10 43-15-16,10-43 17 0,-13 31-12 0,13-31-2 16,-17 30 10-16,17-30-9 0,-16 25 63 15,16-25-80-15,-20 23 18 0,20-23 6 0,-23 21-15 16,23-21 15-16,-23 18-7 0,23-18 4 0,-31 17-11 15,31-17 19-15,-26 15-15 0,26-15 19 0,-34 10-25 16,34-10 13-16,-31 7-10 0,31-7 10 0,-36 1 21 16,36-1-24-16,0 0 4 0,-57-1-3 15,57 1-7-15,-37-6 11 0,37 6-3 0,-40-7 3 16,40 7 10-16,-34-11-8 0,34 11 13 0,-38-11 0 16,38 11-44-16,-31-19 54 0,31 19-8 15,-27-21 3-15,27 21 5 0,-27-25 3 0,27 25 5 16,-23-31 0-16,23 31 4 0,-16-37-16 0,16 37 3 15,-17-35 0-15,17 35 5 0,-13-37-4 16,13 37-1-16,-7-32-10 0,7 32 11 0,0 0-18 16,-3-50 14-16,3 50-10 0,0 0-1 0,3-43 17 15,-3 43-23-15,0 0-4 0,10-40 0 0,-10 40 8 16,0 0-4-16,14-31-1 0,-14 31 1 0,0 0-31 16,0 0 33-16,16-30-9 0,-16 30-18 15,0 0-40-15,0 0 14 0,0 0-8 0,0 0-45 16,0 0-17-16,0 0-23 0,0 0-32 0,0 0-38 15,0 0-42-15,0 0-62 0,33 8-146 0,-33-8 155 16,0 0 207-16</inkml:trace>
  <inkml:trace contextRef="#ctx0" brushRef="#br0" timeOffset="3344">5321 452 0 0,'0'0'148'0,"0"0"-1"0,0 0-14 16,0 0-5-16,0 0-17 0,0 0-4 0,0 0-21 15,0 0-3-15,0 0 117 0,0 0-167 0,0 0-3 16,0 0-1-16,-17-21-1 0,17 21 8 0,0 0-4 15,0 0 10-15,-40 0-20 0,40 0 12 16,0 0-7-16,0 0 4 0,-50 4-6 0,50-4 18 16,0 0-18-16,-43 2 13 0,43-2-3 0,0 0-2 15,-46 3 0-15,46-3 7 0,0 0-8 16,-43 1-3-16,43-1-4 0,0 0 5 0,-51 4-2 16,51-4 5-16,0 0-10 0,-57 4 6 0,57-4 14 15,-46 6-22-15,46-6 3 0,-41 1-16 16,41-1 10-16,-49 4 30 0,49-4-39 0,-46 5 1 15,46-5-11-15,-45 4 0 0,45-4 12 0,-43 2-3 16,43-2 4-16,-40 2-11 0,40-2-3 16,-44 0 14-16,44 0-11 0,-43 1-33 0,43-1 51 15,-43 0-6-15,43 0-5 0,-40 0 0 0,40 0-12 16,0 0 14-16,-43-1-20 0,43 1 13 0,0 0-6 16,0 0-3-16,0 0 10 0,0 0-32 0,-40 1 52 15,40-1-17-15,0 0-10 0,0 0 11 16,0 0-14-16,0 0 11 0,0 0-10 0,0 0 5 15,0 0-15-15,0 0 19 0,0 0-27 0,0 0 4 16,0 0-28-16,0 0-12 0,0 0-18 0,0 0-18 16,0 0-26-16,0 0-11 0,0 0-37 15,0 0 7-15,0 0-22 0,0 0-255 0,0 0 151 16,40 9 219-16</inkml:trace>
  <inkml:trace contextRef="#ctx0" brushRef="#br0" timeOffset="3844">5384 944 0 0,'0'0'131'0,"0"0"20"0,0 0-13 15,0 0-11-15,0 0-25 0,0 0 3 0,0 0-10 16,0 0-11-16,-40 4-8 0,40-4 0 0,0 0 0 16,0 0-7-16,-53 0-3 0,53 0 4 15,-40 7-10-15,40-7-21 0,-40-4 16 0,40 4-14 16,-40 0 12-16,40 0-14 0,-46 0-22 0,46 0 15 15,-48 4 5-15,48-4-20 0,-53 0 14 0,53 0-31 16,-53 0 30-16,53 0-12 0,-50 0 4 16,50 0-4-16,-52 3-4 0,52-3-9 0,-51 4 6 15,51-4-13-15,-51 2 20 0,51-2-11 0,-50 2 9 16,50-2-16-16,-49 2-2 0,49-2 4 16,-48 3 8-16,48-3-10 0,-43 4-2 0,43-4-4 15,-40 3 11-15,40-3-10 0,-34 5 8 0,34-5-10 16,0 0 14-16,-37 8-15 0,37-8 12 15,0 0-24-15,0 0 6 0,0 0-23 0,0 0 8 16,-32 5-20-16,32-5-3 0,0 0-27 0,0 0-4 16,0 0-15-16,0 0-9 0,0 0-26 0,0 0-14 15,0 0-20-15,0 0-212 0,0 0 129 16,20-22 80-16</inkml:trace>
  <inkml:trace contextRef="#ctx0" brushRef="#br0" timeOffset="4485">5174 419 0 0,'0'0'125'0,"20"-36"37"0,-20 36-2 16,17-27-8-16,-17 27-7 0,0 0-16 0,17-29-7 16,-17 29-25-16,0 0-10 0,0 0-14 0,17-19 12 15,-17 19-33-15,0 0 12 0,0 0-17 16,0 0 7-16,0 0-4 0,0 0 0 0,0 0-27 16,0 0 32-16,0 0-10 0,0 0 0 0,0 0-9 15,0 0 2-15,0 0-6 0,0 0 26 16,0 0 0-16,0 0-26 0,-31 12 2 0,31-12 1 15,0 0-11-15,-23 32-14 0,23-32 18 0,-17 26-7 16,17-26-2-16,-20 28-57 0,20-28 72 0,-23 32-20 16,23-32 6-16,-26 35 10 0,26-35-19 15,-25 37 8-15,25-37 2 0,-26 38-10 0,26-38 6 16,-23 41-5-16,23-41-4 0,-29 39-1 0,29-39 2 16,-28 39-9-16,15-16 50 0,-3 1-43 0,16-24 3 15,-30 43-3-15,10-20 3 0,0 0-20 0,3-3 22 16,-3 1-18-16,3 0 12 0,-6 1-1 15,6-2 6-15,0 3-2 0,-3-4 2 0,20-19-14 16,-27 34-2-16,27-34 5 0,-23 35-4 0,23-35 29 16,-23 32-16-16,23-32-13 0,-23 34 0 15,23-34-3-15,-17 29 11 0,17-29-5 0,-17 26 1 16,17-26 0-16,-17 25 1 0,17-25-16 0,0 0 21 16,-18 28 19-16,18-28-31 0,0 0-5 15,-16 27 4-15,16-27-1 0,0 0 1 0,-12 23-8 16,12-23 6-16,0 0-22 0,0 0 21 0,-17 22-30 15,17-22 17-15,0 0-16 0,0 0-4 0,0 0-9 16,0 0-8-16,0 0-13 0,0 0 14 0,0 0-21 16,0 0-21-16,0 0-11 0,0 0-12 15,0 0-24-15,0 0-4 0,0 0-25 0,0 0-53 16,0 0-158-16,0 0 135 0,0 0 78 0</inkml:trace>
  <inkml:trace contextRef="#ctx0" brushRef="#br0" timeOffset="5922">3788 760 7 0,'-21'-31'234'0,"21"31"-49"0,0 0-10 0,0 0-14 16,0 0-21-16,0-37 6 0,0 37-45 0,0 0-1 15,0 0-10-15,-6-32-3 0,6 32-12 16,0 0-6-16,0 0 2 0,0 0-12 0,-5-43 4 16,5 43 0-16,0 0 28 0,0 0-57 0,1-39-4 15,-1 39 4-15,0 0-7 0,0 0-7 0,-1-43-3 16,1 43-2-16,0 0 6 0,-3-37-4 15,3 37-5-15,0 0 15 0,-2-40-26 0,2 40 5 16,0 0 4-16,0-46-3 0,0 46 10 0,2-36 1 16,-2 36-1-16,4-36-2 0,-4 36 10 0,7-35-15 15,-7 35 10-15,9-35 6 0,-9 35 6 0,11-33-20 16,-11 33 0-16,7-31 11 0,-7 31-4 16,13-25-5-16,-13 25-10 0,9-31 16 0,-9 31-7 15,0 0-14-15,0 0-1 0,27-22 11 16,-27 22-3-16,0 0-3 0,0 0 4 0,26-14-15 15,-26 14 33-15,0 0-42 0,0 0 9 0,0 0 0 16,0 0 11-16,45 4 15 0,-45-4-31 0,0 0 13 16,34 15 5-16,-34-15-12 0,26 17 8 15,-26-17-5-15,29 22-22 0,-29-22 32 0,31 27-4 16,-31-27-10-16,23 25 12 0,-23-25 4 0,17 21-11 16,-17-21 9-16,12 27 0 0,-12-27-5 0,0 0-9 15,8 42 11-15,-8-42-5 0,0 0-2 0,-11 44 5 16,11-44 5-16,-16 30-16 0,16-30 9 15,-20 32-5-15,20-32-3 0,-26 31 39 0,26-31-47 16,-30 32 3-16,30-32 9 0,-37 34-6 0,37-34 1 16,-42 31-5-16,42-31 5 0,-43 30-1 15,20-17-2-15,23-13-2 0,-49 25-16 0,49-25 16 16,-47 21 4-16,47-21-2 0,-43 18 0 0,43-18-12 16,-45 16 23-16,45-16-6 0,-37 8-6 15,37-8 6-15,-35 3 15 0,35-3-11 0,0 0 1 16,-54-3 0-16,54 3-6 0,-33-12-4 0,33 12 14 15,-29-13-1-15,29 13 6 0,-28-19-10 16,28 19 6-16,-26-21 50 0,26 21-64 0,-16-22 4 16,16 22 7-16,0 0-12 0,-16-30 0 0,16 30 9 15,0 0 10-15,0 0-4 0,-14-25-15 0,14 25 19 16,0 0-8-16,0 0-52 0,0 0 65 0,0 0-1 16,0 0-6-16,0 0-4 0,0 0 2 0,0 0-3 15,0 0 1-15,0 0 6 0,0 0-8 16,0 0 2-16,26 16-6 0,-26-16 7 0,0 0-8 15,20 28 13-15,-20-28-15 0,0 0 2 0,6 41 13 16,-6-41-1-16,0 0-8 0,11 44 3 16,-11-44-1-16,0 41 10 0,0-41-22 0,0 0 23 15,3 44-18-15,-3-44 5 0,0 0 3 0,-3 46-10 16,3-46-12-16,0 0 21 0,-8 38-15 16,8-38 15-16,0 0-8 0,-12 30 12 0,12-30-22 15,-17 22 16-15,17-22-1 0,-20 23 24 0,20-23-23 16,-31 16 1-16,31-16-1 0,-34 15 6 15,34-15 32-15,-36 9-42 0,36-9-6 0,-43 5 15 16,43-5-7-16,-39 3-3 0,39-3 0 0,-50 0 13 16,50 0-5-16,-48-7-4 0,48 7-6 0,-46-2 16 15,46 2-45-15,-49-8 49 0,49 8-3 0,-48-11-2 16,48 11 7-16,-46-13 5 0,46 13-4 16,-40-17-2-16,40 17 3 0,-36-20 1 0,36 20-1 15,-31-23 8-15,31 23-57 0,-31-25 66 0,31 25-12 16,-23-29-3-16,23 29 2 0,-21-32 4 15,21 32-11-15,-19-36 7 0,19 36-16 0,-17-32 14 16,17 32 3-16,-12-39-18 0,12 39 14 0,-8-38-2 16,8 38 0-16,-6-34 1 0,6 34-11 0,-3-41 5 15,3 41-2-15,0-38-4 0,0 38 7 16,3-35-12-16,-3 35 6 0,0 0-17 0,5-41 3 16,-5 41-19-16,0 0-25 0,6-31 7 0,-6 31-25 15,0 0-17-15,0 0-21 0,0 0-23 0,0 0-30 16,9-30-22-16,-9 30-2 0,0 0-44 0,0 0-195 15,0 0 148-15,0 0 228 0</inkml:trace>
  <inkml:trace contextRef="#ctx0" brushRef="#br0" timeOffset="6578">2051 478 0 0,'-9'-26'152'0,"9"26"26"0,0 0-12 0,0 0-13 0,0 0-23 16,0 0-7-16,0 0-18 0,0 0-13 15,0 0 3-15,0 0-7 0,0 0-16 0,-12-25 3 16,12 25-1-16,0 0 24 0,0 0-49 0,0 0 20 16,0 0 4-16,0 0 2 0,0 0-11 0,0 0 5 15,-11 32-21-15,11-32-4 0,0 0-10 16,-8 32 11-16,8-32-17 0,-9 31-7 0,9-31 20 16,-11 31-14-16,11-31-8 0,-12 38 8 0,12-38 0 15,-14 42-3-15,14-42 0 0,-15 45 6 16,15-45-13-16,-19 44-1 0,19-44-8 0,-15 46-7 15,15-46-3-15,-15 43 21 0,15-43-24 0,-17 44 8 16,17-44-2-16,-17 41 21 0,17-41-13 16,-11 41 5-16,11-41-18 0,-15 37 15 0,15-37 0 15,-16 38-11-15,16-38-8 0,-12 38 16 0,12-38-17 16,-15 37 38-16,15-37-44 0,-11 37-6 0,11-37-30 16,-17 32 16-16,17-32-20 0,0 0 2 0,-6 40-6 15,6-40 3-15,0 0-3 0,-3 36-2 0,3-36-15 16,0 0-11-16,0 0 1 0,0 0 1 15,-5 32-3-15,5-32 11 0,0 0-16 0,0 0 6 16,0 0-17-16,0 0 6 0,0 0-16 0,0 0 5 16,0 0-44-16,0 0-201 0,0 0 120 15,5-37 74-15</inkml:trace>
  <inkml:trace contextRef="#ctx0" brushRef="#br0" timeOffset="7078">1693 662 0 0,'0'0'111'0,"0"0"94"0,0 0-24 0,-10-29-17 15,10 29-12-15,0 0-43 0,0 0 2 0,0 0-11 16,0 0-17-16,0 0-7 0,0 0-19 16,0 0-15-16,0 0 0 0,0 0-8 0,0 0 12 15,0 0 8-15,0 0 2 0,0 0 10 0,0 0 1 16,0 0 4-16,35 8-10 0,-35-8 3 0,23 19 6 16,-23-19-11-16,26 22-25 0,-26-22 19 15,32 28-9-15,-13-9 7 0,-19-19-13 0,37 28-1 16,-37-28-6-16,39 30 11 0,-19-13-14 0,-20-17-1 15,40 29-9-15,-18-12 15 0,-22-17-6 0,43 33 6 16,-22-17-14-16,-21-16 16 0,49 31-17 16,-29-13 4-16,-20-18-8 0,43 35 4 0,-43-35-11 15,43 33 8-15,-43-33-3 0,40 30-7 0,-40-30 0 16,34 27 4-16,-34-27-14 0,28 18 10 16,-28-18-9-16,18 18 15 0,-18-18-14 0,0 0 15 15,20 22-31-15,-20-22 3 0,0 0-27 0,0 0 3 16,0 0 26-16,0 0-52 0,0 0-31 15,17 19-9-15,-17-19-18 0,0 0-15 0,0 0-50 16,0 0-20-16,0 0-14 0,0 0-34 0,0 0-214 16,0 0 155-16,0 0 200 0</inkml:trace>
  <inkml:trace contextRef="#ctx0" brushRef="#br0" timeOffset="8594">1195 460 0 0,'0'0'100'0,"0"0"94"15,0 0-29-15,-11-36 0 0,11 36 19 0,0 0-12 16,0 0-32-16,0 0-14 0,-14-26-11 0,14 26-19 16,0 0-10-16,0 0-8 0,0 0-10 15,0 0-10-15,0 0 50 0,0 0-76 0,0 0-6 16,0 0-5-16,0 0-8 0,0 0 15 0,0 0-19 16,0 0-2-16,0 0-4 0,0 0-4 15,0 0 15-15,0 0-6 0,0 0-35 0,0 0 35 16,0 0 6-16,0 0 7 0,0 0-21 0,0 0-47 15,28 14 61-15,-28-14 6 0,0 0-9 0,23 26 4 16,-23-26-5-16,0 0 7 0,12 29-19 0,-12-29 18 16,0 0-20-16,11 32 8 0,-11-32-8 0,0 0 7 15,6 41-4-15,-6-41 9 0,0 0-12 16,-2 38 20-16,2-38-12 0,0 0-16 0,-1 36-7 16,1-36 14-16,0 0 1 0,-11 26-1 0,11-26-9 15,0 0 0-15,-17 22-12 0,17-22 22 16,0 0-8-16,0 0 5 0,-34 17-6 0,34-17 9 15,0 0-6-15,0 0 60 0,-42 0-60 0,42 0 4 16,0 0-18-16,-31-12 27 0,31 12-14 16,0 0 17-16,-29-19-16 0,29 19 9 0,-20-16 0 15,20 16 1-15,-19-20-10 0,19 20 15 0,-17-23-8 16,17 23 3-16,-21-24 1 0,21 24 1 0,-18-24-54 16,18 24 66-16,-16-25-3 0,16 25 9 0,-12-25 9 15,12 25-15-15,0 0-18 0,-12-31 15 16,12 31 2-16,0 0-5 0,0 0 5 0,-8-29-16 15,8 29 3-15,0 0 16 0,0 0-19 0,0 0 6 16,0 0-44-16,0 0 32 0,0 0 3 16,0 0-2-16,0 0 9 0,0 0-13 0,0 0 7 15,0 0 14-15,38 17-16 0,-38-17 10 0,17 19 1 16,-17-19-8-16,19 21 1 0,-19-21 4 16,21 22-2-16,-21-22 11 0,17 28 5 0,-17-28-17 15,17 25 14-15,-17-25-14 0,17 26 6 0,-17-26 64 16,0 0-83-16,12 34-13 0,-12-34 15 0,0 0 0 15,6 37 14-15,-6-37-8 0,0 0 0 0,-12 32 3 16,12-32 9-16,0 0-15 0,-25 27 16 16,25-27-21-16,0 0 7 0,-21 18-8 0,21-18 12 15,0 0 18-15,-35 10-12 0,35-10-18 0,0 0 13 16,0 0-6-16,-43-7 21 0,43 7-20 0,0 0 9 16,-36-15-27-16,36 15 26 0,-24-18 6 15,24 18-7-15,-25-22-14 0,25 22 16 0,-21-23-3 16,21 23-4-16,-20-21 11 0,20 21 8 0,0 0 2 15,-22-27 2-15,22 27 1 0,0 0-13 16,0 0 11-16,0 0-12 0,0 0 3 0,-12-25-15 16,12 25-3-16,0 0 6 0,0 0 1 0,0 0-2 15,0 0-2-15,0 0 1 0,0 0 4 0,0 0 81 16,0 0-94-16,0 0 4 0,0 0-5 16,26 19-2-16,-26-19 12 0,0 0 22 0,17 27-27 15,-17-27 8-15,14 25 4 0,-14-25 1 0,15 32 2 16,-15-32 5-16,15 34-8 0,-15-34 5 15,11 31-15-15,-11-31 20 0,6 30-27 0,-6-30 17 16,0 0-5-16,0 42 9 0,0-42-6 0,0 0 9 16,-10 60-7-16,10-60-2 0,-13 23 5 0,13-23 1 15,-20 25-12-15,20-25-9 0,-23 23 22 0,23-23 2 16,-29 22-8-16,29-22 11 0,-31 21-10 16,31-21-1-16,-35 20-7 0,35-20 15 0,-37 14-6 15,37-14 12-15,-44 13-26 0,44-13 9 0,-49 14-8 16,49-14 18-16,-48 9-11 0,48-9 13 15,-49 7 39-15,49-7-48 0,-46 4-13 0,46-4 14 16,-44 1-5-16,44-1 16 0,-39-1-24 0,39 1 18 16,0 0-14-16,-49-7 12 0,49 7 6 0,-34-10-1 15,34 10-2-15,-35-15 6 0,35 15-10 0,-32-21 16 16,32 21-12-16,-31-24 1 0,31 24 0 16,-31-26-1-16,31 26-4 0,-30-33-1 0,30 33-2 15,-33-38 6-15,33 38-5 0,-32-41 11 0,32 41-18 16,-27-41 24-16,13 18-13 0,14 23 14 15,-23-41 1-15,23 41 11 0,-14-42 45 0,14 42-66 16,-9-40 14-16,9 40-18 0,-3-40 5 0,3 40-8 16,1-39-4-16,-1 39 5 0,6-32-3 15,-6 32-10-15,10-34 23 0,-10 34-5 0,0 0-67 16,9-43 71-16,-9 43-9 0,0 0 12 0,4-34-22 16,-4 34-25-16,0 0 43 0,0 0-1 0,11-36-3 15,-11 36-12-15,0 0-2 0,0 0-4 0,0 0-5 16,15-29-4-16,-15 29 5 0,0 0-4 15,0 0 1-15,0 0-13 0,0 0-4 0,17-25-6 16,-17 25-14-16,0 0-5 0,0 0-31 0,0 0 3 16,0 0-11-16,0 0-6 0,0 0-21 0,0 0-1 15,0 0-20-15,0 0-4 0,25-21-242 16,-25 21 136-16,0 0 79 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5-09-27T17:27:11.128"/>
    </inkml:context>
    <inkml:brush xml:id="br0">
      <inkml:brushProperty name="width" value="0.21167" units="cm"/>
      <inkml:brushProperty name="height" value="0.21167" units="cm"/>
      <inkml:brushProperty name="color" value="#C00000"/>
      <inkml:brushProperty name="fitToCurve" value="1"/>
    </inkml:brush>
  </inkml:definitions>
  <inkml:trace contextRef="#ctx0" brushRef="#br0">20791 175 0 0,'0'0'120'0,"0"0"24"0,0 0-11 15,0 0-37-15,0 0 0 0,0 0-16 0,0 0 0 16,0 0-13-16,0 0-5 0,0 0-6 0,0 0-7 16,0 0-7-16,0 0 2 0,0 0-9 0,0 0 0 15,0 0-2-15,-29-11-3 0,29 11-12 16,0 0 3-16,0 0-4 0,0 0 0 0,0 0-13 16,0 0 13-16,0 0 3 0,0 0 0 0,0 0-1 15,0 0 0-15,0 0-2 0,0 0-30 16,0 0 40-16,0 0-14 0,0 0 2 0,0 0-1 15,0 0-7-15,0 0-5 0,-38-5 1 0,38 5 7 16,0 0-6-16,0 0 2 0,-45 0-45 16,45 0 41-16,0 0 6 0,0 0 6 0,-43 3-2 15,43-3-7-15,0 0 3 0,0 0-4 0,-35 7 0 16,35-7-7-16,0 0 1 0,0 0 6 0,0 0 1 16,-35 13-10-16,35-13 5 0,0 0 9 0,0 0-27 15,-28 17 26-15,28-17 0 0,0 0-10 16,0 0 4-16,-25 22 3 0,25-22 0 0,0 0-2 15,-19 23 2-15,19-23-8 0,-17 25 8 0,17-25-8 16,-13 23-16-16,13-23 17 0,-13 24 0 16,13-24 13-16,-11 28-8 0,11-28 2 0,0 0-5 15,-16 34 3-15,16-34 2 0,0 0-13 0,-12 31 8 16,12-31 4-16,0 0-7 0,0 0 11 16,-9 37-10-16,9-37 4 0,0 0 0 0,0 0 3 15,-5 31 3-15,5-31-6 0,0 0 77 0,0 0-91 16,0 0 2-16,0 44 4 0,0-44 4 15,0 0-7-15,10 30 4 0,-10-30 5 0,0 0-4 16,15 32 1-16,-15-32 10 0,0 0-3 0,20 31-34 16,-20-31 39-16,0 0 4 0,24 23-1 0,-24-23 18 15,0 0-12-15,33 22-10 0,-33-22 5 0,0 0 13 16,35 16-9-16,-35-16 0 0,0 0-7 16,32 14 1-16,-32-14 13 0,0 0-6 0,42 11 12 15,-42-11-20-15,33 7-69 0,-33-7 86 0,37 5 0 16,-37-5-9-16,39 6 16 0,-39-6-26 0,35 3 12 15,-35-3-17-15,0 0 3 0,52 1-3 0,-52-1-1 16,0 0 4-16,49 0-5 0,-49 0 5 16,0 0 9-16,0 0-11 0,51-1 9 0,-51 1 7 15,0 0-14-15,0 0-2 0,43-3-5 0,-43 3 22 16,0 0-9-16,0 0-18 0,0 0-3 0,0 0 4 16,0 0 4-16,0 0 7 0,0 0 4 0,0 0-9 15,0 0-2-15,0 0 2 0,0 0-6 0,0 0-1 16,0 0-17-16,0 0 28 0,0 0-61 15,0 0-21-15,0 0-11 0,0 0-15 0,0 0-13 16,0 0-16-16,0 0-10 0,0 0-29 0,0 0-64 16,0 0-118-16,0 0 117 0,0 0 75 0</inkml:trace>
  <inkml:trace contextRef="#ctx0" brushRef="#br0" timeOffset="1203">20406 30 0 0,'0'0'60'0,"0"0"86"0,0 0-19 0,9-30-18 16,-9 30-15-16,0 0-1 0,0 0-12 16,0 0-6-16,0 0 1 0,0 0-4 0,0 0-18 15,0 0-4-15,0 0-5 0,0 0-7 0,0 0-4 16,0 0 1-16,0 0-12 0,0 0-8 0,0 0 2 15,0 0-1-15,0 0-8 0,0 0-4 16,0 0 6-16,0 0-1 0,0 0-9 0,-38 7 5 16,38-7-9-16,0 0 8 0,-28 15 10 0,28-15-9 15,0 0 2-15,0 0-6 0,-44 18 2 0,44-18 1 16,-23 20-3-16,23-20 4 0,-23 21-1 16,23-21-2-16,-28 19 2 0,28-19-4 0,-26 19-9 15,26-19 15-15,-26 22-9 0,26-22 10 0,-29 19-5 16,29-19-1-16,-22 21 0 0,22-21-1 0,-21 18 3 15,21-18-4-15,-20 28 2 0,20-28 6 16,-20 30-17-16,20-30 10 0,-23 27 8 0,23-27-12 16,-20 26 5-16,20-26-1 0,-20 29 3 15,20-29-9-15,-18 31 43 0,18-31-46 0,-16 28 5 16,16-28-8-16,-15 25 9 0,15-25 7 0,-11 29 2 16,11-29-7-16,0 0 0 0,-12 38 8 0,12-38-10 15,0 0 81-15,-14 36-104 0,14-36 14 0,0 0 7 16,-11 31-9-16,11-31 5 0,0 0 2 15,-12 29 5-15,12-29-6 0,0 0 1 0,0 0 14 16,-12 33-5-16,12-33-23 0,0 0 24 0,0 0 1 16,-5 35 1-16,5-35-4 0,0 0 2 0,0 0 0 15,0 0-6-15,3 33 3 0,-3-33-4 16,0 0 8-16,0 0-1 0,0 0-6 0,0 0 3 16,2 36 1-16,-2-36 3 0,0 0-9 0,0 0 18 15,0 0-2-15,12 31 7 0,-12-31-6 16,0 0 67-16,15 21-84 0,-15-21 10 0,0 0-8 15,19 23 4-15,-19-23 3 0,0 0 4 0,15 25-10 16,-15-25 11-16,0 0-1 0,16 22 5 16,-16-22-5-16,0 0-18 0,16 26 29 0,-16-26 9 15,0 0-4-15,25 27-4 0,-25-27-6 0,0 0 8 16,24 23-7-16,-24-23 1 0,0 0 2 0,28 24-5 16,-28-24 2-16,22 15-12 0,-22-15 9 0,23 17 6 15,-23-17 48-15,26 18-59 0,-26-18-10 0,27 12 7 16,-27-12-12-16,28 14 2 0,-28-14 7 15,26 18 16-15,-26-18-10 0,28 11 8 0,-28-11-17 16,30 10 18-16,-30-10-16 0,28 11 7 0,-28-11-13 16,32 10 22-16,-32-10-18 0,0 0 10 15,42 8 0-15,-42-8-1 0,0 0-6 0,44 6 16 16,-44-6-14-16,0 0-6 0,43 8 10 0,-43-8 10 16,0 0-11-16,43 2 20 0,-43-2-18 15,0 0-26-15,43 0 37 0,-43 0-3 0,0 0 0 16,48 1 1-16,-48-1-6 0,0 0-8 0,44 1-9 15,-44-1 17-15,0 0-18 0,38 2 17 0,-38-2-2 16,0 0-2-16,0 0-1 0,0 0-12 16,0 0 3-16,0 0 8 0,39 4-11 0,-39-4 0 15,0 0 10-15,0 0 4 0,0 0-3 0,0 0-12 16,0 0 11-16,0 0-3 0,0 0-2 0,0 0 43 16,0 0-58-16,0 0-6 0,35 5-27 0,-35-5-7 15,0 0-26-15,0 0-26 0,0 0-40 0,0 0-10 16,0 0-30-16,0 0-26 0,0 0-208 15,0 0 147-15,0 0 229 0</inkml:trace>
  <inkml:trace contextRef="#ctx0" brushRef="#br0" timeOffset="3062">19198 662 0 0,'0'0'80'0,"0"0"35"0,0 0-9 15,-12-26-11-15,12 26 31 0,0 0-67 16,0 0-16-16,0 0 8 0,-11-24 0 0,11 24 5 16,0 0 2-16,0 0 0 0,0 0-10 0,0 0 5 15,0 0-9-15,0 0 10 0,-10-29-31 16,10 29 15-16,0 0 17 0,0 0-10 0,0 0-2 16,0 0-6-16,0 0 15 0,0 0-18 0,0 0 9 15,0 0-15-15,0 0 10 0,0 0-4 16,0 0 8-16,0 0-21 0,0 0 13 0,0 0-13 15,0 0 8-15,0 0-5 0,0 0-2 0,0 0-5 16,0 0-2-16,0 0 69 0,0 0-85 0,0 0-14 16,0 0 7-16,0 0 8 0,0 0 6 0,0 0 4 15,0 0 7-15,36 4-13 0,-36-4 9 16,0 0-7-16,20 18 0 0,-20-18-46 0,0 0 46 16,23 24-1-16,-23-24 7 0,0 0 2 0,25 28-7 15,-25-28 6-15,15 23-9 0,-15-23-8 16,14 25 23-16,-14-25-30 0,15 29 21 0,-15-29-12 15,11 28 10-15,-11-28-8 0,12 29 6 0,-12-29-17 16,0 0-3-16,10 36 2 0,-10-36 6 16,0 0-9-16,0 0 5 0,-2 44-3 0,2-44 7 15,0 0-13-15,0 0 22 0,-12 31-20 0,12-31 29 16,0 0-26-16,-26 18 9 0,26-18 3 0,0 0 11 16,-31 10-11-16,31-10-7 0,0 0 6 0,0 0 10 15,-51 5-7-15,51-5 9 0,0 0-10 16,0 0-3-16,-50-3 0 0,50 3 15 0,0 0-10 15,-37-11 53-15,37 11-61 0,0 0 1 0,-37-19 2 16,37 19-4-16,0 0 4 0,-29-25 3 0,29 25 1 16,-20-23 5-16,20 23-9 0,-20-18 3 15,20 18-1-15,-20-18-19 0,20 18 19 0,0 0 16 16,-23-31-12-16,23 31 6 0,0 0 3 0,-17-33 4 16,17 33-11-16,0 0 10 0,-12-28-14 15,12 28 11-15,0 0-10 0,-12-25 9 0,12 25-3 16,0 0 3-16,0 0-4 0,0 0 5 0,0 0-5 15,0 0 3-15,0 0-9 0,0 0-3 16,0 0 2-16,-8-29 6 0,8 29-13 0,0 0 11 16,0 0-12-16,0 0 7 0,0 0-14 0,0 0 18 15,0 0-6-15,0 0 9 0,0 0-12 0,18 29 14 16,-18-29-8-16,0 0 6 0,23 29-11 0,-23-29 8 16,19 21 9-16,-19-21-6 0,20 28-18 0,-20-28 9 15,20 25 2-15,-20-25 7 0,14 30-7 16,-14-30 7-16,15 23-22 0,-15-23 10 0,0 0-9 15,11 38 11-15,-11-38-18 0,0 0 17 0,0 0-9 16,1 46 11-16,-1-46-3 0,0 0-3 16,-14 33-9-16,14-33 11 0,0 0 5 0,-20 26-1 15,20-26-1-15,0 0-18 0,-30 21 3 0,30-21 6 16,0 0-5-16,0 0 10 0,-37 17-1 16,37-17 10-16,0 0-10 0,0 0 15 0,-43-3-10 15,43 3 40-15,0 0-50 0,-32-14 10 0,32 14-3 16,-25-14 13-16,25 14 3 0,-24-18-13 15,24 18-3-15,-20-18 6 0,20 18-3 0,-19-19 0 16,19 19 1-16,-18-22 8 0,18 22-8 0,0 0 16 16,-16-28-2-16,16 28 25 0,0 0-32 0,0 0 10 15,-10-29-6-15,10 29 11 0,0 0-21 16,0 0 8-16,0 0-30 0,0 0 31 0,0 0-9 16,0 0-1-16,0 0-4 0,0 0 14 0,0 0-12 15,0 0 11-15,0 0-1 0,0 0-2 0,29 18-10 16,-29-18 12-16,0 0-6 0,23 23 0 15,-23-23-2-15,17 20 4 0,-17-20-4 0,18 23 6 16,-18-23-7-16,19 24 10 0,-19-24-8 0,13 28 8 16,-13-28 1-16,11 29-7 0,-11-29-1 15,9 28 3-15,-9-28 8 0,0 0-16 0,5 39 7 16,-5-39-6-16,0 0 18 0,-2 38-28 0,2-38 16 16,0 0 4-16,-10 41 5 0,10-41-3 0,-14 27-11 15,14-27-1-15,-17 25 8 0,17-25-2 16,-21 26 2-16,21-26-7 0,-27 28 10 0,27-28-18 15,-29 23 19-15,29-23 2 0,-29 23 5 0,29-23-20 16,-38 21 16-16,38-21-7 0,-37 19 6 0,37-19-16 16,-40 15 16-16,40-15-18 0,-43 16 21 0,43-16-7 15,-43 5 3-15,43-5-4 0,-44 6 1 16,44-6-3-16,-40 1 7 0,40-1-8 0,-37-3 10 16,37 3-7-16,-45-5 4 0,45 5 11 0,-41-6-7 15,41 6 2-15,-42-15 5 0,42 15-3 16,-43-17 8-16,43 17-10 0,-38-19 6 0,38 19-10 15,-40-21 9-15,40 21 54 0,-38-28-72 0,38 28-8 16,-35-29 16-16,35 29-11 0,-31-32 26 16,31 32-20-16,-28-37 14 0,28 37-16 0,-21-43 14 15,21 43 2-15,-19-45-2 0,19 45-53 0,-17-48 62 16,17 48-5-16,-9-44 5 0,9 44-3 0,-4-47 17 16,4 47-26-16,-2-46-33 0,2 46 40 0,-1-47-5 15,1 47-7-15,1-37 6 0,-1 37-1 16,3-33 4-16,-3 33-16 0,0 0 11 0,2-38-10 15,-2 38-4-15,0 0 0 0,0 0-35 0,1-32 39 16,-1 32 13-16,0 0-16 0,0 0-54 0,0 0 71 16,0 0 0-16,0 0-6 0,0 0 3 15,0 0-35-15,0 0 3 0,0 0-15 0,0 0 1 16,0 0-19-16,0 0-9 0,0 0-37 0,0 0-2 16,0 0-39-16,0 0-30 0,0 0-9 15,0 0-11-15,0 0-269 0,0 0 152 0,0 0 208 16</inkml:trace>
  <inkml:trace contextRef="#ctx0" brushRef="#br0" timeOffset="4249">17012 809 0 0,'0'0'103'16,"0"0"126"-16,-17-22-47 0,17 22-19 0,0 0-37 15,0 0-5-15,0 0-27 0,0 0-8 0,0 0-23 16,0 0-8-16,0 0-11 0,0 0-5 0,0 0-5 15,0 0-2-15,0 0-15 0,0 0 30 16,0 0-7-16,0 0 9 0,-8 31-3 0,8-31-2 16,0 0 7-16,-9 39-4 0,9-39-15 0,-11 34 1 15,11-34 7-15,-14 41-5 0,14-41-8 0,-18 42 3 16,18-42-8-16,-20 44-7 0,20-44-15 0,-22 48 20 16,22-48-5-16,-26 45 6 0,14-20-6 15,-5-4-24-15,6 4 18 0,-2 0 4 0,-3 0 1 16,2-3-13-16,-6 1 10 0,7 0-3 0,-3 3-4 15,-1-4-5-15,-1 3-2 0,0-1 1 16,1-2 2-16,0 4-6 0,-3-1 12 0,0-4-8 16,3 3 4-16,-3 0-5 0,0-2 14 0,0 1-15 15,20-23 4-15,-31 47-3 0,12-26 6 16,-1-2 15-16,0 5-19 0,0-5-11 0,3 1 10 16,0 2 0-16,17-22 6 0,-34 36-53 0,34-36 27 15,-29 33-19-15,29-33 0 0,-28 29-19 0,28-29-6 16,-18 25-15-16,18-25 10 0,0 0-21 0,-14 28 1 15,14-28-9-15,0 0 3 0,0 0-11 16,0 0 10-16,0 0-23 0,0 0-58 0,0 0-136 16,0 0 99-16,0 0 70 0</inkml:trace>
  <inkml:trace contextRef="#ctx0" brushRef="#br0" timeOffset="4781">16295 1153 0 0,'0'0'241'0,"-3"-40"-25"16,3 40-56-16,0 0 15 0,-2-45-9 15,2 45-5-15,0 0-47 0,0 0-3 0,0 0-23 16,3-38-4-16,-3 38-20 0,0 0-2 0,0 0-11 16,0 0-12-16,0 0 4 0,0 0-18 15,0 0 5-15,0 0-23 0,0 0 7 0,0 0-1 16,0 0 22-16,0 0-3 0,0 0 8 0,0 0 3 16,34 5-1-16,-34-5-20 0,28 22 15 15,-28-22-4-15,37 32 11 0,-16-14-10 0,0 0 2 16,6 0 2-16,-3 0-14 0,2 1-4 0,0 1 5 15,0-4 5-15,-1 4-10 0,1-1-5 0,-1 2 12 16,1-4-16-16,-3 3-1 0,3-1 5 0,-3-3-1 16,0 0-4-16,1 0 10 0,-1 1-4 15,3-2-25-15,-1 0 33 0,-2 1-6 0,0-1-1 16,2-2-2-16,-25-13-2 0,43 27-6 0,-43-27 0 16,36 25 2-16,-36-25 1 0,33 22 0 0,-33-22-20 15,24 14 10-15,-24-14-3 0,0 0 13 16,29 19-13-16,-29-19 8 0,0 0-7 0,26 17 2 15,-26-17 0-15,0 0 20 0,0 0-29 0,27 18-21 16,-27-18-11-16,0 0-12 0,0 0-27 16,24 18-12-16,-24-18-23 0,0 0-17 0,0 0-38 15,0 0-18-15,0 0-28 0,0 0-2 0,0 0-289 16,0 0 159-16,0 0 179 0</inkml:trace>
  <inkml:trace contextRef="#ctx0" brushRef="#br0" timeOffset="6359">15574 930 0 0,'0'0'182'0,"0"0"-31"0,-23-20-24 16,23 20-22-16,0 0-19 0,0 0-1 0,-37-15-13 16,37 15-12-16,0 0-11 0,0 0-5 0,-43-8-8 15,43 8-8-15,0 0-1 0,-40 0 6 0,40 0-3 16,0 0 0-16,-45-2 12 0,45 2-16 16,0 0 0-16,-46-1 3 0,46 1-4 0,-37 3 2 15,37-3 4-15,-36 4-9 0,36-4-1 0,-31 4-7 16,31-4-1-16,-38 10 6 0,38-10-26 15,-34 8 18-15,34-8 7 0,-40 8-9 0,40-8-3 16,-34 13 6-16,34-13-2 0,-37 12 3 0,37-12-10 16,-26 11 2-16,26-11-2 0,-30 14 6 15,30-14-28-15,-23 18 24 0,23-18-3 0,-27 17 3 16,27-17-6-16,-27 22 9 0,27-22-8 0,-23 18 9 16,23-18-10-16,-28 24 6 0,28-24-5 0,-18 23 9 15,18-23-10-15,-20 23-4 0,20-23 1 0,-17 27 7 16,17-27-2-16,-17 30-1 0,17-30-6 15,-14 27 4-15,14-27 2 0,-9 32 0 0,9-32-3 16,-5 30-3-16,5-30-4 0,-6 29 13 0,6-29 4 16,-9 31-2-16,9-31-5 0,0 0 0 0,-8 40-6 15,8-40 13-15,0 0-1 0,-6 38-4 16,6-38 1-16,0 0 0 0,-3 37 1 0,3-37 1 16,0 0-10-16,0 38 5 0,0-38 11 15,0 0-14-15,0 39 16 0,0-39-16 0,0 0 9 16,6 36-5-16,-6-36 8 0,0 0-9 0,6 34-4 15,-6-34 8-15,0 0 9 0,20 31-12 0,-20-31 14 16,0 0-15-16,20 32 16 0,-20-32 3 16,0 0-8-16,20 30 2 0,-20-30 3 0,17 20-29 15,-17-20 26-15,0 0-15 0,25 27 4 0,-25-27 0 16,0 0 2-16,23 26-6 0,-23-26 17 0,0 0-15 16,29 25 3-16,-29-25-5 0,20 20 6 0,-20-20-3 15,24 15 3-15,-24-15-11 0,27 17 14 16,-27-17-9-16,26 12 4 0,-26-12-10 0,30 11 13 15,-30-11-7-15,0 0 3 0,40 11-24 0,-40-11 29 16,0 0-5-16,40 13 7 0,-40-13 140 16,0 0-179-16,46 5-11 0,-46-5 27 0,37 2 4 15,-37-2 0-15,0 0 2 0,51 5 9 0,-51-5-5 16,36 0 6-16,-36 0-5 0,0 0 3 0,51 0 5 16,-51 0-14-16,0 0 13 0,49 0 9 15,-49 0-5-15,0 0-9 0,49-5-3 0,-49 5 9 16,0 0 5-16,39-6-5 0,-39 6-8 0,0 0 11 15,40-7-10-15,-40 7 2 0,35-7 10 0,-35 7-15 16,0 0 15-16,40-11-6 0,-40 11-4 0,27-12-2 16,-27 12 10-16,31-11-3 0,-31 11-17 15,32-13 33-15,-32 13-19 0,34-15 15 0,-34 15-7 16,26-14 11-16,-26 14-5 0,28-21 2 0,-28 21 2 16,26-15 20-16,-26 15-13 0,0 0 14 15,31-25-5-15,-31 25-9 0,20-18 3 0,-20 18-22 16,19-22 10-16,-19 22-4 0,20-20-9 0,-20 20-6 15,17-23 7-15,-17 23-5 0,20-25 2 16,-20 25 4-16,20-25 11 0,-20 25 8 0,17-25 1 16,-17 25 1-16,0 0-1 0,15-32-3 0,-15 32-7 15,0 0 8-15,5-39-15 0,-5 39 1 0,0 0 5 16,9-41-6-16,-9 41-4 0,0 0-5 0,3-42 0 16,-3 42-2-16,0 0 4 0,2-43 0 15,-2 43-4-15,0 0 2 0,-8-44 16 0,8 44-22 16,0 0 12-16,-6-46-1 0,6 46 6 0,-8-28 26 15,8 28-35-15,-13-28 0 0,13 28 4 16,-16-29-6-16,16 29 8 0,-20-25-9 0,20 25 3 16,-20-26-16-16,20 26 19 0,-21-24-2 0,21 24 1 15,-26-19-4-15,26 19 1 0,-23-22-14 16,23 22 18-16,-26-12-13 0,26 12-48 0,-25-16 62 16,25 16 11-16,0 0-14 0,-40-20 9 0,40 20-11 15,-34-13-2-15,34 13-3 0,-32-11 10 16,32 11-6-16,0 0 2 0,-43-11 0 0,43 11-3 15,0 0-14-15,-34-7 27 0,34 7 21 0,0 0-56 16,0 0 11-16,0 0 8 0,0 0-5 0,-27-8 0 16,27 8-13-16,0 0 21 0,0 0-22 0,0 0 23 15,0 0-5-15,0 0 3 0,0 0-7 16,0 0-5-16,0 0 9 0,0 0 2 0,0 0-18 16,-35-12-29-16,35 12 46 0,0 0 4 0,0 0-10 15,0 0 5-15,0 0-25 0,0 0 12 0,0 0-30 16,0 0-7-16,0 0-28 0,0 0-22 15,0 0-31-15,0 0-14 0,0 0-13 0,0 0-16 16,0 0-24-16,0 0-212 0,0 0 144 0,0 0 237 16</inkml:trace>
  <inkml:trace contextRef="#ctx0" brushRef="#br0" timeOffset="7202">15994 946 0 0,'12'-41'83'0,"-12"41"81"16,0 0-8-16,0 0-23 0,5-34-20 0,-5 34 4 16,0 0-23-16,0 0 0 0,0 0-24 0,0 0-1 15,0 0-21-15,0 0 11 0,0 0-14 16,0 0 17-16,-3-32-35 0,3 32 4 0,0 0-14 15,0 0 15-15,0 0-9 0,0 0 0 0,0 0 5 16,0 0 5-16,0 0 4 0,0 0-2 16,-34 9-7-16,34-9-31 0,0 0 42 0,-24 23-16 15,24-23-2-15,-30 20-16 0,30-20-1 0,-16 23 6 16,16-23 6-16,-14 28-6 0,14-28 2 16,-23 35-14-16,23-35 12 0,-23 36-15 0,23-36 21 15,-23 36-17-15,23-36 6 0,-26 38 5 0,26-38 6 16,-31 31-23-16,31-31 19 0,-34 38-24 0,34-38 14 15,-32 37-4-15,13-18 4 0,19-19-7 0,-38 35 4 16,38-35-4-16,-34 33 9 0,34-33 6 0,-30 31-17 16,30-31 13-16,-30 36-5 0,30-36-40 15,-27 30 37-15,27-30 11 0,-23 31-1 0,23-31 0 16,-26 29-5-16,26-29-4 0,-28 28 6 0,28-28-5 16,-29 25 16-16,29-25-14 0,-34 30-3 15,34-30 8-15,-26 28-13 0,26-28-1 0,-34 31 5 16,34-31-2-16,-33 30 8 0,33-30-10 0,-33 25 5 15,33-25-5-15,-27 25 9 0,27-25-5 16,-29 23 1-16,29-23 0 0,-31 27 2 0,31-27-4 16,-28 25-1-16,28-25 4 0,-32 22 8 0,32-22-4 15,-31 25-2-15,31-25 5 0,-32 23-8 0,32-23-5 16,-31 18 2-16,31-18-2 0,-30 20 5 0,30-20 0 16,-26 15-11-16,26-15 9 0,-29 17 0 15,29-17 3-15,-22 17 40 0,22-17-45 0,-23 16 2 16,23-16-7-16,-23 16 0 0,23-16 9 0,0 0 6 15,-31 19-13-15,31-19 8 0,0 0-7 0,-35 23 7 16,35-23-2-16,0 0 2 0,-31 19-16 16,31-19 7-16,0 0-5 0,-29 14 5 0,29-14-38 15,0 0 47-15,0 0-9 0,-24 13-1 16,24-13 62-16,0 0-87 0,0 0 10 0,0 0 5 16,0 0-14-16,0 0 3 0,-23 19-14 0,23-19 2 15,0 0-20-15,0 0 2 0,0 0-26 16,0 0 4-16,0 0-35 0,0 0-55 0,0 0-191 15,0 0 124-15,0 0 76 0</inkml:trace>
  <inkml:trace contextRef="#ctx0" brushRef="#br0" timeOffset="7968">14056 1189 0 0,'0'0'153'0,"0"0"82"0,0 0-62 16,0 0-14-16,0 0-35 0,0 0-13 16,0 0-29-16,0 0-8 0,0 0-23 0,0 0-6 15,0 0-8-15,0 0-4 0,0 0-6 0,0 0 16 16,0 0-12-16,0 0 20 0,-43-8-11 0,43 8 12 16,0 0-7-16,-31 13 2 0,31-13-8 15,0 0 2-15,-35 8-7 0,35-8-6 0,0 0-7 16,-34 10 4-16,34-10-12 0,0 0 18 0,-43 7-10 15,43-7-7-15,0 0 0 0,-44 13-5 0,44-13 5 16,-36 6-2-16,36-6-10 0,-33 9 11 16,33-9-13-16,-34 4 17 0,34-4-16 0,-31 10 6 15,31-10 1-15,0 0 4 0,-38 8-12 0,38-8 11 16,0 0-6-16,0 0 50 0,-31 8-65 0,31-8 0 16,0 0-7-16,0 0-9 0,0 0-19 15,0 0-12-15,0 0-31 0,0 0-12 0,0 0-23 16,0 0-14-16,0 0-23 0,0 0 5 0,0 0-46 15,0 0-179-15,0 0 130 0,0 0 80 16</inkml:trace>
  <inkml:trace contextRef="#ctx0" brushRef="#br0" timeOffset="8280">14149 1443 0 0,'0'0'173'0,"0"0"57"0,0 0-52 0,0 0-37 16,0 0-11-16,25 12-18 0,-25-12-25 0,0 0-12 15,0 0-34-15,0 0 8 0,0 0-7 0,0 0 34 16,-28 22-52-16,28-22 2 0,0 0 3 16,-27 14-2-16,27-14 5 0,0 0-10 0,-40 14 3 15,40-14-3-15,-29 11-5 0,29-11-2 0,-37 11 8 16,37-11-4-16,-34 11-8 0,34-11-1 15,-37 8 0-15,37-8-2 0,-38 11 37 0,38-11-47 16,-35 8-1-16,35-8-1 0,-33 8-4 0,33-8 19 16,-30 11-38-16,30-11-18 0,0 0-10 0,-36 12-15 15,36-12-12-15,0 0-22 0,0 0-19 0,-30 13-17 16,30-13-77-16,0 0-126 0,0 0 113 16,0 0 74-16</inkml:trace>
  <inkml:trace contextRef="#ctx0" brushRef="#br0" timeOffset="9937">12440 1239 0 0,'-12'-25'0'15,"12"25"145"-15,0 0-20 0,0 0-17 0,-26-14-24 16,26 14-4-16,0 0-6 0,0 0 6 0,0 0-6 15,-30-12 4-15,30 12-16 0,0 0 0 0,0 0-12 16,0 0 3-16,-30-8-9 0,30 8 10 0,0 0-19 16,0 0 7-16,-36-7-4 0,36 7 5 15,0 0-13-15,0 0 6 0,-47-4-12 0,47 4 8 16,0 0-6-16,-37 2 27 0,37-2-42 0,0 0 2 16,-48 4 1-16,48-4-2 0,0 0-1 15,-38 7 1-15,38-7 0 0,0 0-4 0,-41 11-7 16,41-11 10-16,-30 9-8 0,30-9 7 0,0 0-12 15,-36 14 16-15,36-14-17 0,0 0 10 16,-37 16 27-16,37-16-29 0,0 0-5 0,-36 19 5 16,36-19-16-16,0 0 14 0,-29 21-5 0,29-21 2 15,0 0 0-15,-26 22 9 0,26-22-13 0,-17 19 11 16,17-19-9-16,-20 20 4 0,20-20-3 0,0 0 2 16,-24 32 0-16,24-32-31 0,0 0 33 15,-22 32 10-15,22-32-9 0,0 0 14 0,-20 36-22 16,20-36 9-16,-10 26-9 0,10-26 8 0,0 0 1 15,-14 38-5-15,14-38 0 0,0 0 0 0,-12 39 0 16,12-39 2-16,0 0 1 0,-11 36-11 16,11-36 14-16,0 0 0 0,-8 37 2 0,8-37 4 15,0 0-7-15,-7 43 9 0,7-43-16 0,0 0 2 16,0 44 10-16,0-44 0 0,-5 33-3 16,5-33-8-16,0 0 8 0,-2 46-9 0,2-46-2 15,0 0 5-15,3 43-1 0,-3-43 0 0,0 0 6 16,13 41-7-16,-13-41 91 0,0 0-99 15,14 38-3-15,-14-38 3 0,13 21 11 0,-13-21-10 16,13 27 10-16,-13-27-2 0,15 23 1 0,-15-23 6 16,18 23-8-16,-18-23 4 0,17 20-5 0,-17-20 6 15,25 22 2-15,-25-22 6 0,24 18-7 16,-24-18-2-16,25 14-6 0,-25-14 2 0,26 12-6 16,-26-12 12-16,31 13-3 0,-31-13 2 0,30 12-4 15,-30-12-3-15,33 11 3 0,-33-11 6 0,33 13-24 16,-33-13 18-16,36 8 3 0,-36-8-4 0,40 10-2 15,-40-10 4-15,39 8-8 0,-39-8 20 16,45 6-13-16,-45-6 6 0,40 4-8 0,-40-4 4 16,40 0-15-16,-40 0 14 0,40 0-8 0,-40 0 14 15,0 0-18-15,46-3 17 0,-46 3-6 16,0 0 15-16,57-7-23 0,-57 7 72 0,0 0-91 16,41-8 25-16,-41 8-1 0,32-11 0 0,-32 11-1 15,35-10 3-15,-35 10-7 0,36-10 5 0,-36 10 3 16,37-11 1-16,-37 11-9 0,36-16 0 15,-36 16 8-15,34-13 0 0,-34 13 2 0,32-15 57 16,-32 15-59-16,31-15 0 0,-31 15-1 0,26-20 10 16,-26 20-3-16,31-18-3 0,-31 18 1 0,0 0-7 15,40-19 10-15,-40 19-17 0,27-25 16 16,-27 25-6-16,30-19 9 0,-30 19-8 0,26-24 11 16,-26 24 10-16,23-20-3 0,-23 20 2 0,23-19 15 15,-23 19-24-15,18-29 7 0,-18 29-3 16,17-19-6-16,-17 19 16 0,17-25 2 0,-17 25-19 15,15-25 11-15,-15 25 1 0,14-28 29 0,-14 28-57 16,12-25 9-16,-12 25-1 0,8-29 12 16,-8 29-5-16,11-29 4 0,-11 29 8 0,9-31-4 15,-9 31 11-15,0 0-3 0,6-43 2 0,-6 43-25 16,0 0 30-16,5-39-12 0,-5 39 13 0,0 0-15 16,-8-34 5-16,8 34-5 0,0 0-7 0,-12-35 4 15,12 35-11-15,0 0-6 0,-14-27 10 0,14 27-6 16,0 0-6-16,-20-28 5 0,20 28-7 15,0 0 5-15,-31-21 0 0,31 21 5 0,-23-17-8 16,23 17 55-16,-24-15-53 0,24 15-5 0,-33-15-6 16,33 15 15-16,-32-17-7 0,32 17 20 15,-34-12-16-15,34 12-2 0,-30-11-4 0,30 11 8 16,-34-13 2-16,34 13 6 0,-32-7-24 0,32 7 15 16,-31-7-4-16,31 7-9 0,-31-8 21 15,31 8-22-15,0 0 4 0,-43-10 5 0,43 10-7 16,0 0 4-16,-47-10-4 0,47 10 11 0,0 0-12 15,-43-8 9-15,43 8 0 0,0 0 5 0,-38-5-10 16,38 5 3-16,0 0-5 0,0 0 14 0,-36-6-18 16,36 6-47-16,0 0 39 0,0 0 8 15,0 0-18-15,0 0 18 0,0 0-24 0,0 0-7 16,0 0-16-16,0 0-8 0,0 0-25 0,0 0-15 16,0 0-19-16,0 0 4 0,0 0-18 0,0 0 1 15,0 0-11-15,0 0-49 0,0 0-192 16,0 0 138-16,0 0 77 0</inkml:trace>
  <inkml:trace contextRef="#ctx0" brushRef="#br0" timeOffset="10671">12859 1039 0 0,'0'0'62'0,"0"0"114"0,0 0-22 0,0 0-39 16,0 0 12-16,0 0-15 0,-9-33-8 0,9 33-16 16,0 0-17-16,0 0-18 0,0 0-6 0,0 0-11 15,0 0-9-15,0 0-6 0,0 0 16 0,0 0-7 16,0 0 8-16,-17 24-10 0,17-24 12 16,0 0-4-16,-11 27 6 0,11-27-14 0,-11 25 11 15,11-25-8-15,-9 32 5 0,9-32-2 0,-14 29 11 16,14-29-16-16,-15 32 3 0,15-32 2 0,-14 37-5 15,14-37-9-15,-14 35 21 0,14-35-23 16,-15 40 10-16,15-40-8 0,-18 43 3 0,18-43-8 16,-22 45 19-16,22-45-9 0,-21 44-3 0,10-18-1 15,-5 0-5-15,3 0-2 0,-3-2 6 16,-1 3-3-16,-1 2 1 0,1-4-12 0,2 1 7 16,-2-1-4-16,0-1 4 0,2-1-18 0,15-23 19 15,-31 46-10-15,31-46 6 0,-26 40-4 16,26-40 6-16,-22 38-23 0,22-38 23 0,-23 33-10 15,23-33 10-15,-20 29-40 0,20-29 51 0,-23 27-6 16,23-27-1-16,-20 29 94 0,20-29-133 0,-21 24 36 16,21-24-26-16,-26 25 23 0,26-25 2 15,-29 25-8-15,29-25-20 0,-28 25 30 0,28-25-22 16,-26 25 7-16,26-25 0 0,-32 24 2 0,32-24-12 16,-28 25 12-16,28-25-7 0,-32 25 22 0,32-25-36 15,-28 21 29-15,28-21-15 0,-26 20 17 16,26-20-7-16,-21 19 5 0,21-19-18 0,0 0 11 15,-22 24-6-15,22-24 6 0,0 0-1 0,-24 12 0 16,24-12-1-16,0 0 0 0,0 0-9 16,0 0 13-16,-23 18 27 0,23-18-47 0,0 0-17 15,0 0 1-15,0 0-16 0,0 0-7 0,0 0-15 16,0 0-14-16,0 0-46 0,0 0-21 0,0 0-56 16,0 0-95-16,0 0-178 0,0 0 157 15,0 0 195-15</inkml:trace>
  <inkml:trace contextRef="#ctx0" brushRef="#br0" timeOffset="13593">8194 1270 0 0,'-26'-11'111'0,"26"11"24"15,0 0-18-15,0 0-25 0,0 0-15 0,0 0-10 16,0 0-1-16,0 0 3 0,0 0 0 15,0 0-2-15,0 0-3 0,0 0-14 0,0 0 7 16,0 0-12-16,0 0 18 0,0 0-17 0,0 0 6 16,0 0-12-16,0 0 4 0,0 0-9 15,-36-8 1-15,36 8-17 0,0 0 7 0,0 0-10 16,0 0 5-16,0 0-1 0,-38 6 3 0,38-6-10 16,0 0 15-16,0 0-9 0,-46 4 9 0,46-4-16 15,0 0 18-15,-37 5 43 0,37-5-61 16,0 0-20-16,-43 10 26 0,43-10-22 0,-31 6 15 15,31-6-14-15,-32 12 16 0,32-12-14 0,-31 15 5 16,31-15-7-16,-27 17 15 0,27-17-49 0,-25 15 57 16,25-15-17-16,-23 16-1 0,23-16 4 15,-21 19-4-15,21-19-2 0,0 0 12 0,-25 31-6 16,25-31-4-16,-17 20-10 0,17-20 12 0,-17 21-13 16,17-21 20-16,-16 25-14 0,16-25 10 15,-14 25-14-15,14-25 7 0,-13 29 5 0,13-29-9 16,0 0 10-16,-16 34 0 0,16-34-7 0,0 0 2 15,-11 34 6-15,11-34-2 0,0 0 5 16,-9 32-4-16,9-32-1 0,0 0-4 0,-8 29 9 16,8-29-4-16,0 0-2 0,-8 32 3 0,8-32-1 15,0 0-6-15,-7 37 0 0,7-37 6 0,0 0 2 16,-8 42 5-16,8-42-11 0,0 0 13 0,-3 39-12 16,3-39 64-16,0 0-82 0,-3 36 10 15,3-36 0-15,0 0 10 0,3 39-4 0,-3-39 1 16,0 0-4-16,3 37 4 0,-3-37 1 0,0 0 0 15,3 40 1-15,-3-40-29 0,0 0 22 0,11 33 19 16,-11-33-14-16,0 0 6 0,6 32-10 16,-6-32 13-16,0 0-16 0,11 31 9 0,-11-31-1 15,0 0 2-15,12 30-13 0,-12-30 8 0,0 0 1 16,15 25 11-16,-15-25-8 0,0 0-6 16,20 28 2-16,-20-28 1 0,0 0-4 0,23 25 15 15,-23-25-13-15,0 0-2 0,28 26-9 0,-28-26 20 16,0 0-14-16,32 21 12 0,-32-21-16 0,23 18 19 15,-23-18-4-15,28 16-2 0,-28-16-11 16,26 14 8-16,-26-14 7 0,32 12-7 0,-32-12 2 16,35 12-4-16,-35-12 3 0,29 11 0 0,-29-11 3 15,0 0 1-15,45 10-7 0,-45-10 14 0,0 0-15 16,35 11 1-16,-35-11-5 0,0 0 12 0,0 0-17 16,37 11 25-16,-37-11-19 0,0 0 10 15,0 0-6-15,42 3 5 0,-42-3-7 0,0 0 7 16,36 5-14-16,-36-5 3 0,0 0 3 0,45 1 6 15,-45-1-19-15,0 0 19 0,47 5-15 16,-47-5 19-16,0 0-8 0,46 0 9 0,-46 0-10 16,0 0 8-16,50 0-10 0,-50 0 8 0,0 0-14 15,47-5 17-15,-47 5-5 0,0 0-1 16,46-8 1-16,-46 8 8 0,32-8 113 0,-32 8-145 16,33-10-17-16,-33 10 24 0,38-13 5 0,-38 13 5 15,37-13-4-15,-37 13 17 0,34-12-15 0,-34 12 12 16,33-17-2-16,-33 17 7 0,30-20-81 15,-30 20 118-15,26-24 4 0,-26 24-7 0,23-24 20 16,-23 24-28-16,21-25-19 0,-21 25 23 0,25-32-16 16,-25 32-4-16,23-30-2 0,-23 30 7 0,23-34-28 15,-23 34 33-15,26-33 19 0,-26 33-20 16,15-31 27-16,-15 31-37 0,22-33-6 0,-22 33 22 16,17-32-11-16,-17 32 11 0,18-32-10 0,-18 32 4 15,14-35-5-15,-14 35 10 0,11-32-10 16,-11 32 2-16,10-35-57 0,-10 35 53 0,6-33-8 15,-6 33 5-15,7-35-10 0,-7 35 16 0,4-32-21 16,-4 32 7-16,0 0-12 0,-3-46 11 0,3 46 29 16,0 0-43-16,-5-41-3 0,5 41 13 15,-7-29-5-15,7 29 1 0,-12-27-6 0,12 27 14 16,-13-32-13-16,13 32 7 0,-14-27-12 0,14 27 8 16,-18-27-3-16,18 27 7 0,-23-26-4 0,23 26 0 15,-18-26 14-15,18 26-27 0,-16-21 18 0,16 21-1 16,-17-19-17-16,17 19 20 0,-20-21-9 15,20 21 11-15,0 0-11 0,-23-29 11 0,23 29-13 16,-18-18 4-16,18 18-37 0,-25-20 50 0,25 20-16 16,-24-15 4-16,24 15 1 0,-29-14 5 15,29 14-16-15,-29-15 11 0,29 15 4 0,-37-13 0 16,37 13-11-16,-33-12 6 0,33 12-11 0,-33-15-6 16,33 15 14-16,-39-14-8 0,39 14 22 15,-41-14-18-15,41 14-17 0,-40-15 24 0,40 15-5 16,-41-11 6-16,41 11-10 0,-36-10 12 0,36 10-11 15,0 0 10-15,-40-15-18 0,40 15 16 0,0 0-34 16,0 0 46-16,-33-10-9 0,33 10 6 0,0 0-9 16,0 0 13-16,-25-13-10 0,25 13 0 15,0 0-6-15,0 0 4 0,0 0-8 0,0 0-12 16,0 0-12-16,0 0-5 0,0 0 15 0,0 0-20 16,0 0-22-16,0 0-6 0,0 0-20 0,0 0-4 15,0 0-26-15,0 0-11 0,0 0-14 16,0 0-2-16,0 0-7 0,0 0-6 0,32 16-16 15,-32-16-252-15,25 20 147 0,-25-20 228 0</inkml:trace>
  <inkml:trace contextRef="#ctx0" brushRef="#br0" timeOffset="14436">8649 1477 0 0,'0'0'47'0,"5"-30"125"0,-5 30-32 0,0 0-32 16,8-39-3-16,-8 39-20 0,0 0 24 0,9-33-26 15,-9 33 7-15,0 0-22 0,12-28 10 0,-12 28-5 16,0 0 9-16,0 0-12 0,0 0 6 0,0 0-18 16,0 0 6-16,-3-35-8 0,3 35-24 15,0 0 12-15,0 0 5 0,0 0-15 0,0 0 6 16,0 0-18-16,0 0 2 0,0 0-8 0,0 0-8 15,0 0-3-15,0 0 4 0,0 0-23 16,0 0 19-16,0 0 4 0,0 0 8 0,0 0-11 16,0 0 11-16,-37 14-23 0,37-14 18 0,0 0-8 15,-23 28 16-15,23-28-13 0,-17 23 5 16,17-23-9-16,-24 24 12 0,24-24-22 0,-23 32 26 16,23-32-14-16,-29 33 9 0,29-33-16 0,-31 39 10 15,31-39-1-15,-34 42 0 0,16-19-6 0,-1-3 3 16,-2-1-1-16,-1 4 1 0,2-1 11 15,-4 1-3-15,1 0-1 0,0 1 5 0,-2-5-9 16,1 2-4-16,-1 1-6 0,1-1 10 0,1-1-6 16,1 1 5-16,-2-2-1 0,1 0 0 0,1-3-31 15,-1 4 31-15,2-6-8 0,-4 6 7 0,2-3-12 16,2 0 20-16,-4-2-5 0,25-15 1 16,-45 29 3-16,21-15-5 0,-4 0-16 0,28-14 24 15,-43 28-6-15,43-28 1 0,-43 23-5 0,43-23 4 16,-43 25-9-16,43-25 5 0,-41 24-8 15,41-24 14-15,-35 21-10 0,35-21 9 0,-36 19-60 16,36-19 67-16,-32 22-7 0,32-22-8 0,-31 14 7 16,31-14 44-16,-29 20-61 0,29-20 3 15,-27 17 11-15,27-17-10 0,-26 17-5 0,26-17 18 16,-27 15-16-16,27-15 9 0,-27 13 2 0,27-13 0 16,-29 18-4-16,29-18-32 0,-29 18 36 0,29-18 10 15,-28 14-12-15,28-14 9 0,-29 18-27 0,29-18 28 16,-25 15-15-16,25-15 8 0,0 0-1 15,-32 21-5-15,32-21 1 0,0 0 11 0,-26 16-10 16,26-16-2-16,0 0-5 0,0 0-17 0,-23 13-13 16,23-13 5-16,0 0-23 0,0 0 4 0,0 0-35 15,0 0 15-15,0 0-15 0,0 0 0 16,0 0-11-16,0 0 12 0,0 0-12 0,0 0-2 16,0 0-16-16,0 0-9 0,0 0-37 15,0 0-196-15,0 0 120 0,0 0 76 0</inkml:trace>
  <inkml:trace contextRef="#ctx0" brushRef="#br0" timeOffset="15217">8636 1666 0 0,'0'0'0'15,"0"0"138"-15,0 0-21 0,0 0-8 0,0 0-32 16,0 0-11-16,0 0-11 0,0 0-8 0,0 0-1 15,0 0 0-15,-16-23-6 0,16 23 1 0,0 0-2 16,0 0 7-16,0 0 41 0,0 0-55 16,0 0 6-16,0 0-9 0,6-30 6 0,-6 30-4 15,0 0 3-15,0 0-3 0,0 0-8 0,13-29-4 16,-13 29-2-16,0 0-2 0,0 0-24 0,23-27 36 16,-23 27-8-16,0 0 2 0,29-23 0 0,-29 23 7 15,21-19-12-15,-21 19 13 0,29-18-3 16,-29 18 6-16,30-24-15 0,-30 24 13 0,32-21-10 15,-32 21 12-15,29-22-22 0,-29 22 36 16,32-22-52-16,-32 22 25 0,29-24-11 0,-29 24 6 16,30-22-12-16,-30 22 11 0,32-18-16 0,-32 18 9 15,27-11-2-15,-27 11-3 0,28-21 27 16,-28 21-13-16,0 0-13 0,29-19 24 0,-29 19 3 16,0 0-2-16,0 0-8 0,22-17 8 0,-22 17-21 15,0 0 15-15,0 0-7 0,0 0-1 0,0 0-9 16,0 0 4-16,0 0-14 0,0 0 18 0,0 0-1 15,0 0-6-15,0 0-11 0,0 0 8 16,0 0-7-16,0 0-4 0,0 0-14 0,0 0 3 16,0 0-7-16,0 0 3 0,0 0-14 0,0 0 61 15,0 0-60-15,0 0-5 0,0 0-1 0,17-19 6 16,-17 19-11-16,0 0 7 0,0 0-8 16,0 0 4-16,0 0-14 0,20-21 11 0,-20 21-3 15,0 0 8-15,0 0-2 0,24-13 7 0,-24 13-17 16,0 0-6-16,0 0-19 0,0 0-29 15,28-16-49-15,-28 16-145 0,0 0 92 0,0 0 66 16</inkml:trace>
  <inkml:trace contextRef="#ctx0" brushRef="#br0" timeOffset="15921">8533 1627 0 0,'0'0'77'0,"0"0"107"0,0 0-30 16,12-31-21-16,-12 31-4 0,0 0-9 0,0 0-11 16,17-26-9-16,-17 26-26 0,0 0 22 15,18-24-15-15,-18 24 21 0,0 0-14 0,16-26-11 16,-16 26-20-16,20-22-4 0,-20 22-14 0,17-23 1 16,-17 23-9-16,0 0 10 0,23-27-24 15,-23 27 11-15,19-19-13 0,-19 19 7 0,20-18 46 16,-20 18-51-16,19-20-5 0,-19 20 21 0,24-18-21 15,-24 18 8-15,25-18-15 0,-25 18 17 0,25-18-9 16,-25 18 3-16,24-15-4 0,-24 15 13 0,0 0-10 16,29-24-1-16,-29 24-4 0,0 0 7 0,32-18-17 15,-32 18 10-15,0 0-31 0,33-19 35 16,-33 19-15-16,24-14 21 0,-24 14-5 0,28-11-15 16,-28 11 0-16,24-14 0 0,-24 14-5 0,0 0 7 15,30-15-4-15,-30 15 10 0,0 0-16 16,0 0 12-16,0 0-11 0,0 0 5 0,0 0 9 15,0 0-3-15,0 0-11 0,0 0-10 0,0 0-6 16,0 0-44-16,0 0 33 0,0 0-3 16,0 0-13-16,0 0-4 0,0 0-19 0,0 0-4 15,0 0-18-15,0 0 9 0,0 0-9 0,0 0-1 16,0 0-20-16,0 0 3 0,0 0-26 0,0 0-67 16,-3 38-136-16,3-38 112 0,0 0 74 0</inkml:trace>
  <inkml:trace contextRef="#ctx0" brushRef="#br0" timeOffset="16717">6294 1613 0 0,'0'0'143'0,"-6"-42"31"0,6 42-18 0,0 0-12 16,0 0 8-16,-10-32-9 0,10 32-18 0,0 0-32 15,0 0 7-15,0 0-14 0,0 0-2 0,-15-23-18 16,15 23-5-16,0 0-13 0,0 0-5 15,0 0 5-15,0 0 0 0,0 0-3 0,0 0 6 16,0 0-23-16,0 0 10 0,0 0 3 0,0 0 10 16,0 0 5-16,0 0-46 0,-21 23 55 0,21-23-2 15,-14 22-14-15,14-22-4 0,-19 35-4 16,19-35-7-16,-23 40-13 0,10-17 4 0,0 6-11 16,-1 0 1-16,1-1-6 0,0 1 2 0,-2 1-2 15,3 1-2-15,-2-5 1 0,0 5-8 0,2 0 1 16,-5 0 6-16,3-5-2 0,-1 5 0 15,-1-2 1-15,1-4-9 0,-2 4 14 0,5-4 4 16,-3 0-9-16,-4-3-10 0,4 0-5 0,0-1 10 16,15-21 4-16,-30 40-2 0,30-40-11 15,-23 33 28-15,23-33-44 0,-20 28-22 0,20-28-12 16,-15 23 115-16,15-23-157 0,0 0 8 0,-18 27-10 16,18-27 11-16,0 0-10 0,0 0-6 15,0 0-4-15,0 0 9 0,0 0-2 0,0 0 2 16,0 0-22-16,-20 21-11 0,20-21-12 0,0 0-44 15,0 0-151-15,-3-43 112 0,3 43 74 0</inkml:trace>
  <inkml:trace contextRef="#ctx0" brushRef="#br0" timeOffset="17139">5801 1782 0 0,'0'0'227'0,"-9"-37"-34"0,9 37 3 16,0 0-21-16,-8-36-22 0,8 36-30 0,0 0-11 15,0 0-12-15,0 0-13 0,-4-31-9 0,4 31-15 16,0 0-1-16,0 0-10 0,0 0-13 0,0 0 6 16,0 0-16-16,0 0 4 0,0 0-15 0,0 0 7 15,0 0 11-15,0 0 10 0,0 0 1 16,0 0 24-16,23 19-21 0,-23-19 4 0,15 23-18 15,-15-23-5-15,14 30-2 0,-14-30 8 0,17 31-42 16,-17-31 37-16,23 36-1 0,-23-36 3 16,21 37-13-16,-21-37-6 0,26 44 1 0,-7-20-8 15,-2-4 2-15,0 3-8 0,4 0 9 0,-1 0-8 16,1-1-3-16,1 0 1 0,-1-1 2 0,-2 1 4 16,-1-2-4-16,1-1 4 0,-19-19-4 15,29 35 11-15,-29-35-20 0,21 30 49 0,-21-30-47 16,20 24-2-16,-20-24-2 0,17 21 8 0,-17-21-22 15,0 0 8-15,20 28-33 0,-20-28-5 16,0 0-11-16,20 20-12 0,-20-20-24 0,0 0-6 16,18 18-40-16,-18-18-3 0,0 0-24 0,0 0-6 15,0 0-15-15,0 0-260 0,0 0 153 0,0 0 211 16</inkml:trace>
  <inkml:trace contextRef="#ctx0" brushRef="#br0" timeOffset="18514">5223 1545 0 0,'-17'-30'185'16,"17"30"-1"-16,0 0-2 0,0 0-11 15,0 0-16-15,-25-22-21 0,25 22 58 0,0 0-98 16,0 0-13-16,0 0 3 0,0 0-16 0,0 0-7 16,0 0-10-16,0 0-8 0,0 0-19 0,0 0 1 15,0 0-9-15,0 0 0 0,0 0-35 16,0 0 42-16,0 0-4 0,0 0-4 0,0 0 18 16,32 23-17-16,-32-23-14 0,19 20 12 0,-19-20-13 15,20 23-5-15,-20-23 16 0,23 25-4 0,-23-25-14 16,18 25 15-16,-18-25-2 0,17 27 0 0,-17-27-5 15,19 31-12-15,-19-31 14 0,12 29 0 16,-12-29-2-16,9 29-13 0,-9-29 10 0,6 39-6 16,-6-39 0-16,0 0-10 0,5 36-11 0,-5-36 11 15,0 0 5-15,0 0 4 0,-9 31 4 16,9-31 0-16,0 0 0 0,0 0-2 0,-23 18 2 16,23-18-3-16,0 0 6 0,0 0-11 0,0 0 15 15,-43 1-6-15,43-1 4 0,0 0-5 16,0 0 3-16,-36-14 49 0,36 14-60 0,0 0 16 15,-29-26-10-15,29 26-2 0,-24-14 8 0,24 14-8 16,-19-21-3-16,19 21 14 0,-20-19-1 0,20 19-5 16,-18-21 4-16,18 21-22 0,0 0 33 0,-25-25-9 15,25 25 6-15,0 0-1 0,0 0-7 16,-18-21 4-16,18 21-2 0,0 0-13 0,0 0 5 16,0 0 6-16,0 0-4 0,0 0-22 0,0 0 9 15,0 0 7-15,0 0 8 0,0 0 2 16,0 0-1-16,0 0-7 0,29 11 10 0,-29-11 19 15,0 0-35-15,28 31 13 0,-28-31-5 0,21 22 8 16,-21-22-8-16,18 28 6 0,-18-28-2 16,20 30-1-16,-20-30-11 0,14 31 2 0,-14-31-2 15,13 32-27-15,-13-32 16 0,6 30 4 0,-6-30 3 16,0 0 8-16,4 39-3 0,-4-39-2 0,0 0 4 16,-17 34 2-16,17-34-2 0,-21 16 2 0,21-16 2 15,0 0-4-15,-32 18 14 0,32-18-4 16,0 0-8-16,-37 5 11 0,37-5-3 0,0 0 0 15,-32-11 3-15,32 11-5 0,0 0 1 0,-31-19 1 16,31 19-3-16,-25-18 6 0,25 18 0 0,-24-23-1 16,24 23 0-16,-28-23-3 0,28 23 0 15,-24-29 6-15,24 29-3 0,-20-23 68 0,20 23-72 16,-17-20 11-16,17 20 2 0,0 0 1 0,0 0 4 16,-19-23-5-16,19 23-7 0,0 0-3 15,0 0 4-15,0 0-15 0,0 0 2 0,0 0-26 16,0 0 33-16,0 0-2 0,0 0-1 0,0 0 3 15,0 0 6-15,0 0 0 0,0 0-3 16,0 0-6-16,0 0 3 0,25 21 6 0,-25-21-8 16,0 0-6-16,24 26 14 0,-24-26-5 0,17 24 36 15,-17-24-48-15,17 26 12 0,-17-26-2 0,16 26 3 16,-16-26-1-16,9 27 2 0,-9-27-10 16,4 34 8-16,-4-34-5 0,0 0 7 0,-6 40-1 15,6-40-14-15,-10 26 3 0,10-26 18 0,-17 24-5 16,17-24-1-16,-20 25-6 0,20-25 10 0,-25 18-10 15,25-18 0-15,-31 17 9 0,31-17 2 16,-41 16-7-16,41-16-11 0,-46 11 16 0,46-11 6 16,-52 11-1-16,52-11 29 0,-54 9-39 0,54-9 7 15,-52 5-9-15,52-5 9 0,-54 3 5 0,54-3 2 16,-54-1-13-16,54 1 11 0,-55-4-5 16,55 4 5-16,-53-9-2 0,53 9-20 0,-53-9 33 15,53 9-10-15,-47-12 5 0,47 12-11 0,-49-18 4 16,49 18 17-16,-37-19-5 0,37 19-3 15,-34-24 12-15,34 24-5 0,-31-23-11 0,31 23 15 16,-24-32-12-16,24 32 22 0,-20-32-8 0,20 32 12 16,-17-40-12-16,17 40-21 0,-14-38-3 0,14 38 21 15,-9-42-9-15,9 42-3 0,-8-46 4 16,8 46-10-16,-6-45-3 0,6 45 13 0,-4-47 6 16,4 47-36-16,-2-43 28 0,2 43-9 0,-3-40 4 15,3 40-15-15,1-35 14 0,-1 35-5 0,0 0-6 16,2-41-13-16,-2 41-7 0,0 0-14 15,0 0 5-15,2-35-4 0,-2 35-23 0,0 0 12 16,0 0-71-16,0 0 20 0,0 0-21 0,0 0-17 16,0 0-24-16,0 0-11 0,0 0-10 15,0 0-18-15,10-29-219 0,-10 29 143 0,0 0 240 16</inkml:trace>
  <inkml:trace contextRef="#ctx0" brushRef="#br0" timeOffset="19655">3086 1917 0 0,'0'0'49'0,"0"0"131"16,0 0-23-16,43-4-14 0,-43 4 39 0,0 0-63 15,0 0-23-15,0 0-5 0,0 0-20 0,0 0 8 16,0 0-16-16,0 0 5 0,0 0-34 0,0 0 16 16,0 0-2-16,0 0-11 0,0 0-9 15,0 0 1-15,0 0-5 0,0 0 0 0,0 0 33 16,0 0-40-16,0 0-13 0,0 0 14 0,0 0-16 15,0 0 14-15,0 0-17 0,0 0 4 16,0 0-2-16,0 0 7 0,0 0 2 0,-46 2-3 16,46-2-32-16,-32 7 29 0,32-7 5 0,-38 3 4 15,38-3 8-15,-45 8-15 0,45-8 11 16,-44 3-1-16,44-3 10 0,-48 0-28 0,48 0 25 16,-52 11-23-16,52-11-12 0,-52 1 16 0,52-1 2 15,-54 2-9-15,54-2 12 0,-55 4-3 0,55-4-11 16,-45 2 10-16,45-2-7 0,0 0 84 0,-43 5-101 15,43-5-4-15,0 0 7 0,0 0-6 16,-39 0-1-16,39 0-2 0,0 0-16 0,0 0-8 16,0 0 12-16,0 0-24 0,0 0-4 0,0 0-26 15,0 0-7-15,0 0-17 0,0 0-1 0,0 0-16 16,0 0-11-16,0 0-202 0,0 0 113 16,0 0 77-16</inkml:trace>
  <inkml:trace contextRef="#ctx0" brushRef="#br0" timeOffset="20030">3117 2194 0 0,'0'0'236'0,"0"0"-19"0,20 19-45 16,-20-19-35-16,0 0-26 0,0 0-23 0,0 0-17 16,0 0-13-16,0 0-11 0,-43 6-8 0,43-6-8 15,0 0-3-15,-32 5-1 0,32-5 4 16,-34 7 4-16,34-7 2 0,-35 7 1 0,35-7 8 16,-42 6-2-16,42-6-8 0,-46 5 2 0,46-5 4 15,-47 5-13-15,47-5-2 0,-39 4-6 16,39-4-4-16,-50 5-1 0,50-5 1 0,-39 0-1 15,39 0-12-15,0 0-2 0,-47 6 4 0,47-6-27 16,0 0 38-16,-37 6-10 0,37-6-10 0,0 0-6 16,0 0-19-16,-35 4-14 0,35-4-22 0,0 0-8 15,0 0-17-15,0 0-14 0,0 0-18 16,0 0-20-16,0 0-3 0,0 0-243 0,0 0 135 16,-36-9 77-16</inkml:trace>
  <inkml:trace contextRef="#ctx0" brushRef="#br0" timeOffset="21483">1443 2048 0 0,'0'0'62'0,"0"0"69"0,0 0-44 0,-17-25 7 16,17 25-20-16,0 0 7 0,0 0-23 15,-28-18 15-15,28 18-1 0,0 0 12 0,0 0-29 16,-33-14 10-16,33 14-28 0,0 0 8 0,-33-14-7 15,33 14 3-15,0 0-23 0,-27-12 21 0,27 12-8 16,0 0 10-16,-34-11-9 0,34 11 1 16,0 0-22-16,-45-14 13 0,45 14 0 0,0 0 7 15,-49-4-9-15,49 4 9 0,-36-6-5 0,36 6-5 16,0 0 4-16,-48-6-3 0,48 6 14 16,0 0 2-16,-54-2 45 0,54 2-82 0,0 0 12 15,-46 2-5-15,46-2 4 0,0 0-4 0,-50 1 6 16,50-1 0-16,-37 5-2 0,37-5 2 0,-36 6-3 15,36-6 11-15,-33 11-21 0,33-11 0 16,0 0 5-16,-48 11-11 0,48-11 5 0,-38 10-2 16,38-10 7-16,-34 15-5 0,34-15-2 0,-35 10 1 15,35-10 2-15,-34 16-2 0,34-16 0 0,-26 14 0 16,26-14-1-16,-23 17 2 0,23-17 2 0,-22 19-2 16,22-19 5-16,-21 17 5 0,21-17-10 15,-20 19-1-15,20-19 4 0,-20 20-10 0,20-20 6 16,-20 22 12-16,20-22-12 0,-20 22 6 0,20-22 3 15,-18 24-2-15,18-24-12 0,-16 25 9 16,16-25-8-16,-17 23 22 0,17-23 64 0,-15 26-68 16,15-26-40-16,0 0 19 0,-15 37-10 0,15-37 11 15,0 0-3-15,-11 39 11 0,11-39-9 16,0 0 15-16,-11 42-15 0,11-42 7 0,0 0-8 16,-12 42 3-16,12-42 8 0,0 0-2 0,-9 43-5 15,9-43 9-15,0 0-33 0,-2 44 40 0,2-44-11 16,0 0 17-16,-1 42-16 0,1-42 6 0,0 0-17 15,3 40 20-15,-3-40-11 0,0 0 7 16,3 47-14-16,-3-47 12 0,3 32-6 0,-3-32 13 16,8 32-20-16,-8-32 9 0,0 0-3 0,9 40 3 15,-9-40 0-15,0 0 4 0,14 37-13 0,-14-37 13 16,15 21-4-16,-15-21 3 0,0 0 2 16,23 25 5-16,-23-25-18 0,0 0 6 0,26 29 8 15,-26-29-4-15,0 0-7 0,23 20 4 0,-23-20 4 16,0 0 0-16,25 19-10 0,-25-19 7 15,0 0-8-15,29 18 15 0,-29-18-6 0,0 0 9 16,35 21-9-16,-35-21 3 0,32 11-15 0,-32-11-7 16,33 15 10-16,-33-15-1 0,35 10 6 0,-35-10-7 15,37 11 13-15,-37-11-36 0,33 7 36 16,-33-7 0-16,34 7 11 0,-34-7 49 0,0 0-73 16,45 9-6-16,-45-9 16 0,0 0-1 0,52 2-2 15,-52-2 3-15,0 0-1 0,55 0-14 0,-55 0 0 16,43-7 13-16,-43 7-5 0,40-6 1 15,-40 6 4-15,44-10 11 0,-44 10-10 0,40-9 31 16,-40 9-30-16,33-13 2 0,-33 13 19 0,32-12 0 16,-32 12-2-16,27-18-9 0,-27 18 13 15,23-14 16-15,-23 14-9 0,23-18 11 0,-23 18-31 16,24-23 21-16,-24 23-24 0,24-25 23 0,-24 25-27 16,25-31 6-16,-25 31 33 0,27-33-42 15,-27 33 4-15,28-36 26 0,-28 36-15 0,24-32 13 16,-24 32-9-16,23-34 9 0,-23 34 3 0,19-34 2 15,-19 34-13-15,17-36 14 0,-17 36-11 16,14-37 11-16,-14 37-14 0,13-31 3 0,-13 31-2 16,13-34-5-16,-13 34-14 0,10-35 10 0,-10 35-7 15,10-32 4-15,-10 32-4 0,7-33 2 0,-7 33 4 16,8-36-10-16,-8 36 10 0,6-28-4 0,-6 28 1 16,5-32-4-16,-5 32-2 0,0 0 3 0,0-43-10 15,0 43 32-15,0 0-60 0,-5-42 32 16,5 42 4-16,0 0-6 0,-11-37-1 0,11 37 7 15,-10-27-1-15,10 27 1 0,-14-27-8 0,14 27 5 16,-16-22 5-16,16 22-8 0,-15-21-6 16,15 21 0-16,0 0 8 0,-20-29 1 0,20 29-2 15,0 0-1-15,-18-22 0 0,18 22-1 0,0 0-6 16,-23-18-10-16,23 18-11 0,0 0-13 16,-25-17 10-16,25 17 8 0,0 0 6 0,0 0-18 15,-31-15-4-15,31 15-4 0,0 0-5 0,0 0-7 16,0 0-10-16,0 0-10 0,-24-13-38 0,24 13-22 15,0 0-6-15,0 0-29 0,0 0-22 0,0 0 22 16,0 0-60-16,0 0-125 0,-28-11 121 16,28 11 75-16</inkml:trace>
  <inkml:trace contextRef="#ctx0" brushRef="#br0" timeOffset="22264">1625 1546 0 0,'0'0'49'0,"16"-26"141"15,-16 26-20-15,0 0-23 0,12-27-33 16,-12 27 4-16,0 0-8 0,0 0-29 0,0 0-8 16,0 0-18-16,0 0 5 0,12-23-8 0,-12 23-13 15,0 0-8-15,0 0-4 0,0 0-7 16,0 0-13-16,0 0 11 0,0 0-2 0,-20 21-3 16,20-21-5-16,-16 24 11 0,16-24-7 0,-27 31-1 15,27-31-1-15,-27 38 8 0,27-38-14 0,-28 41 0 16,11-17-5-16,-4 1 17 0,6 0-18 0,-2 0 13 15,-3 3-15-15,1-1 12 0,1 0-12 16,-4 2 5-16,4 3-1 0,-2-6 5 0,-5 4-8 16,2 1 4-16,0-5 8 0,-3 9-2 0,3-7 8 15,-1-1-8-15,-2 0 0 0,-2 2 1 0,3-3-1 16,1 3-1-16,1-2-7 0,0-3 5 16,0 2 2-16,0-2 2 0,-2 4 1 0,1-6-6 15,-1 3-6-15,2 0 10 0,0 0-5 0,-3-3 8 16,2-1-14-16,-1 3 10 0,0-1-6 15,2 2 4-15,-4-2-7 0,4-3 14 0,4 1-11 16,-2 2 3-16,1-4-7 0,1 0 8 0,1-1-9 16,-2 7 12-16,20-25-1 0,-35 32-4 15,35-32-12-15,-39 33 12 0,39-33-3 0,-33 32 2 16,33-32 3-16,-37 32 4 0,37-32-20 0,-34 30-13 16,34-30 22-16,-35 31 15 0,10-16-9 0,25-15 0 15,-32 29-9-15,32-29 18 0,-32 32-18 16,32-32 2-16,-32 30-2 0,32-30 5 0,-30 25 6 15,30-25-48-15,-27 24 53 0,27-24-3 0,-26 19 7 16,26-19-15-16,-25 20-1 0,25-20 8 0,0 0-6 16,-35 20-1-16,35-20 6 0,-23 20-2 15,23-20-4-15,-23 17-1 0,23-17-2 0,0 0 9 16,-31 20-11-16,31-20 0 0,0 0 13 0,-31 17-5 16,31-17 3-16,0 0-12 0,0 0-1 15,0 0-4-15,-26 18-4 0,26-18 0 0,0 0 0 16,0 0-12-16,0 0 4 0,0 0-3 0,0 0-2 15,0 0-2-15,0 0 1 0,0 0-6 16,0 0-9-16,0 0 3 0,0 0-13 0,0 0 34 16,0 0-50-16,0 0-27 0,0 0 1 0,0 0-27 15,0 0-25-15,0 0-123 0,0 0 80 0,0 0 56 16</inkml:trace>
  <inkml:trace contextRef="#ctx0" brushRef="#br0" timeOffset="24783">10377 1822 0 0,'-38'2'36'0,"38"-2"161"15,0 0-33-15,0 0-24 0,0 0-10 0,0 0-8 16,0 0 1-16,0 0-18 0,0 0-13 0,0 0-9 15,0 0-12-15,0 0-12 0,0 0-11 16,0 0-11-16,0 0-8 0,0 0-3 0,0 0-17 16,0 0 4-16,0 0 0 0,0 0-2 0,0 0 18 15,-17 19-24-15,17-19-2 0,0 0 0 0,0 0-3 16,0 0 58-16,-9 36-75 0,9-36 10 16,0 0 5-16,0 0-1 0,-17 28-1 0,17-28 3 15,0 0-2-15,0 0-9 0,-20 18 15 0,20-18-3 16,0 0 0-16,0 0-3 0,0 0 6 0,0 0 2 15,0 0-1-15,0 0 21 0,0 0-18 0,0 0 26 16,0 0-7-16,0 0 0 0,0 0-15 16,0 0 4-16,0 0-8 0,0 0 1 0,0 0-1 15,0 0 6-15,0 0 3 0,0 0-12 0,2-35-7 16,-2 35 8-16,0 0-2 0,0 0 2 16,18-29-1-16,-18 29-2 0,0 0-8 0,22-18 10 15,-22 18-6-15,0 0 65 0,0 0-85 0,0 0 10 16,24-18-5-16,-24 18 13 0,0 0-5 15,0 0 16-15,0 0-7 0,0 0-10 0,0 0 3 16,40 10 8-16,-40-10 1 0,0 0-1 0,0 0-21 16,21 19 23-16,-21-19-6 0,0 0 43 0,0 0-63 15,16 32 26-15,-16-32-16 0,0 0 12 16,0 0-10-16,4 29 8 0,-4-29-14 0,0 0 13 16,0 0-17-16,-10 33 19 0,10-33-18 0,0 0 13 15,-19 24-18-15,19-24 23 0,0 0-4 0,0 0 8 16,-30 11-2-16,30-11 0 0,0 0-2 15,0 0 10-15,0 0-16 0,0 0 15 0,-28-10-8 16,28 10 7-16,0 0-4 0,-12-26 6 0,12 26 6 16,0 0 17-16,0 0-21 0,-8-36 9 15,8 36-9-15,0 0 8 0,0 0-12 0,0 0 8 16,5-37-6-16,-5 37 5 0,0 0-10 16,0 0 5-16,0 0-4 0,0 0-3 0,15-24-9 15,-15 24 7-15,0 0-14 0,0 0 20 0,0 0-12 16,0 0 7-16,0 0-3 0,0 0 0 0,0 0-7 0,0 0 10 15,0 0-7-15,0 0 1 0,0 0-9 0,0 0 4 16,0 0-9-16,0 0 44 0,-5 40-47 0,5-40 7 16,0 0-6-16,0 0 5 0,-13 27-28 15,13-27 15-15,0 0 2 0,0 0 5 0,-17 19-5 16,17-19 15-16,0 0-9 0,0 0 5 0,0 0 6 16,0 0 6-16,0 0 2 0,0 0 2 15,0 0-5-15,0 0-4 0,0 0 14 0,0 0-7 16,0 0 7-16,0 0-3 0,-10-25 16 0,10 25-8 15,0 0 6-15,0 0-2 0,10-30 14 16,-10 30 4-16,0 0-3 0,0 0 2 0,0 0-10 16,0 0-7-16,0 0-5 0,0 0 7 0,0 0-13 15,20-20 14-15,-20 20-21 0,0 0-17 0,0 0 16 16,0 0 18-16,0 0-15 0,0 0 27 0,0 0-27 16,15 25 8-16,-15-25-10 0,0 0 11 15,0 0-13-15,9 27 14 0,-9-27-11 0,0 0 8 16,0 0-11-16,3 35 10 0,-3-35-3 0,0 0 6 15,0 0-58-15,-11 38 63 0,11-38-11 0,0 0 7 16,-13 25-11-16,13-25 5 0,0 0-6 16,0 0 8-16,-25 23-10 0,25-23 14 0,0 0-5 15,0 0 8-15,0 0-1 0,0 0 15 0,0 0-12 16,0 0 11-16,0 0 0 0,0 0 13 16,-35-5-10-16,35 5 8 0,0 0-13 0,-23-30-13 15,23 30 30-15,-20-26 10 0,20 26 6 0,-19-33-7 16,19 33 50-16,-18-42-60 0,18 42-6 0,-18-48 9 15,8 23 5-15,3-4-8 0,7 29-10 16,-11-58 13-16,11 58-22 0,-6-63 11 0,4 29-13 16,2 34 3-16,6-63-6 0,-1 30 4 0,1-3-7 15,3 2 11-15,1 0 23 0,3 1-53 0,0 0 6 16,2 1 6-16,3 0-9 0,1 1 6 0,-1 1-5 16,1-1 7-16,4 1-16 0,-6 2 23 15,7-2-6-15,1 2 5 0,-1-4-21 0,2 6 11 16,2-1 2-16,-2 1-3 0,3 2 2 0,-3-1 30 15,-3 3-45-15,0 3 19 0,-3 1-5 16,-20 18 4-16,29-32 4 0,-29 32-12 0,31-24 12 16,-31 24 1-16,20-19-10 0,-20 19 10 0,0 0-11 15,25-18-18-15,-25 18 15 0,0 0 6 16,0 0-2-16,24-20 0 0,-24 20 0 0,0 0 11 16,0 0-16-16,0 0 14 0,23-16-15 0,-23 16 25 15,0 0-22-15,0 0 13 0,0 0-6 0,0 0 2 16,0 0-6-16,0 0 6 0,0 0-14 0,0 0 9 15,0 0-18-15,0 0 12 0,0 0-27 16,0 0-14-16,0 0-7 0,0 0-12 0,0 0-21 16,0 0 0-16,0 0-18 0,0 0-21 0,0 0-11 15,0 0-8-15,0 0-21 0,0 0-4 16,25 24-59-16,-25-24-187 0,0 0 145 0,0 0 237 16</inkml:trace>
  <inkml:trace contextRef="#ctx0" brushRef="#br0" timeOffset="33783">20710 2874 0 0,'0'0'42'0,"0"0"106"0,0 0-12 15,0 0-29-15,0 0-8 0,0 0-14 0,0 0-7 16,0 0-19-16,0 0-2 0,0 0-13 16,0 0 7-16,0 0-14 0,0 0 9 0,0 0-2 15,0 0-6-15,0 0-16 0,0 0 21 0,0 0 4 16,0 0 1-16,0 0-7 0,0 0 6 0,0 0-9 15,0 0 5-15,0 0-9 0,0 0-3 16,0 0-5-16,0 0 1 0,0 0-3 0,0 0-5 16,0 0-16-16,0 0 9 0,0 0-11 0,0 0 1 15,0 0-2-15,0 0 8 0,0 0-8 0,0 0 2 16,0 0-1-16,0 0 0 0,0 0-8 0,0 0 8 16,0 0-5-16,0 0 10 0,0 0-11 0,0 0 7 15,0 0-2-15,0 0 3 0,0 0-5 16,0 0 6-16,0 0-9 0,0 0 11 0,8 31-11 15,-8-31 9-15,0 0-13 0,0 0 18 0,9 26-13 16,-9-26 8-16,0 0-8 0,11 27 10 0,-11-27-12 16,0 0 13-16,9 27-10 0,-9-27 15 0,0 0-17 15,0 0 10-15,12 33-7 0,-12-33-18 0,0 0 16 16,0 0 8-16,0 0-7 0,5 36 7 16,-5-36-7-16,0 0 5 0,0 0-4 0,0 0 6 15,0 0-10-15,-7 31 15 0,7-31 60 0,0 0-80 16,0 0-8-16,0 0 14 0,0 0-13 0,-15 23 14 15,15-23-11-15,0 0 18 0,0 0-8 0,0 0 8 16,0 0-12-16,0 0 13 0,0 0 30 16,-27 13-48-16,27-13-31 0,0 0 53 0,0 0-10 15,0 0 8-15,0 0-10 0,0 0 8 0,0 0-7 16,0 0 11-16,0 0-10 0,0 0 5 0,0 0-3 16,-30-10 2-16,30 10-9 0,0 0 12 0,0 0-6 15,-32-18 4-15,32 18-5 0,0 0 9 0,-29-25-12 16,29 25 8-16,0 0-1 0,-31-19 8 15,31 19-6-15,0 0 6 0,-27-14-3 0,27 14 1 16,0 0-12-16,0 0 8 0,-22-18-11 0,22 18 23 16,0 0-13-16,0 0 23 0,0 0-24 15,0 0-5-15,0 0 4 0,0 0 5 0,0 0-4 16,0 0-4-16,0 0-4 0,0 0 12 0,0 0-17 16,0 0 8-16,0 0-5 0,0 0-5 15,0 0 4-15,0 0 10 0,0 0-17 0,0 0 7 16,0 0-2-16,0 0 11 0,0 0-14 0,0 0 16 15,0 0-8-15,0 0 9 0,0 0 3 0,0 0-14 16,0 0 4-16,0 0 4 0,-3 32 0 16,3-32 1-16,0 0-9 0,0 0 12 0,5 32-10 15,-5-32 3-15,0 0-13 0,4 33 9 0,-4-33-15 16,0 0 6-16,0 0-2 0,0 42 2 0,0-42 7 16,0 0-9-16,0 0-3 0,-4 37 9 15,4-37-12-15,0 0 12 0,0 0-1 0,-13 26 7 16,13-26-16-16,0 0 21 0,0 0-14 0,-21 14 16 15,21-14-15-15,0 0 12 0,0 0-6 16,0 0 12-16,-40 2 59 0,40-2-71 0,0 0-6 16,0 0 12-16,0 0-7 0,-37-13 5 0,37 13-3 15,0 0 19-15,-26-14-14 0,26 14 10 0,0 0-10 16,-24-18 12-16,24 18-38 0,0 0 32 16,-22-22 12-16,22 22-15 0,0 0 38 0,-23-24-38 15,23 24 5-15,0 0-14 0,-15-22 20 0,15 22-16 16,0 0 1-16,0 0-8 0,-14-33-52 0,14 33 78 15,0 0-2-15,0 0-3 0,-17-31-6 16,17 31 6-16,0 0-3 0,-11-25-3 0,11 25 11 16,0 0-10-16,0 0 6 0,0 0-12 0,-14-27 15 15,14 27-15-15,0 0 19 0,0 0-21 0,0 0 2 16,0 0 0-16,0 0 7 0,0 0-10 16,-16-21 15-16,16 21-9 0,0 0 6 0,0 0-8 15,0 0 10-15,0 0-8 0,0 0 6 0,0 0-14 16,0 0 7-16,0 0-11 0,0 0 20 15,0 0-4-15,0 0 3 0,0 0-10 0,0 0 5 16,0 0-5-16,0 0 69 0,0 0-85 0,0 0 13 16,0 0 12-16,0 0 8 0,0 0-12 0,12 33 15 15,-12-33-10-15,0 0 10 0,14 31-7 16,-14-31 8-16,0 0 1 0,14 43-45 0,-14-43 34 16,21 33 14-16,-21-33-19 0,20 32 3 0,-20-32 5 15,23 33-3-15,-23-33 0 0,25 35 7 0,-25-35-5 16,21 32 2-16,-21-32-6 0,17 33 4 0,-17-33-12 15,21 32 21-15,-21-32 76 0,17 35-101 16,-17-35 14-16,19 35-1 0,-19-35 13 0,21 34 6 16,-21-34-23-16,25 37 15 0,-25-37-3 0,23 39 21 15,-23-39-39-15,26 35 9 0,-26-35-50 16,21 32 63-16,-21-32-7 0,17 30 6 0,-17-30-29 16,16 29 25-16,-16-29-12 0,15 25 2 0,-15-25 1 15,0 0-3-15,18 31 0 0,-18-31-1 0,0 0-1 16,9 26 5-16,-9-26-13 0,0 0 12 15,0 0-13-15,14 25 10 0,-14-25-15 0,0 0 15 16,0 0 28-16,0 0-64 0,0 0-8 0,0 0-6 16,0 0-23-16,0 0 5 0,0 0-17 0,0 0-7 15,0 0-21-15,0 0-10 0,0 0-33 0,0 0-25 16,0 0-257-16,0 0 149 0,0 0 221 16</inkml:trace>
  <inkml:trace contextRef="#ctx0" brushRef="#br0" timeOffset="35017">20088 2653 0 0,'0'0'7'0,"0"0"159"15,0 0-26-15,0 0-27 0,-36-2-17 16,36 2-22-16,0 0 0 0,0 0-20 0,-39 8 1 16,39-8-11-16,0 0-37 0,-34 18 29 0,34-18 0 15,-24 13-10-15,24-13-1 0,-25 19-8 0,25-19 4 16,-27 18-8-16,27-18 2 0,-25 20-8 16,25-20 11-16,-23 23-1 0,23-23 8 0,-24 22-4 15,24-22 6-15,-22 21-8 0,22-21 0 0,-23 24-11 16,23-24 11-16,-23 15-11 0,23-15 5 15,-20 21 3-15,20-21-6 0,-15 29-6 0,15-29 9 16,-22 22-8-16,22-22 8 0,-21 29-1 0,21-29 11 16,-20 28-12-16,20-28 3 0,-20 32 11 15,20-32-19-15,-15 36-1 0,15-36 3 0,-16 19-2 16,16-19 1-16,-17 39-5 0,17-39 8 0,-17 33-8 16,17-33 10-16,-12 35-11 0,12-35 14 0,-12 33-17 15,12-33 20-15,-11 32-17 0,11-32 17 16,-14 32-12-16,14-32 17 0,-6 35-7 0,6-35 6 15,-4 37-15-15,4-37 13 0,-3 32-10 0,3-32 4 16,-2 37-11-16,2-37 21 0,-3 32-15 0,3-32 19 16,0 0-11-16,-3 47 6 0,3-47-9 15,0 0 9-15,1 45-7 0,-1-45 0 0,0 0-7 16,3 46 23-16,-3-46-17 0,0 0 13 0,8 41-6 16,-8-41-8-16,9 31-4 0,-9-31 3 15,13 34 12-15,-13-34-8 0,12 33-27 0,-12-33 40 16,21 36-12-16,-21-36 14 0,28 34-27 0,-28-34 13 15,26 36 1-15,-26-36 2 0,32 33-18 16,-32-33 13-16,28 32-22 0,-28-32 33 0,28 29-35 16,-28-29 23-16,29 28-14 0,-29-28-2 0,24 25 6 15,-24-25-2-15,26 21 7 0,-26-21 8 0,25 20-7 16,-25-20 10-16,23 14-8 0,-23-14 5 0,26 18-7 16,-26-18 4-16,26 14-11 0,-26-14 26 0,31 16 4 15,-31-16-27-15,29 14-4 0,-29-14-1 16,32 13-5-16,-32-13 7 0,34 11-5 0,-34-11 1 15,35 14 0-15,-35-14 10 0,36 11-6 0,-36-11 32 16,36 11-41-16,-36-11 7 0,37 8-6 16,-37-8 11-16,37 9-9 0,-37-9 8 0,46 8 4 15,-46-8-11-15,38 7 0 0,-38-7 14 0,42 3-26 16,-42-3 24-16,38 0-1 0,-38 0 2 16,40-3-2-16,-40 3 55 0,39-3-62 0,-39 3 2 15,36-7-3-15,-36 7 7 0,36-8-9 0,-36 8 11 16,33-11-16-16,-33 11 20 0,34-14-4 0,-34 14-3 15,32-14-4-15,-32 14 7 0,31-13-13 16,-31 13-15-16,26-15 25 0,-26 15 9 0,26-14-5 16,-26 14 0-16,0 0 0 0,28-17 0 0,-28 17 1 15,0 0 0-15,0 0-8 0,24-19 6 0,-24 19 2 16,0 0 13-16,0 0-30 0,0 0 5 0,0 0-2 16,27-17-6-16,-27 17 7 0,0 0 0 0,0 0-4 15,0 0 0-15,0 0 0 0,0 0 6 16,0 0-4-16,0 0-1 0,0 0-2 0,0 0-2 15,0 0-1-15,0 0-15 0,0 0-12 0,0 0-11 16,0 0-21-16,0 0-4 0,0 0-26 0,0 0-17 16,0 0-16-16,0 0-20 0,0 0-34 0,0 0-11 15,0 0-24-15,0 0-49 0,0 0-154 0,0 0 145 16,0 0 233-16</inkml:trace>
  <inkml:trace contextRef="#ctx0" brushRef="#br0" timeOffset="36517">18515 3068 0 0,'0'0'188'0,"0"0"-18"16,0 0-21-16,-10-33-22 0,10 33 1 0,0 0-22 15,0 0-8-15,0 0-18 0,0 0-2 16,0 0-14-16,-6-32 0 0,6 32-9 0,0 0-3 16,0 0 6-16,0 0 0 0,0 0-20 0,0 0 13 15,0 0-24-15,0 0 34 0,0 0-19 0,0 0 8 16,0 0-14-16,0 0 6 0,0 0-12 15,0 0 2-15,0 0-5 0,0 0 8 16,0 0-22-16,0 0 20 0,0 0-27 0,0 0 14 0,0 0-9 16,0 0 21-16,0 0 2 0,0 0 0 15,0 0-1-15,0 0 14 0,7 35-26 0,-7-35 14 16,0 0-16-16,0 0 1 0,0 40-7 0,0-40 5 16,0 0-18-16,0 40 14 0,0-40-5 15,0 0 9-15,0 49 32 0,0-49-40 0,3 39 2 16,-3-39 6-16,2 40-4 0,-2-40 6 0,1 41-6 15,-1-41 13-15,5 37-10 0,-5-37 4 0,0 0-3 16,0 52 27-16,0-52-43 0,0 0 8 16,0 43 4-16,0-43-4 0,0 0-8 0,-2 37 9 15,2-37-4-15,0 0-8 0,-1 39 0 0,1-39 2 16,0 0-2-16,-2 39-33 0,2-39 37 0,0 0 14 16,0 35-12-16,0-35 2 0,0 0-3 0,-1 33-2 15,1-33-2-15,0 0 3 0,0 0-6 16,-3 38-1-16,3-38-8 0,0 0-4 0,0 0-25 15,0 0-2-15,0 0-16 0,0 0-1 0,0 0-17 16,0 0 8-16,0 0-32 0,0 0 29 16,-2 38-32-16,2-38-54 0,0 0-2 0,0 0-4 15,0 0-34-15,0 0-19 0,0 0-229 0,0 0 151 16,0 0 218-16</inkml:trace>
  <inkml:trace contextRef="#ctx0" brushRef="#br0" timeOffset="37142">18807 3864 0 0,'0'0'150'0,"0"0"88"16,0 0-39-16,0 0-24 0,0 0-4 0,0 0 0 16,0 0-40-16,28-13-10 0,-28 13-12 0,0 0-30 15,0 0 6-15,0 0-24 0,0 0-5 0,0 0-10 16,0 0-8-16,0 0-14 0,0 0 3 0,0 0-7 16,0 0-10-16,0 0-8 0,0 0-14 15,0 0 10-15,0 0 11 0,0 0-12 0,-34-8 11 16,34 8-16-16,0 0 17 0,-34 7-18 0,34-7 7 15,0 0 0-15,-37 7 7 0,37-7-10 16,0 0-1-16,-37 8 3 0,37-8-2 0,0 0 3 16,0 0 0-16,0 0-21 0,-36 10 10 0,36-10-9 15,0 0 17-15,0 0-23 0,0 0 13 16,0 0-10-16,0 0 12 0,0 0-12 0,0 0 16 16,0 0 6-16,0 0 8 0,0 0-13 0,10 35-5 15,-10-35 12-15,0 0 1 0,34 15-4 0,-34-15 5 16,0 0-10-16,42 18 6 0,-42-18-1 0,27 14 3 15,-27-14 1-15,0 0 4 0,31 16-14 16,-31-16 12-16,0 0 7 0,0 0-15 0,29 12 2 16,-29-12 4-16,0 0-22 0,0 0 32 0,0 0-12 15,0 0 10-15,0 0 59 0,0 0-81 16,11 27-3-16,-11-27 12 0,0 0 2 0,0 0-5 16,0 0 4-16,0 0-2 0,-6 36 8 0,6-36-2 15,0 0-2-15,0 0 53 0,-25 21-64 0,25-21 4 16,0 0 7-16,-26 15-8 0,26-15 0 15,0 0 1-15,-31 10 7 0,31-10-10 0,0 0-4 16,0 0-13-16,-46 6-8 0,46-6-37 0,0 0 11 16,-37-4-20-16,37 4-10 0,0 0-17 15,-35-16-12-15,35 16-47 0,-29-22-182 0,29 22 117 16,-29-17 75-16</inkml:trace>
  <inkml:trace contextRef="#ctx0" brushRef="#br0" timeOffset="37782">18061 3433 0 0,'0'0'225'0,"0"0"-56"0,-26-18-32 0,26 18-26 16,0 0-7-16,0 0-30 0,0 0 4 0,0 0-25 15,0 0-10-15,0 0-8 0,0 0 9 0,0 0-10 16,0 0 4-16,0 0 5 0,0 0 4 16,0 0-7-16,0 0 1 0,0 0-7 0,0 0 2 15,12 37-4-15,-12-37 6 0,0 0-12 0,14 24 5 16,-14-24-4-16,0 0 0 0,19 25-10 16,-19-25 5-16,0 0-29 0,24 30 25 0,-24-30-7 15,0 0 3-15,19 29-14 0,-19-29 11 0,0 0-14 16,21 34 15-16,-21-34-20 0,0 0 14 0,15 27-6 15,-15-27 6-15,0 0-7 0,11 25 2 0,-11-25-9 16,0 0 16-16,0 0 8 0,0 0-13 0,0 0-14 16,2 38 10-16,-2-38-6 0,0 0 7 15,0 0-2-15,-17 19 6 0,17-19-10 0,0 0 22 16,-28 18-5-16,28-18 39 0,0 0-66 0,-37 14 25 16,37-14-12-16,-32 6 0 0,32-6-3 15,-34 7 13-15,34-7-11 0,-36 3 8 0,36-3-4 16,0 0 2-16,-57 2-9 0,57-2 7 0,0 0-1 15,-49 0 3-15,49 0-11 0,0 0 0 16,0 0-8-16,-42-2-10 0,42 2-11 0,0 0-1 16,0 0-14-16,-44-4-6 0,44 4-27 0,0 0 0 15,0 0-15-15,0 0-12 0,-33-12-15 0,33 12-79 16,0 0-107-16,0 0 99 0,-15-21 69 0</inkml:trace>
  <inkml:trace contextRef="#ctx0" brushRef="#br0" timeOffset="38189">18066 3131 0 0,'-5'-35'291'0,"5"35"-63"0,0 0-19 0,0 0-25 15,0 0-32-15,0 0-28 0,0 0-9 0,0 0-40 16,0 0 1-16,0 0-15 0,6-29-9 15,-6 29-20-15,0 0 27 0,0 0-40 0,0 0 10 16,0 0-15-16,0 0 2 0,0 0-4 0,0 0 3 16,0 0-11-16,0 0 6 0,0 0-16 15,0 0 16-15,0 0-14 0,0 0 2 0,0 0 3 16,0 0-19-16,0 0-25 0,0 0-13 0,16 26-43 16,-16-26-27-16,0 0-33 0,0 0-54 0,0 0-207 15,9 29 146-15,-9-29 233 0</inkml:trace>
  <inkml:trace contextRef="#ctx0" brushRef="#br0" timeOffset="38860">17225 3278 74 0,'0'0'260'0,"0"0"-43"0,-5-42-19 0,5 42-13 15,0 0-25-15,0 0-10 0,0 0-28 0,0-35-24 16,0 35-20-16,0 0 1 0,0 0-27 0,0 0 7 16,0 0-16-16,0 0 4 0,0 0-11 15,0 0-13-15,0 0 2 0,0 0 16 0,0 0 4 16,0 0 19-16,0 0-19 0,0 0 6 0,0 0-8 16,0 0 9-16,0 45 0 0,0-45 1 0,0 0-21 15,5 48 9-15,-5-48-12 0,3 39-6 16,-3-39-11-16,4 45 4 0,-4-45 9 0,5 48-9 15,-5-48 36-15,6 48-54 0,-6-48-3 0,8 50 2 16,-8-50 8-16,9 53 5 0,-9-53-8 16,8 51 4-16,-8-51-8 0,11 48 5 0,-11-48-12 15,9 41 16-15,-9-41-66 0,10 41 77 0,-10-41-10 16,7 34 4-16,-7-34 0 0,7 33-10 0,-7-33 1 16,0 0 0-16,6 39-1 0,-6-39-2 15,0 0-2-15,7 33-78 0,-7-33 79 0,0 0-24 16,0 0-1-16,4 40-19 0,-4-40-11 0,0 0-15 15,0 0-14-15,16 28-36 0,-16-28-27 0,0 0-32 16,0 0-30-16,0 0-35 0,0 0-252 16,0 0 158-16,0 0 186 0</inkml:trace>
  <inkml:trace contextRef="#ctx0" brushRef="#br0" timeOffset="39845">16477 3390 43 0,'0'0'262'0,"0"0"-61"0,0 0-46 0,0 0-2 16,0 0-16-16,0 0-36 0,0 0-14 0,0 0-18 16,0 0 7-16,0 0-5 0,0 0 10 0,0 0-18 15,0 0 2-15,0 0-16 0,0 0 0 0,27 24-1 16,-27-24-10-16,16 23-1 0,-16-23-1 16,17 26-6-16,-17-26-9 0,17 29-4 0,-17-29 5 15,20 31-15-15,-20-31 9 0,23 29 12 0,-23-29-9 16,14 33 0-16,-14-33-19 0,20 38 8 15,-20-38 5-15,14 36 2 0,-14-36-12 0,14 37 4 16,-14-37-14-16,9 39 10 0,-9-39 1 0,12 38 0 16,-12-38-2-16,5 42-9 0,-5-42-2 15,9 38 11-15,-9-38 2 0,4 37-8 0,-4-37 8 16,2 36-10-16,-2-36-4 0,0 0 20 0,0 50-15 16,0-50 13-16,0 0-12 0,-9 42-8 0,9-42-3 15,0 0 16-15,-8 33-10 0,8-33 14 16,0 0-14-16,-15 34 7 0,15-34-12 0,0 0 1 15,-20 25-4-15,20-25 6 0,0 0 0 0,-23 20-3 16,23-20 6-16,0 0-13 0,-26 11 12 0,26-11 7 16,0 0-3-16,0 0-2 0,-51-4 3 15,51 4 14-15,0 0-16 0,-48 0 3 0,48 0 12 16,0 0 0-16,-42-14-10 0,42 14 60 0,-30-17-64 16,30 17 6-16,-27-24 2 0,27 24 1 15,-29-27-1-15,29 27 11 0,-28-32-2 0,28 32-15 16,-23-40 19-16,23 40-13 0,-25-44 19 0,13 20-42 15,12 24 43-15,-20-47-12 0,20 47 6 0,-23-47 2 16,23 47 2-16,-14-52-10 0,14 52 10 16,-9-48 4-16,9 48-15 0,-11-48 9 0,11 48-10 15,-3-52 9-15,3 52 5 0,-4-55 14 0,4 55 2 16,0-54-12-16,0 54-4 0,-2-64 11 0,2 64 2 16,-1-59 6-16,1 59-1 0,1-57-5 0,-1 57-3 15,2-50-2-15,-2 50 15 0,1-47-15 16,-1 47-4-16,0-42-2 0,0 42-11 0,6-43 4 15,-6 43-6-15,3-39 22 0,-3 39-35 0,8-37 10 16,-8 37 4-16,0 0-1 0,6-41-1 16,-6 41 3-16,0 0-10 0,6-30-1 0,-6 30 10 15,0 0-3-15,0 0-7 0,0 0-31 0,0 0 34 16,0 0-8-16,0 0 6 0,7-36-10 16,-7 36-27-16,0 0 4 0,0 0-18 0,0 0-13 15,0 0-27-15,0 0-20 0,0 0-14 0,0 0 1 16,0 0-23-16,0 0-18 0,0 0-9 0,0 0-15 15,0 0-13-15,18 20-28 0,-18-20-229 0,0 0 153 16,0 0 210-16</inkml:trace>
  <inkml:trace contextRef="#ctx0" brushRef="#br0" timeOffset="40345">17018 2912 0 0,'0'0'104'0,"17"-29"85"0,-17 29-26 16,0 0-37-16,0 0 1 0,0 0-16 0,0 0 1 16,0 0-27-16,0 0-5 0,0 0-21 0,0 0-7 15,0 0-2-15,0 0 2 0,0 0-20 16,0 0 0-16,0 0-11 0,0 0-2 0,0 0-7 16,0 0-4-16,0 0-6 0,0 0 15 0,0 0-8 15,-17 19-6-15,17-19 4 0,-20 20 12 16,20-20-14-16,-26 23 4 0,26-23-9 0,-28 25 8 15,28-25-20-15,-31 33 17 0,31-33-11 0,-35 32 19 16,35-32-10-16,-34 32 5 0,34-32-14 0,-37 30 13 16,37-30-19-16,-39 32 16 0,39-32-8 0,-37 32 9 15,11-15 85-15,26-17-110 0,-37 35 7 16,37-35 10-16,-37 27-8 0,37-27 5 0,-37 36-4 16,37-36 13-16,-37 28-28 0,37-28 13 0,-29 27-30 15,29-27-3-15,-31 22-33 0,31-22-14 0,-20 20 0 16,20-20-10-16,0 0-26 0,-23 21-65 15,23-21-115-15,0 0 94 0,0 0 69 0</inkml:trace>
  <inkml:trace contextRef="#ctx0" brushRef="#br0" timeOffset="41188">15780 3735 0 0,'0'0'216'16,"0"0"-4"-16,-8-32-51 0,8 32-9 16,0 0-20-16,0 0-18 0,0 0-27 0,0 0 1 15,0 0-14-15,0 0-8 0,0 0-22 0,0 0 2 16,0 0-20-16,0 0 5 0,0 0-18 16,0 0 9-16,0 0 0 0,0 0-5 0,0 0 0 15,0 0-2-15,0 0 57 0,-9 29-69 0,9-29 7 16,0 0 10-16,12 30-11 0,-12-30 2 0,0 0 2 15,8 34-9-15,-8-34 9 0,0 0-11 0,14 32 8 16,-14-32 14-16,0 0-57 0,9 37 41 16,-9-37 5-16,0 0-1 0,6 33 6 0,-6-33-10 15,0 0-4-15,0 0-5 0,-2 37 18 0,2-37-16 16,0 0 7-16,0 0-17 0,-7 34 18 0,7-34-18 16,0 0 13-16,-14 29-5 0,14-29 18 15,0 0-12-15,-23 25-5 0,23-25 3 0,0 0-1 16,-23 26 18-16,23-26-15 0,0 0-3 0,-37 17 3 15,37-17 1-15,-28 12-4 0,28-12-11 16,-39 11 18-16,39-11-19 0,-37 9 20 0,37-9-6 16,-39 7 8-16,39-7-4 0,-41 4 2 0,41-4 4 15,0 0 19-15,-49-2-9 0,49 2-6 0,0 0 7 16,-51-1-6-16,51 1-2 0,0 0 9 16,-46-12-20-16,46 12 25 0,0 0-64 0,-34-14 78 15,34 14-25-15,0 0 17 0,-36-22-14 0,36 22 15 16,-17-19-21-16,17 19 9 0,0 0-1 0,-23-29-5 15,23 29-2-15,-10-28-2 0,10 28-11 0,0 0 5 16,-7-39 5-16,7 39-14 0,0 0-26 16,-3-43 36-16,3 43-11 0,0 0-13 0,6-47-15 15,-6 47-6-15,4-34-13 0,-4 34-12 0,0 0-16 16,7-46-29-16,-7 46-27 0,10-27-22 16,-10 27-21-16,13-29-17 0,-13 29-26 0,13-26-230 15,-13 26 151-15,17-25 214 0</inkml:trace>
  <inkml:trace contextRef="#ctx0" brushRef="#br0" timeOffset="41470">15488 3546 17 0,'0'0'319'16,"0"0"-78"-16,0 0-36 0,0 0-40 0,0 0-23 16,6-32-21-16,-6 32-35 0,0 0-19 15,0 0-12-15,0 0-10 0,0 0-8 0,0 0-2 16,0 0-17-16,0 0 5 0,0 0-39 0,0 0 34 16,0 0-8-16,0 0-4 0,0 0 14 0,0 0-21 15,0 0-10-15,0 0-11 0,0 0-22 0,0 0-25 16,0 0-8-16,0 0-33 0,0 0-17 15,0 0-33-15,0 0-239 0,0 0 138 0,0 0 255 16</inkml:trace>
  <inkml:trace contextRef="#ctx0" brushRef="#br0" timeOffset="45970">13602 3508 0 0,'0'0'148'0,"0"0"-6"15,0 0-16-15,9-28-31 0,-9 28-17 16,0 0-12-16,0 0-6 0,0 0 4 0,28-11-15 16,-28 11 3-16,0 0-11 0,0 0-4 0,32-9-9 15,-32 9 11-15,0 0-20 0,40-4 10 16,-40 4-13-16,0 0 4 0,37-7-16 0,-37 7 13 16,0 0-2-16,38-1-4 0,-38 1-9 0,0 0 13 15,0 0-8-15,49 0 5 0,-49 0-10 16,0 0 3-16,0 0-4 0,0 0 6 0,40 0-1 15,-40 0 7-15,0 0-8 0,0 0 16 0,0 0-34 16,0 0 34-16,0 0-12 0,0 0 9 0,0 0-7 16,0 0-1-16,0 0-8 0,0 0 7 0,0 0-6 15,0 0 62-15,0 0-78 0,0 0 6 16,0 0 1-16,0 0 14 0,0 0 0 0,3 35 8 16,-3-35-2-16,0 0-1 0,-20 31 2 0,20-31 2 15,-20 24-2-15,20-24-35 0,-13 27 25 0,13-27 8 16,-16 25-3-16,16-25 5 0,-14 26-13 15,14-26 10-15,-9 28-7 0,9-28-1 0,0 0 0 16,-7 41 2-16,7-41 1 0,0 0-9 0,-3 43 10 16,3-43 4-16,0 0 31 0,6 43-44 15,-6-43-1-15,0 0 4 0,13 39-3 0,-13-39 8 16,14 25-12-16,-14-25 3 0,17 25 7 0,-17-25 0 16,22 23-8-16,-22-23 32 0,24 20-58 15,-24-20 34-15,29 18-4 0,-29-18 6 0,34 16-13 16,-34-16 6-16,31 13-7 0,-31-13 12 0,0 0-5 15,34 11-1-15,-34-11 2 0,0 0 4 0,0 0-3 16,32 8 4-16,-32-8-14 0,0 0 8 0,0 0-5 16,0 0 6-16,0 0 0 0,31-8 2 15,-31 8-3-15,0 0 3 0,0 0 3 0,0 0-12 16,19-24 9-16,-19 24-2 0,0 0 4 0,0 0 0 16,0 0-10-16,13-25-2 0,-13 25 7 0,0 0-7 15,0 0 4-15,0 0-14 0,0 0 9 16,-6-37 5-16,6 37 3 0,0 0-4 0,0 0-8 15,0 0 9-15,-13-32 2 0,13 32-4 0,0 0-1 16,0 0-3-16,0 0 6 0,-24-22 3 16,24 22-7-16,0 0 1 0,0 0 4 0,-37-6 5 15,37 6-8-15,0 0 3 0,0 0 0 0,0 0 1 16,0 0 5-16,-34 13-10 0,34-13 5 0,0 0 4 16,0 0-6-16,-9 29 9 0,9-29-5 15,0 0 3-15,0 0-12 0,0 46 8 0,0-46 5 16,6 30 0-16,-6-30-19 0,5 35 16 0,-5-35 4 15,9 33-5-15,-9-33 4 0,6 42-8 0,-6-42 8 16,14 41-8-16,-14-41 17 0,14 40-18 16,-14-40-3-16,20 43 7 0,-20-43-3 0,20 45 2 15,-20-45 3-15,23 48 4 0,-23-48-5 0,26 49-6 16,-26-49 10-16,21 46-15 0,-21-46 37 16,20 45-40-16,-20-45 9 0,17 39-9 0,-17-39 16 15,15 36-12-15,-15-36 9 0,6 32-2 0,-6-32-6 16,0 0 3-16,5 34 1 0,-5-34 1 15,0 0-2-15,0 0-1 0,-5 38 8 0,5-38-11 16,0 0 8-16,0 0 1 0,-19 30 4 0,19-30-1 16,0 0 3-16,-30 27-13 0,30-27 9 0,-27 19-4 15,27-19 6-15,-32 17-6 0,32-17 6 0,-28 17-4 16,28-17 5-16,-40 15-14 0,40-15 13 0,-32 14-8 16,32-14 6-16,-37 12-1 0,37-12-4 15,-34 14-5-15,34-14-10 0,-32 8-24 0,32-8-2 16,0 0-17-16,-38 8-13 0,38-8-29 0,0 0-15 15,0 0-47-15,-43 0-181 0,43 0 113 16,0 0 77-16</inkml:trace>
  <inkml:trace contextRef="#ctx0" brushRef="#br0" timeOffset="47126">13298 3894 0 0,'0'0'137'0,"0"0"109"0,0 0-42 16,0 0-32-16,-3-36-8 0,3 36-30 15,0 0-17-15,0 0 27 0,0 0-50 0,0 0-21 16,0 0-18-16,0 0-6 0,0 0 0 0,0 0-13 16,0 0 0-16,0 0-12 0,0 0-10 15,0 0 1-15,0 0-6 0,0 0-9 0,0 0-1 16,0 0 10-16,0 0-10 0,0 0 10 0,0 0-1 16,17 21-2-16,-17-21-3 0,0 0-2 0,6 33-9 15,-6-33 12-15,0 0-9 0,3 39 6 16,-3-39-20-16,0 0 0 0,0 50-7 0,0-50 4 15,0 0-8-15,-3 35 5 0,3-35 25 0,0 0-24 16,-14 26-12-16,14-26 9 0,0 0-6 0,0 0 12 16,-12 23-7-16,12-23 9 0,0 0-5 0,0 0 4 15,0 0-5-15,-31 7 49 0,31-7-66 16,0 0 19-16,0 0-5 0,-36-10-3 0,36 10 13 16,0 0 4-16,-26-20 2 0,26 20-5 0,0 0 0 15,-30-23 11-15,30 23-7 0,0 0 7 16,-21-22 3-16,21 22-3 0,0 0 1 0,-15-27 3 15,15 27 4-15,0 0-12 0,0 0 17 0,0 0 1 16,-11-25-2-16,11 25-1 0,0 0 0 16,0 0-9-16,0 0 12 0,0 0-8 0,0 0 0 15,0 0 0-15,0 0-5 0,0 0 1 0,0 0 2 16,0 0 2-16,0 0 1 0,0 0-9 0,0 0 8 16,-14 25 2-16,14-25-2 0,0 0-1 0,-9 33-1 15,9-33 0-15,0 0 0 0,-11 35-3 16,11-35-6-16,0 0 2 0,-14 26-1 0,14-26 1 15,0 0 3-15,-18 17 0 0,18-17 0 0,0 0 1 16,0 0-5-16,-35 13 9 0,35-13-3 16,0 0-1-16,0 0 6 0,-37 2 0 0,37-2-30 15,0 0 35-15,0 0 1 0,-33-7 24 0,33 7-20 16,0 0-7-16,-19-18 3 0,19 18-1 0,0 0 1 16,-24-17 5-16,24 17-2 0,0 0 11 15,0 0 0-15,-26-26 1 0,26 26-2 0,0 0-1 16,-15-24-1-16,15 24 8 0,0 0-4 0,-12-24-4 15,12 24 8-15,0 0 1 0,0 0-1 16,0 0-7-16,0 0 4 0,-14-27-4 0,14 27-3 16,0 0-8-16,0 0 11 0,0 0-6 0,0 0 0 15,0 0 25-15,0 0-43 0,0 0 7 0,0 0-3 16,0 0-8-16,0 0 7 0,0 0-2 0,0 0 1 16,0 0 10-16,0 0 3 0,0 0 7 15,20 27 2-15,-20-27-12 0,11 25 19 0,-11-25-3 16,12 30 2-16,-12-30 5 0,14 36-9 0,-14-36-1 15,23 39-9-15,-23-39 9 0,23 43-15 16,-23-43 5-16,21 39-7 0,-21-39-4 0,26 44-6 16,-26-44 19-16,25 42 4 0,-25-42-49 0,23 43 55 15,-23-43-2-15,18 39-7 0,-18-39 7 16,20 39-7-16,-20-39 3 0,14 32-9 0,-14-32 4 16,11 27-9-16,-11-27 3 0,0 0-5 0,9 36 7 15,-9-36-12-15,0 0 26 0,0 0 0 0,6 32-23 16,-6-32-6-16,0 0-8 0,0 0-28 0,0 0-9 15,0 0-23-15,0 0-8 0,0 0-59 16,0 37 27-16,0-37-25 0,0 0-5 0,0 0-48 16,0 0-200-16,0 0 138 0,0 0 76 0</inkml:trace>
  <inkml:trace contextRef="#ctx0" brushRef="#br0" timeOffset="47688">12434 4377 0 0,'0'0'178'16,"0"0"60"-16,0 0-58 0,0 0-24 0,-18-24-28 16,18 24-27-16,0 0-26 0,0 0-18 0,0 0-10 15,0 0 37-15,0 0-70 0,0 0 0 16,0 0-5-16,0 0 1 0,0 0-3 0,0 0 0 16,-31 10-5-16,31-10 1 0,0 0-6 0,0 0 1 15,-31 7 7-15,31-7-10 0,0 0 2 16,0 0 11-16,0 0 5 0,0 0 2 0,-39-4-2 15,39 4 2-15,0 0-9 0,0 0 27 0,-31-11-4 16,31 11 8-16,0 0-26 0,-26-16 27 0,26 16 9 16,0 0-5-16,-6-32 15 0,6 32 11 0,0 0-13 15,-2-36-10-15,2 36 5 0,0 0 8 16,0-47 2-16,0 47 35 0,3-40-59 0,-3 40-12 16,14-47 6-16,-14 47-16 0,6-44 3 0,-6 44 9 15,8-45-5-15,-8 45 4 0,9-43-3 16,-9 43 3-16,11-43-3 0,-11 43-15 0,11-36 27 15,-11 36-25-15,9-33 11 0,-9 33 21 0,17-32-41 16,-17 32 2-16,0 0 7 0,13-36 0 16,-13 36-8-16,0 0-8 0,17-29-12 0,-17 29-8 15,0 0 0-15,0 0 0 0,19-25-1 0,-19 25-9 16,0 0 14-16,0 0-21 0,0 0 2 0,0 0-22 16,18-20-13-16,-18 20-36 0,0 0-25 15,0 0-32-15,0 0-42 0,0 0-56 0,0 0-184 16,0 0 152-16,0 0 211 0</inkml:trace>
  <inkml:trace contextRef="#ctx0" brushRef="#br0" timeOffset="48579">11606 3962 0 0,'9'-30'247'0,"-9"30"3"0,0 0-32 16,0 0-33-16,0 0-29 0,0 0-33 0,0 0-10 15,0 0 7-15,0 0-51 0,0 0-25 0,0 0-2 16,0 0-15-16,-11-25 2 0,11 25-19 16,0 0 10-16,0 0-15 0,0 0 13 0,0 0-8 15,0 0 11-15,-32 21-14 0,32-21 13 0,0 0-11 16,-32 22 14-16,32-22-14 0,-22 15-6 0,22-15 0 15,-20 22 11-15,20-22-10 0,-17 24 4 16,17-24-11-16,-10 28 14 0,10-28-13 0,-11 29 5 16,11-29-12-16,0 0 7 0,-3 41-18 0,3-41 18 15,0 0-22-15,6 32 19 0,-6-32-10 0,0 0 12 16,18 30 2-16,-18-30 4 0,0 0-12 16,23 16 15-16,-23-16-1 0,0 0 11 0,36 11-12 15,-36-11 25-15,0 0-9 0,47 2 12 0,-47-2-22 16,0 0 16-16,43 3-10 0,-43-3 2 15,0 0-8-15,0 0 15 0,0 0-5 0,39 3-9 16,-39-3-5-16,0 0 75 0,0 0-48 0,0 0-48 16,0 0 3-16,0 0 2 0,0 0 1 15,0 0 8-15,0 0-11 0,0 0 3 0,0 0-5 16,0 0 10-16,0 0-6 0,0 0-24 0,0 0 28 16,0 0 12-16,0 0-9 0,-11 28 3 0,11-28-2 15,0 0 19-15,-17 23-27 0,17-23 14 0,0 0-10 16,-22 28 6-16,22-28 0 0,-18 28-7 15,18-28 3-15,-17 31-1 0,17-31 7 0,-15 33 47 16,15-33-70-16,-16 33 4 0,16-33 17 0,-15 33-6 16,15-33-3-16,-11 33 2 0,11-33-1 0,-9 35 4 15,9-35 1-15,-6 28-5 0,6-28-1 16,-5 30 3-16,5-30 3 0,0 0-4 0,5 43 0 16,-5-43 78-16,9 31-91 0,-9-31 9 0,14 23 2 15,-14-23 4-15,23 24 0 0,-23-24-2 16,25 19-23-16,-25-19 31 0,30 18-1 0,-30-18 8 15,31 14-3-15,-31-14-3 0,32 11 2 0,-32-11 2 16,37 2 15-16,-37-2-5 0,0 0 3 0,54 1 1 16,-54-1-49-16,37-3 45 0,-37 3 13 15,0 0-9-15,47-5-57 0,-47 5 63 0,0 0 10 16,39-13-24-16,-39 13 18 0,0 0-23 0,0 0-36 16,0 0-19-16,33-11-27 0,-33 11-35 0,0 0-29 15,0 0-15-15,20-20-38 0,-20 20-44 0,0 0-195 16,0 0 148-16,8-31 224 0</inkml:trace>
  <inkml:trace contextRef="#ctx0" brushRef="#br0" timeOffset="49797">10657 3835 0 0,'0'0'137'0,"0"0"88"16,0 0-39-16,0 0-45 0,0 0-14 0,-14-23-31 15,14 23-20-15,0 0-17 0,0 0-5 0,0 0-21 16,0 0 1-16,0 0-12 0,0 0 42 16,-34 9-64-16,34-9 14 0,0 0-10 0,-28 14 4 15,28-14-1-15,0 0-2 0,-32 20 0 0,32-20-1 16,0 0-5-16,-23 27 3 0,23-27-6 16,0 0 11-16,-15 22-6 0,15-22 4 0,0 0-6 15,-9 29 2-15,9-29-2 0,0 0 9 0,1 35-6 16,-1-35-2-16,0 0-1 0,12 32 5 0,-12-32-3 15,17 23 3-15,-17-23-4 0,22 25 11 16,-22-25-30-16,29 26 21 0,-29-26-4 0,32 26 2 16,-32-26-4-16,34 23 7 0,-34-23-11 0,31 21 13 15,-31-21-10-15,30 27 13 0,-30-27-7 0,28 18 7 16,-28-18-24-16,25 20 40 0,-25-20-1 0,0 0 5 16,35 22-14-16,-35-22 5 0,0 0-13 15,23 28 8-15,-23-28-9 0,0 0 6 0,17 25-13 16,-17-25 7-16,0 0-17 0,4 33 10 0,-4-33 2 15,0 0-1-15,0 0-1 0,-4 46 1 16,4-46 0-16,0 0-3 0,-22 32 2 0,22-32-12 16,-21 26 2-16,21-26-10 0,-23 23 13 0,23-23-9 15,-31 17 5-15,31-17-1 0,-28 14 2 16,28-14-1-16,0 0 2 0,-36 7 2 0,36-7 6 16,0 0 0-16,-36 4 2 0,36-4-3 0,0 0 4 15,0 0 1-15,-33-11 4 0,33 11 0 0,0 0-5 16,-19-20 5-16,19 20 1 0,0 0 47 0,-9-30-54 15,9 30 6-15,0 0-2 0,-2-40-10 16,2 40 12-16,0 0-3 0,7-35 12 0,-7 35 0 16,0 0 7-16,9-33-7 0,-9 33 2 0,0 0-13 15,0 0 13-15,0 0-21 0,14-25 11 0,-14 25-7 16,0 0 10-16,0 0-9 0,0 0 0 16,0 0 0-16,47 6 8 0,-47-6-12 0,0 0-15 15,35 22 25-15,-35-22 6 0,30 15-13 0,-30-15 3 16,24 24 2-16,-24-24 2 0,26 30 2 15,-26-30-11-15,20 25 4 0,-20-25-1 0,19 32-43 16,-19-32 43-16,13 32 8 0,-13-32 1 0,14 36 26 16,-14-36-40-16,8 32 3 0,-8-32 2 0,1 34 2 15,-1-34 5-15,2 38-14 0,-2-38 6 16,-3 41 4-16,3-41-7 0,-5 34 1 0,5-34 23 16,-4 36-28-16,4-36 1 0,-6 39 9 0,6-39-3 15,-11 37-2-15,11-37 0 0,-6 41 3 0,6-41-3 16,-8 38 4-16,8-38-2 0,-6 36-13 15,6-36 1-15,0 0 21 0,1 47 5 0,-1-47-9 16,0 0-1-16,14 39-8 0,-14-39 18 0,20 22-2 16,-20-22 0-16,23 20-3 0,-23-20 15 15,28 16-2-15,-28-16 0 0,29 14 11 0,-29-14-1 16,27 11 3-16,-27-11-1 0,0 0 3 0,39 7 0 16,-39-7 6-16,0 0 3 0,42 8-3 15,-42-8-29-15,0 0 14 0,41 2 5 0,-41-2-10 16,0 0-2-16,48-2-8 0,-48 2-3 0,0 0 1 15,44-8-3-15,-44 8 0 0,0 0-10 0,0 0 9 16,0 0-2-16,37-3-3 0,-37 3-9 0,0 0-17 16,0 0 2-16,0 0 0 0,0 0-22 0,0 0-18 15,0 0-11-15,0 0-16 0,0 0-24 16,0 0-20-16,0 0-40 0,0 0-35 0,0 0-222 16,0 0 148-16,0 0 223 0</inkml:trace>
  <inkml:trace contextRef="#ctx0" brushRef="#br0" timeOffset="53344">8662 4107 0 0,'0'0'17'0,"0"0"146"0,0 0-21 15,0 0-21-15,0 0-5 0,-11-31-3 0,11 31 6 16,0 0-13-16,0 0-13 0,0 0-21 0,0 0 2 16,0 0-8-16,-2-33 0 0,2 33-13 15,0 0 3-15,0 0-17 0,0 0 1 0,0 0-15 16,0 0 11-16,3-33-13 0,-3 33 0 0,0 0-10 16,0 0 3-16,0 0-2 0,0 0 13 15,19-20-35-15,-19 20 31 0,0 0-17 0,0 0 0 16,0 0 19-16,29-14-22 0,-29 14-10 0,0 0 12 15,0 0-8-15,38-11 2 0,-38 11-4 16,0 0 19-16,37-4-19 0,-37 4 18 0,0 0-15 16,48 0 10-16,-48 0-31 0,0 0 41 0,50 4-24 15,-50-4 14-15,0 0-11 0,42 11 11 16,-42-11-14-16,32 9 11 0,-32-9-6 0,0 0 1 16,40 14-3-16,-40-14 15 0,0 0-19 0,37 15 12 15,-37-15-10-15,0 0 18 0,37 16-10 0,-37-16 3 16,0 0-6-16,33 18 12 0,-33-18-1 0,0 0 5 15,33 19-17-15,-33-19 6 0,24 13-8 0,-24-13 11 16,23 14-16-16,-23-14 12 0,23 20-6 16,-23-20 16-16,0 0-22 0,26 20 14 0,-26-20-6 15,0 0-2-15,19 19 0 0,-19-19 10 0,0 0-7 16,23 21 0-16,-23-21-1 0,0 0-2 16,0 0 0-16,24 25 9 0,-24-25-12 0,0 0 13 15,16 29-26-15,-16-29 28 0,0 0-20 0,21 32 18 16,-21-32-16-16,0 0 16 0,16 28-10 15,-16-28 3-15,0 0-10 0,13 29 19 0,-13-29-8 16,0 0 7-16,11 29-13 0,-11-29 8 0,0 0-9 16,8 29 3-16,-8-29-21 0,0 0 18 0,7 32 11 15,-7-32-10-15,0 0 83 0,8 32-99 0,-8-32 11 16,0 0-6-16,0 0 9 0,8 36-1 16,-8-36 0-16,0 0-1 0,0 0-6 0,0 37 18 15,0-37-6-15,0 0 4 0,0 0-63 0,-6 32 64 16,6-32 8-16,0 0-11 0,0 0 43 0,-14 32-53 15,14-32 6-15,0 0 3 0,0 0-1 16,-14 31-3-16,14-31 5 0,0 0-5 0,0 0-34 16,-17 25 42-16,17-25 10 0,0 0-26 15,0 0 17-15,-17 22 6 0,17-22 15 0,0 0-18 16,0 0-12-16,-24 19 9 0,24-19-11 0,0 0 3 16,0 0 6-16,-23 17 1 0,23-17-1 0,0 0 5 15,0 0-6-15,-25 19-2 0,25-19 1 16,0 0-6-16,0 0-5 0,-29 12 21 0,29-12-12 15,0 0-1-15,0 0 6 0,-28 9-9 0,28-9 4 16,0 0 0-16,0 0 2 0,-35 7-3 0,35-7-9 16,0 0 12-16,0 0 10 0,-46 7-15 0,46-7 3 15,0 0 6-15,-43 8 1 0,43-8-13 16,0 0 7-16,-44 3-2 0,44-3 3 0,0 0 2 16,-42 5-4-16,42-5-3 0,0 0 3 0,-35 4-3 15,35-4-2-15,0 0-7 0,-32 7 13 16,32-7-6-16,0 0 7 0,0 0 3 0,0 0 4 15,-43 0-10-15,43 0-4 0,0 0-1 0,0 0-1 16,-39 4 6-16,39-4 4 0,0 0-14 16,0 0 12-16,0 0-2 0,-41 4 0 0,41-4 25 15,0 0-31-15,0 0 9 0,0 0-7 0,0 0 4 16,0 0 7-16,0 0-4 0,0 0-10 0,0 0-9 16,0 0 7-16,0 0 3 0,0 0-3 0,0 0-12 15,0 0-3-15,0 0-5 0,0 0-5 0,0 0-7 16,0 0-6-16,0 0-3 0,0 0-40 15,0 0 22-15,0 0-31 0,0 0-29 0,0 0-241 16,0 0 129-16,0 0 75 0</inkml:trace>
  <inkml:trace contextRef="#ctx0" brushRef="#br0" timeOffset="53969">9312 4395 0 0,'0'0'173'0,"0"0"-36"15,5-35 18-15,-5 35-30 0,0 0 13 0,0 0-47 16,0 0-2-16,0 0-9 0,0 0-14 0,0 0 0 16,0 0-10-16,0 0-2 0,0 0-12 15,0 0 1-15,0 0-12 0,0 0 2 0,0 0-17 16,0 0 13-16,0 0-20 0,-15-21 10 0,15 21-11 15,0 0 7-15,0 0-9 0,0 0 12 0,0 0-17 16,0 0 5-16,-28 11 17 0,28-11-5 16,0 0-20-16,-29 9 23 0,29-9-12 0,0 0 6 15,-39 11 21-15,39-11-32 0,-32 8-7 0,32-8 10 16,0 0-13-16,-43 11 14 0,43-11-8 16,-35 11 4-16,35-11-10 0,-34 7 10 0,34-7-9 15,-34 7 10-15,34-7-25 0,-32 7 27 0,32-7-9 16,-38 6 13-16,38-6-11 0,-48 7 8 15,48-7-9-15,-33 5 2 0,33-5 2 0,-40 4 4 16,40-4-11-16,0 0 16 0,-51 5-7 0,51-5 3 16,0 0-4-16,0 0 4 0,-43 4-16 0,43-4 17 15,0 0-15-15,0 0 15 0,0 0-8 0,0 0 3 16,0 0-12-16,0 0 19 0,0 0-18 16,0 0 14-16,0 0-22 0,0 0 12 0,0 0-27 15,0 0-5-15,0 0-25 0,0 0-18 0,0 0-3 16,0 0-19-16,0 0-27 0,0 0-19 0,0 0-91 15,0 0-88-15,0 0 103 0,0 0 72 16</inkml:trace>
  <inkml:trace contextRef="#ctx0" brushRef="#br0" timeOffset="55516">7796 4328 0 0,'9'-33'67'0,"-9"33"147"16,0 0-11-16,0 0-32 0,0 0-6 0,0 0-32 16,0-35-16-16,0 35-18 0,0 0 13 0,0 0-37 15,0 0 6-15,0 0-24 0,0 0 9 16,0 0-6-16,0 0 0 0,0 0-8 0,0 0-13 16,0 0-3-16,0 0-8 0,0 0 15 0,0 0-13 15,0 0-13-15,0 0 7 0,0 0-27 16,0 0 11-16,0 0-6 0,0 0 4 0,0 0-7 15,0 0 12-15,0 0-19 0,0 0 15 0,33 11-7 16,-33-11 10-16,20 17-11 0,-20-17 1 0,23 22-5 16,-23-22 9-16,29 27-6 0,-29-27 0 0,32 22-4 15,-32-22 12-15,32 25-10 0,-32-25 8 16,28 23-18-16,-28-23 3 0,23 25-8 0,-23-25-4 16,0 0-11-16,21 26 10 0,-21-26-5 0,0 0 6 15,0 0 10-15,0 0-3 0,6 31 3 16,-6-31-1-16,0 0 6 0,0 0-8 0,0 0 3 15,-24 20 1-15,24-20-4 0,0 0 3 0,0 0-6 16,-40 5-5-16,40-5 24 0,0 0-19 16,0 0 6-16,-49 0-1 0,49 0 8 0,0 0 2 15,-34-10-4-15,34 10-1 0,0 0-52 0,-34-18 75 16,34 18-9-16,0 0 0 0,-26-22 2 16,26 22 0-16,0 0 8 0,-18-25-7 0,18 25-7 15,0 0 4-15,-17-25 2 0,17 25-4 0,0 0 11 16,-14-25-13-16,14 25 25 0,0 0-47 0,0 0 34 15,0 0-11-15,0 0 14 0,0 0-16 0,-14-26 13 16,14 26-15-16,0 0 6 0,0 0-8 16,0 0 8-16,0 0 49 0,0 0-66 0,0 0-4 15,0 0 17-15,0 0-13 0,0 0 18 0,28 19-10 16,-28-19 5-16,0 0-3 0,23 25-4 0,-23-25 5 16,0 0-5-16,25 32 0 0,-25-32-2 15,16 25-5-15,-16-25-2 0,0 0-11 0,22 30 3 16,-22-30 1-16,0 0 6 0,9 33-4 0,-9-33 2 15,0 0-1-15,0 0-7 0,-3 34 15 16,3-34-2-16,0 0 9 0,0 0 0 0,-28 19 3 16,28-19-1-16,0 0-2 0,-29 11 0 0,29-11 6 15,0 0-1-15,0 0 3 0,-41 5-13 16,41-5 12-16,0 0 2 0,0 0 4 0,-32-13-6 16,32 13-2-16,0 0 7 0,-28-15-9 0,28 15 11 15,0 0-7-15,-23-22 5 0,23 22 2 0,0 0 8 16,-25-25-5-16,25 25 5 0,0 0 5 0,-20-20-1 15,20 20 6-15,0 0-8 0,0 0-2 0,0 0-5 16,0 0-4-16,-18-19-2 0,18 19 4 16,0 0-13-16,0 0 7 0,0 0-6 0,0 0 6 15,0 0 4-15,0 0-14 0,0 0 12 0,22 14-9 16,-22-14 8-16,0 0-17 0,23 25 16 16,-23-25 0-16,18 18-1 0,-18-18-4 0,20 19 3 15,-20-19-4-15,23 18-1 0,-23-18 3 0,24 29 7 16,-24-29-21-16,28 28 18 0,-28-28-4 15,28 29 3-15,-28-29-3 0,27 32 3 0,-27-32-6 16,22 29 3-16,-22-29 1 0,17 25-6 0,-17-25 15 16,12 30-23-16,-12-30 9 0,0 0 8 0,8 38-4 15,-8-38-5-15,0 0 24 0,0 0-26 0,0 41 5 16,0-41-1-16,0 0-4 0,-8 28 3 16,8-28 3-16,0 0-14 0,-18 28 12 0,18-28-1 15,0 0 4-15,-30 26 16 0,30-26-17 0,-24 17-5 16,24-17 1-16,-26 15 8 0,26-15 10 0,-31 13-14 15,31-13 1-15,-29 11-4 0,29-11 0 16,-29 11 3-16,29-11-1 0,-31 8 2 0,31-8 4 16,0 0-10-16,-44 7 2 0,44-7 11 0,-34 10-4 15,34-10-3-15,-43 5 0 0,43-5 10 16,-42 5-12-16,42-5 4 0,-43 2-5 0,43-2 6 16,0 0-1-16,-55 0 5 0,55 0 7 0,0 0-12 15,-50-4-1-15,50 4-1 0,0 0 16 0,-46-9-2 16,46 9 23-16,-31-9-18 0,31 9 7 15,0 0-14-15,-34-18 15 0,34 18-3 0,0 0 6 16,-32-23-19-16,32 23 25 0,-20-23-14 0,20 23 16 16,-20-25-17-16,20 25 63 0,-22-29-73 0,22 29 12 15,-19-33-1-15,19 33 61 0,-20-35-76 16,20 35 8-16,-11-42 18 0,11 42-13 0,-9-38-9 16,9 38 8-16,-3-41 25 0,3 41-44 0,0-38 8 15,0 38-15-15,0-36 11 0,0 36 8 16,7-32-12-16,-7 32-5 0,0 0 5 0,12-36-5 15,-12 36-4-15,0 0-12 0,0 0 0 0,10-35-21 16,-10 35 2-16,0 0 40 0,0 0-75 0,0 0-45 16,0 0-15-16,0 0-37 0,0 0-23 15,0 0-33-15,0 0-247 0,0 0 154 0,0 0 197 16</inkml:trace>
  <inkml:trace contextRef="#ctx0" brushRef="#br0" timeOffset="56203">6383 4389 0 0,'-3'-37'131'15,"3"37"83"-15,0 0-20 0,0 0-15 0,-9-35-29 16,9 35-15-16,0 0-34 0,0 0-2 0,0 0-23 15,0 0-9-15,0 0-18 0,0 0 4 0,0 0-29 16,0 0 13-16,0 0-6 0,0 0 22 0,0 0 37 16,0 0-42-16,0 0-6 0,0 0 2 15,-16 24-3-15,16-24 12 0,-9 26-11 0,9-26 18 16,-9 33-37-16,9-33 11 0,-14 37-14 0,14-37-3 16,-17 45-4-16,17-45-9 0,-15 47 9 15,6-19-7-15,9-28 55 0,-16 54-84 0,8-26 27 16,-4 1-11-16,5-1 0 0,-3-1 8 0,-2 2-3 15,3-1-35-15,-3-1 49 0,-1 0-8 16,13-27 1-16,-27 47-4 0,27-47 3 0,-22 47 1 16,22-47-2-16,-26 42 6 0,26-42-12 0,-23 44 3 15,23-44-25-15,-23 39 11 0,23-39-13 0,-21 36 6 16,21-36-17-16,-17 35-39 0,17-35 30 0,-17 28-16 16,17-28-17-16,-12 27-8 0,12-27-15 15,0 0-15-15,-17 26-14 0,17-26-15 0,0 0-1 16,0 0-49-16,0 0-152 0,0 0 116 0,0 0 75 15</inkml:trace>
  <inkml:trace contextRef="#ctx0" brushRef="#br0" timeOffset="56657">5985 4562 0 0,'-10'-37'193'16,"10"37"13"-16,0 0-38 0,0 0-24 0,0 0-10 15,-5-31-17-15,5 31-20 0,0 0-14 0,0 0-12 16,0 0-7-16,0 0-6 0,0 0 16 15,0 0 12-15,0 0 4 0,0 0-1 0,26 18 29 16,-26-18-49-16,20 22-2 0,-20-22-14 0,28 23 14 16,-28-23-17-16,32 30-8 0,-12-10-3 15,4-1-4-15,-1 2-8 0,2 1-7 0,6 2-1 16,-2-1 4-16,3 2-6 0,-1 4-7 0,1-4 15 16,-3 0-19-16,2 0-6 0,-2-4 4 0,-3 2-8 15,-1 1 3-15,-4-3 0 0,-1-3 1 0,-20-18 2 16,35 32 4-16,-35-32-5 0,29 30 8 15,-29-30-12-15,27 29 17 0,-27-29-35 0,24 18 14 16,-24-18 18-16,17 21-13 0,-17-21-23 0,20 22 7 16,-20-22-57-16,18 17 40 0,-18-17-8 0,0 0-23 15,30 22-10-15,-30-22-39 0,0 0-16 16,27 19-26-16,-27-19-12 0,0 0-36 0,0 0-274 16,0 0 158-16,0 0 194 0</inkml:trace>
  <inkml:trace contextRef="#ctx0" brushRef="#br0" timeOffset="58000">5078 5068 0 0,'0'0'221'15,"0"0"13"-15,3-47-42 0,-3 47-26 0,0 0-17 16,-1-44-34-16,1 44-12 0,0 0-13 0,-2-46-16 16,2 46 3-16,-1-38-9 0,1 38-17 0,-3-38-1 15,3 38 13-15,-2-44 6 0,2 44 13 16,2-45-6-16,-2 45 6 0,-6-50-8 0,6 50 3 15,-7-51-22-15,7 51 5 0,-4-53-16 0,4 53 14 16,-6-51-7-16,6 51-8 0,1-47-13 16,-1 47 3-16,-3-43-16 0,3 43 12 0,0-36-18 15,0 36 3-15,3-32 1 0,-3 32 1 0,0 0-14 16,9-41 3-16,-9 41-6 0,0 0 15 16,19-34-12-16,-19 34-2 0,0 0 2 0,23-26-4 15,-23 26-8-15,0 0 19 0,31-15-21 0,-31 15 11 16,0 0-12-16,40-5 16 0,-40 5-13 0,0 0 10 15,42-2-22-15,-42 2 4 0,31 11-14 16,-31-11 19-16,31 18-16 0,-31-18 10 0,29 19 7 16,-29-19-3-16,29 23-8 0,-29-23 5 0,26 24-9 15,-26-24 7-15,22 25-9 0,-22-25 17 0,15 28-11 16,-15-28 16-16,6 31-17 0,-6-31 57 16,2 35-70-16,-2-35 17 0,-11 33-15 0,11-33 6 15,-18 38-7-15,18-38 13 0,-23 39 7 0,23-39 1 16,-33 39-18-16,13-21 8 0,0 0 0 15,-3 0 5-15,2 1 0 0,21-19 3 0,-49 25-4 16,27-11 22-16,22-14-23 0,-40 31-10 0,40-31 20 16,-32 24-9-16,32-24-5 0,-32 18-2 0,32-18 2 15,-26 13-1-15,26-13 1 0,0 0 4 0,-42 11-2 16,42-11 2-16,0 0-8 0,-36-6 4 16,36 6 7-16,0 0-3 0,-39-11 1 0,39 11 4 15,0 0 8-15,-24-19 2 0,24 19 0 0,0 0 4 16,0 0 3-16,-17-25-2 0,17 25 13 0,0 0-7 15,0 0-2-15,0 0 0 0,0 0-10 16,0 0 11-16,0 0-5 0,0 0-4 0,0 0 61 16,0 0-74-16,0 0 9 0,0 0 8 0,0 0-6 15,0 0 1-15,0 0 3 0,0 0-8 16,24 16 16-16,-24-16 1 0,13 23-2 0,-13-23-3 16,15 27-2-16,-15-27-2 0,20 29-6 0,-20-29 18 15,12 31-6-15,-12-31-2 0,13 35-9 16,-13-35 12-16,9 33 3 0,-9-33-11 0,1 35 5 15,-1-35-4-15,0 0-3 0,0 46 7 0,0-46 6 16,-9 33-8-16,9-33 4 0,-14 31-2 0,14-31 2 16,-18 29 1-16,18-29-6 0,-26 32 1 0,26-32 2 15,-28 27 0-15,28-27 4 0,-35 22-4 16,35-22 6-16,-39 21-5 0,39-21 1 0,-41 14-2 16,41-14 4-16,-44 13-4 0,44-13 27 0,-42 9-33 15,42-9 6-15,-47 1-1 0,47-1 5 0,-53 0-3 16,53 0 12-16,-53-4-9 0,53 4 13 15,-51-7-4-15,51 7 6 0,-46-12-7 0,46 12 9 16,-45-17-2-16,45 17-1 0,-36-20 2 0,36 20 6 16,-36-25-17-16,36 25 15 0,-32-31-4 15,32 31 2-15,-31-32-2 0,31 32-4 0,-30-32-47 16,30 32 67-16,-22-40-6 0,22 40 2 0,-23-40-6 16,23 40-1-16,-20-39 3 0,20 39-6 0,-17-44-5 15,17 44 15-15,-13-46-24 0,13 46 19 0,-10-45-22 16,10 45 14-16,-6-44-15 0,6 44 13 15,-1-42-20-15,1 42 6 0,-2-41-4 0,2 41 11 16,0-34-7-16,0 34 7 0,0 0-6 0,3-44-8 16,-3 44-7-16,0 0 15 0,5-37 6 0,-5 37-10 15,0 0-5-15,0 0 7 0,-2-35-9 16,2 35 21-16,0 0-23 0,0 0 14 0,0 0 5 16,0 0-11-16,0 0-10 0,0 0 19 0,0 0-17 15,-3-30 1-15,3 30-14 0,0 0 0 16,0 0-23-16,0 0 4 0,0 0-14 0,0 0 3 15,0 0-9-15,0 0-8 0,0 0-2 0,0 0-29 16,0 0-3-16,0 0-14 0,0 0-17 0,0 0-13 16,0 0-53-16,0 0-148 0,0 0 114 15,0 0 76-15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5-09-27T17:28:14.159"/>
    </inkml:context>
    <inkml:brush xml:id="br0">
      <inkml:brushProperty name="width" value="0.21167" units="cm"/>
      <inkml:brushProperty name="height" value="0.21167" units="cm"/>
      <inkml:brushProperty name="color" value="#C00000"/>
      <inkml:brushProperty name="fitToCurve" value="1"/>
    </inkml:brush>
  </inkml:definitions>
  <inkml:trace contextRef="#ctx0" brushRef="#br0">1747 556 0 0,'0'0'2'15,"0"0"165"-15,0 0-54 0,0 0-2 0,0 0-29 16,0 0 0-16,0 0-17 0,0 0 0 15,0 0-18-15,0 0 4 0,0 0-20 0,0 0 20 16,0 0-21-16,-34-6 6 0,34 6-11 0,0 0 9 16,0 0-9-16,0 0 7 0,0 0-8 0,0 0-17 15,-32 7 17-15,32-7 4 0,0 0-14 0,0 0 12 16,0 0-18-16,-37 7 11 0,37-7-6 16,0 0 0-16,0 0-7 0,0 0 12 0,0 0-14 15,-37 2 20-15,37-2-17 0,0 0 15 0,0 0-7 16,0 0 3-16,0 0-11 0,-30-11 20 0,30 11-5 15,0 0-8-15,0 0 2 0,0 0-1 16,0 0-3-16,-26-19 3 0,26 19-3 0,0 0 4 16,0 0-15-16,0 0 23 0,-20-26-26 0,20 26 9 15,0 0-8-15,0 0 12 0,-8-35-10 16,8 35-1-16,0 0 4 0,0 0 0 0,0 0-3 16,0-40-7-16,0 40 15 0,0 0 3 0,0 0-2 15,0 0 29-15,6-37-44 0,-6 37 10 16,0 0 3-16,0 0 2 0,0 0-9 0,19-29 5 15,-19 29-7-15,0 0 2 0,0 0-6 0,0 0 9 16,0 0-9-16,0 0-10 0,0 0 19 0,0 0-3 16,0 0 11-16,0 0 51 0,0 0-82 0,29-9 11 15,-29 9-5-15,0 0 9 0,0 0-7 16,0 0 14-16,0 0-6 0,23 18-2 0,-23-18-3 16,0 0 13-16,0 0 50 0,0 0-74 0,17 27 6 15,-17-27 14-15,0 0-14 0,0 0 12 0,9 37-6 16,-9-37 3-16,0 0-2 0,0 0 4 15,4 37-10-15,-4-37 12 0,0 0 0 0,0 0 0 16,3 42 9-16,-3-42-3 0,0 0 7 0,0 0-10 16,0 42-9-16,0-42 1 0,0 0-8 15,0 0 12-15,0 36-5 0,0-36 2 0,0 0-5 16,0 0 6-16,0 0-1 0,-10 36 0 0,10-36-2 16,0 0 12-16,0 0-12 0,0 0 14 15,-13 33-15-15,13-33 16 0,0 0-5 0,-16 27 0 16,16-27-4-16,0 0 7 0,-20 19-14 0,20-19 6 15,0 0-10-15,-20 24 15 0,20-24-4 0,0 0 1 16,-23 18-9-16,23-18 7 0,0 0-3 0,-34 13-4 16,34-13 8-16,0 0 20 0,-37 18-27 15,37-18 9-15,-29 13-8 0,29-13 12 0,-34 9-17 16,34-9 41-16,-31 7-46 0,31-7 11 0,0 0 0 16,-43 7 0-16,43-7-9 0,0 0 10 0,-36 4-1 15,36-4 16-15,0 0-11 0,0 0 9 16,-43-2-17-16,43 2-4 0,0 0 30 0,0 0 7 15,-37-7-11-15,37 7 92 0,0 0-104 0,-20-16 20 16,20 16 2-16,0 0 5 0,-20-22 4 16,20 22-10-16,0 0-6 0,-17-32-1 0,17 32 0 15,-9-28 15-15,9 28-15 0,-11-34-33 0,11 34 57 16,-9-43-4-16,9 43 0 0,-11-44-9 16,11 44-3-16,-11-49 20 0,11 49-16 0,-9-48-7 15,9 48-5-15,-14-43 0 0,14 43-9 0,-6-36 2 16,6 36 7-16,-3-43 10 0,3 43-32 0,-4-39 9 15,4 39 2-15,0-40 12 0,0 40-15 0,1-35 22 16,-1 35-9-16,0 0 17 0,-1-48-25 16,1 48 32-16,0 0-8 0,-7-36 7 0,7 36 10 15,0 0-33-15,0 0 0 0,0 0-1 0,0-36-5 16,0 36 2-16,0 0-12 0,0 0 2 16,0 0-1-16,0 0 5 0,0 0-15 0,0 0 60 15,0 0-89-15,0 0 42 0,0 0-21 0,0 0 16 16,0 0-8-16,0 0-7 0,0 0-4 0,0 0-9 15,0 0-11-15,0 0 6 0,0 0-18 16,0 0-6-16,0 0-3 0,0 0 5 0,0 0-21 16,0 0 48-16,0 0-82 0,0 0-3 0,0 0-26 15,0 0-16-15,0 0-32 0,0 0-29 0,0 0-229 16,0 0 150-16,0 0 215 0</inkml:trace>
  <inkml:trace contextRef="#ctx0" brushRef="#br0" timeOffset="594">1560 35 0 0,'0'0'30'0,"-17"-25"184"0,17 25-30 0,0 0-34 16,0 0-6-16,0 0-14 0,0 0-14 15,0 0-27-15,0 0-1 0,0 0-20 0,0 0 34 16,0 0-56-16,-20-18 3 0,20 18-8 0,0 0-3 16,0 0-9-16,0 0-5 0,0 0-6 15,0 0 9-15,0 0-12 0,0 0 1 0,-26 18 2 16,26-18 11-16,0 0-8 0,0 0 5 0,-23 17-7 16,23-17 66-16,0 0-89 0,0 0 13 0,0 0-10 15,-25 18 11-15,25-18-15 0,0 0 14 16,0 0-33-16,0 0 31 0,0 0-2 0,0 0-1 15,-23 15-10-15,23-15-19 0,0 0-22 0,0 0-16 16,0 0-23-16,0 0-6 0,0 0-25 0,0 0-17 16,0 0-49-16,0 0-41 0,14 29-126 0,-14-29 117 15,0 0 75-15</inkml:trace>
  <inkml:trace contextRef="#ctx0" brushRef="#br0" timeOffset="1594">1423 1052 0 0,'0'0'169'15,"0"0"-13"-15,0 0-23 0,0 0-22 0,0 0-11 16,0 0-23-16,0 0-5 0,0 0-21 0,0 0 0 15,0 0-21-15,0 0 4 0,0 0-12 0,0 0 7 16,0 0-5-16,0 0 7 0,0 0-12 16,0 0 7-16,0 0-8 0,0 0 12 0,0 0-6 15,0 0-5-15,0 0-3 0,0 0 2 0,0 0-5 16,0 0 5-16,-26 14-18 0,26-14 20 16,0 0-21-16,0 0 12 0,-26 20-27 0,26-20 25 15,0 0-12-15,0 0 16 0,-21 23-21 0,21-23 23 16,0 0-15-16,-23 22 12 0,23-22-15 15,0 0 9-15,0 0-12 0,-20 25 15 0,20-25-23 16,0 0 23-16,0 0-12 0,0 0 8 0,0 0-4 16,-11 28 3-16,11-28-9 0,0 0 9 15,0 0-14-15,0 0 20 0,0 0-11 0,0 0 5 16,0 0-4-16,17 23 5 0,-17-23-2 0,0 0 1 16,0 0-8-16,0 0 9 0,33 11-13 0,-33-11 15 15,0 0 53-15,0 0-67 0,40 7-2 0,-40-7 5 16,0 0-8-16,0 0 13 0,43 3-9 15,-43-3 10-15,0 0-2 0,0 0 2 0,0 0 0 16,0 0 1-16,0 0-28 0,0 0 37 0,0 0-10 16,0 0-1-16,0 0-2 0,0 0 3 0,0 0-6 15,0 0 10-15,0 0-13 0,0 0 10 16,0 0-15-16,0 0 17 0,0 0-31 0,0 0 34 16,0 0-12-16,0 0 20 0,0 0-17 0,0 0-2 15,-9 33 2-15,9-33 6 0,0 0-9 16,-27 16 6-16,27-16-5 0,0 0 7 0,-27 19-17 15,27-19 2-15,0 0-4 0,-29 11-4 0,29-11-13 16,0 0-9-16,0 0-28 0,0 0-4 0,-30 10-19 16,30-10-13-16,0 0-41 0,0 0-169 0,0 0 99 15,0 0 70-15</inkml:trace>
  <inkml:trace contextRef="#ctx0" brushRef="#br0" timeOffset="2469">707 814 0 0,'0'0'135'0,"-20"-23"127"0,20 23-107 0,0 0-23 16,0 0 2-16,0 0-18 0,-14-23-14 0,14 23-15 15,0 0-7-15,0 0-26 0,0 0 13 0,0 0-24 16,0 0 4-16,0 0-2 0,0 0 2 16,0 0-13-16,0 0 5 0,0 0-22 0,0 0 8 15,0 0-10-15,0 0-1 0,0 0 7 0,0 0 5 16,0 0-12-16,0 0 10 0,0 0-1 0,0 0 4 16,0 0-5-16,0 0 4 0,14 34 0 0,-14-34-14 15,0 0 3-15,13 28-14 0,-13-28 9 16,0 0-11-16,17 35 7 0,-17-35 8 0,0 0-5 15,16 33-14-15,-16-33 24 0,10 25-21 0,-10-25 6 16,0 0-7-16,16 39 6 0,-16-39-10 16,0 0 7-16,7 35-15 0,-7-35 9 0,0 0 5 15,-13 33 0-15,13-33 65 0,0 0-89 0,0 0 20 16,6 38-5-16,-6-38 11 0,0 0 1 16,-16 29-19-16,16-29 17 0,0 0-20 0,-20 30 20 15,20-30-18-15,-23 20 15 0,23-20-7 0,-27 16 19 16,27-16-10-16,-31 14-1 0,31-14 1 15,-32 13 6-15,32-13-8 0,-37 13 2 0,37-13-7 16,-37 11 8-16,37-11 1 0,-37 18-6 0,37-18 5 16,-40 2-4-16,40-2 5 0,-42 0 15 0,42 0-27 15,-40 0 7-15,40 0-6 0,-45-5 11 16,45 5 3-16,-43-9-3 0,43 9-9 0,-43-11 5 16,43 11 3-16,-37-14-4 0,37 14 0 0,-33-18 10 15,33 18-14-15,-33-20 16 0,33 20-3 0,-27-23-1 16,27 23 9-16,-26-29 11 0,26 29-21 15,-26-30 8-15,26 30-16 0,-25-30 18 0,25 30 0 16,-17-34 7-16,17 34-12 0,-12-31 15 0,12 31 5 16,-8-29-6-16,8 29-5 0,0 0 10 15,-3-40-13-15,3 40 16 0,0 0-20 0,6-35 21 16,-6 35-28-16,0 0 16 0,5-29-14 0,-5 29 45 16,0 0-58-16,0 0 9 0,12-34-7 0,-12 34 6 15,0 0 11-15,0 0-19 0,11-26-4 0,-11 26-2 16,0 0-7-16,0 0-16 0,0 0-9 0,20-23-16 15,-20 23-23-15,0 0-23 0,0 0 1 16,0 0-32-16,26-16-13 0,-26 16-25 0,0 0 11 16,40-5-48-16,-40 5-148 0,0 0 122 0,0 0 76 15</inkml:trace>
  <inkml:trace contextRef="#ctx0" brushRef="#br0" timeOffset="2859">389 703 0 0,'0'0'166'15,"0"0"-7"-15,0 0-37 0,0 0-15 0,0 0-27 16,0 0-1-16,0 0-18 0,0 0 14 0,0 0-17 16,0 0 1-16,0 0-16 0,0 0 102 15,0 0-132-15,0 0 5 0,0 0-4 0,0 0 3 16,0 0-3-16,0 0 5 0,0 0-15 0,0 0 7 16,-6 34-2-16,6-34-3 0,0 0-9 0,0 0 16 15,0 0-11-15,0 0 3 0,0 0-8 16,0 0 9-16,0 0-21 0,-11 25 22 0,11-25-16 15,0 0 14-15,0 0-4 0,0 0 4 0,0 0 0 16,0 0-1-16,0 0-13 0,0 0 4 0,0 0-17 16,0 0-13-16,0 0-38 0,0 0 19 15,0 0-17-15,0 0-15 0,-9 31-62 0,9-31-182 16,0 0 105-16,0 0 75 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5-09-27T17:28:21.285"/>
    </inkml:context>
    <inkml:brush xml:id="br0">
      <inkml:brushProperty name="width" value="0.21167" units="cm"/>
      <inkml:brushProperty name="height" value="0.21167" units="cm"/>
      <inkml:brushProperty name="color" value="#C00000"/>
      <inkml:brushProperty name="fitToCurve" value="1"/>
    </inkml:brush>
  </inkml:definitions>
  <inkml:trace contextRef="#ctx0" brushRef="#br0">3621 60 0 0,'0'0'188'0,"0"0"-21"0,-7-32-31 0,7 32-17 16,0 0 7-16,0 0-7 0,0 0-8 0,0 0-19 15,-7-28-1-15,7 28 47 0,0 0-85 0,0 0 23 16,0 0 5-16,0 0-9 0,0 0 4 0,0 0-24 16,0 0 7-16,0 0-11 0,0 0 0 15,0 0-17-15,0 0 4 0,0 0-66 0,0 0 69 16,0 0-29-16,0 0 17 0,0 0 11 0,0 0-30 16,0 0-1-16,0 0-6 0,0 0-3 15,0 0 10-15,0 0-14 0,0 0 13 0,0 0-31 16,0 0 37-16,0 0-10 0,0 0 0 0,30 10 2 15,-30-10-12-15,0 0 9 0,16 30 3 16,-16-30-1-16,0 0-1 0,22 35-14 0,-22-35 14 16,17 21-1-16,-17-21-5 0,15 24 4 0,-15-24-36 15,14 22 46-15,-14-22-6 0,0 0-8 16,20 34 10-16,-20-34-12 0,0 0-11 0,14 41 12 16,-14-41-5-16,0 0-1 0,0 0-5 0,9 30-5 15,-9-30 6-15,0 0 6 0,0 0 2 0,0 0-6 16,-14 29 50-16,14-29-52 0,0 0 1 0,0 0 1 15,0 0 0-15,0 0-19 0,-32 11 31 16,32-11-18-16,0 0 9 0,0 0-1 0,0 0 10 16,0 0-10-16,0 0-13 0,-40 0 21 0,40 0 9 15,0 0-7-15,-34-21 6 0,34 21 2 0,-17-19-6 16,17 19 0-16,0 0-3 0,-26-27-1 16,26 27 2-16,0 0 7 0,-26-26-10 0,26 26 22 15,0 0-5-15,0 0-13 0,-15-26 4 0,15 26 5 16,0 0 0-16,0 0-11 0,0 0 8 15,0 0-7-15,0 0-7 0,0 0-16 0,0 0-11 16,0 0 16-16,0 0-3 0,0 0 4 0,0 0 6 16,0 0 2-16,0 0 3 0,0 0 7 15,0 0-5-15,0 0-2 0,0 0 7 0,8 33-5 16,-8-33-2-16,0 0-3 0,0 0 12 0,-7 39-10 16,7-39 7-16,0 0-7 0,-10 30 3 0,10-30-37 15,0 0 38-15,-17 32 8 0,17-32 2 0,-20 20-16 16,20-20 5-16,0 0-10 0,-23 26 11 15,23-26-13-15,0 0 6 0,-28 18-3 0,28-18 4 16,0 0-11-16,0 0 25 0,-35 14-6 0,35-14-1 16,0 0 5-16,0 0 3 0,-42-4-11 15,42 4 19-15,0 0-9 0,-29-11 70 0,29 11-85 16,0 0 16-16,-30-14 2 0,30 14 1 0,0 0-4 16,-30-21 1-16,30 21 2 0,-19-18 2 15,19 18-5-15,-24-21 7 0,24 21-6 0,-16-21-25 16,16 21 46-16,-17-23-2 0,17 23-6 0,0 0-6 15,-25-31 5-15,25 31-9 0,0 0-1 0,-20-30-7 16,20 30 6-16,0 0 1 0,-15-28 6 16,15 28-9-16,0 0 10 0,0 0 3 0,-17-29-16 0,17 29 19 15,0 0-5-15,0 0 0 0,0 0 1 16,0 0-2-16,0 0-13 0,0 0 0 0,0 0 4 16,0 0 3-16,0 0-3 0,0 0 12 0,0 0-9 15,0 0-15-15,0 0 1 0,0 0-2 16,0 0 4-16,0 0-4 0,0 0 8 0,0 0-5 15,0 0 17-15,0 0-12 0,0 0-8 0,20 30 4 16,-20-30 8-16,0 0 0 0,20 36 5 16,-20-36-10-16,20 29 56 0,-20-29-55 0,21 30 0 15,-21-30-4-15,25 29 15 0,-25-29-16 0,24 33-11 16,-24-33 20-16,27 32-7 0,-27-32 8 0,19 31-3 16,-19-31 8-16,22 30-38 0,-22-30 52 15,18 29-22-15,-18-29 21 0,17 34-10 0,-17-34-11 16,20 33 12-16,-20-33 8 0,25 35-19 0,-25-35 18 15,20 38-16-15,-20-38 19 0,21 37-20 0,-21-37 13 16,20 35-7-16,-20-35 0 0,17 36 1 0,-17-36-7 16,18 36 4-16,-18-36 3 0,19 38 2 15,-19-38-9-15,20 36-5 0,-20-36 3 0,17 35 4 16,-17-35-1-16,20 34-5 0,-20-34-6 0,18 31 2 16,-18-31 6-16,15 26-7 0,-15-26 12 15,0 0-7-15,20 34 1 0,-20-34 0 0,0 0-1 16,14 25-4-16,-14-25 3 0,0 0 0 0,0 0-9 15,0 0 7-15,0 0 3 0,9 29-6 16,-9-29 27-16,0 0-45 0,0 0-4 0,0 0-11 16,0 0-29-16,0 0 0 0,11 27-16 0,-11-27-11 15,0 0-4-15,0 0-20 0,0 0-20 0,0 0-36 16,0 0-63-16,0 0-146 0,0 0 133 0,0 0 79 16</inkml:trace>
  <inkml:trace contextRef="#ctx0" brushRef="#br0" timeOffset="1266">2180 341 0 0,'-10'-26'88'0,"10"26"131"0,0 0-39 15,0 0-20-15,0 0-10 0,0 0 1 16,0 0-66-16,0 0 12 0,0 0 3 0,0-38-14 16,0 38-9-16,0 0-4 0,0 0-3 0,0 0-2 15,0 0-11-15,0 0 1 0,0 0-11 0,0 0-11 16,0 0-11-16,0 0 0 0,0 0 1 15,30-14-3-15,-30 14 1 0,0 0 2 0,37 2 3 16,-37-2-2-16,0 0-4 0,48 1-6 0,-48-1-4 16,0 0-17-16,43 7 24 0,-43-7-5 0,0 0-3 15,41 6-6-15,-41-6 5 0,0 0-7 16,35 13 1-16,-35-13-14 0,29 10 22 0,-29-10-30 16,28 14 29-16,-28-14-22 0,29 11 20 0,-29-11-7 15,28 21 2-15,-28-21-8 0,32 19 9 16,-32-19-1-16,25 21-1 0,-25-21-5 0,26 21-5 15,-26-21-7-15,23 21 5 0,-23-21 11 0,23 19-1 16,-23-19 10-16,17 23-26 0,-17-23 9 0,20 23 7 16,-20-23 15-16,13 25-17 0,-13-25 1 15,17 25-1-15,-17-25-1 0,14 23-4 0,-14-23 5 16,0 0-4-16,15 32 4 0,-15-32-3 0,0 0 7 16,10 29-2-16,-10-29-3 0,0 0-11 0,7 31 12 15,-7-31-1-15,0 0-6 0,0 0 21 0,2 41-16 16,-2-41-3-16,0 0 6 0,0 0 1 15,1 39-2-15,-1-39 40 0,0 0-55 0,0 0 7 16,-3 39 2-16,3-39 4 0,0 0-1 16,0 0-28-16,-7 35 37 0,7-35-12 0,0 0 8 15,0 0 2-15,-10 32-2 0,10-32 2 0,0 0 4 16,0 0-2-16,-16 30-4 0,16-30-1 0,0 0-15 16,0 0 18-16,-14 23-15 0,14-23 2 15,0 0 14-15,0 0 4 0,-25 23-7 0,25-23 1 16,0 0-11-16,-24 18 13 0,24-18-9 0,0 0 6 15,-29 18-3-15,29-18 1 0,0 0 1 16,-34 18 4-16,34-18-17 0,0 0 23 0,-34 14-18 16,34-14 10-16,0 0 1 0,-37 16-8 0,37-16 3 15,0 0 9-15,-35 14-15 0,35-14 9 0,0 0 29 16,-37 7-42-16,37-7-4 0,0 0 18 0,-40 10-13 16,40-10 17-16,0 0-16 0,-38 4 3 15,38-4 0-15,0 0-1 0,0 0 5 0,-42 4-7 16,42-4-28-16,0 0 38 0,0 0 3 0,-32 7 3 15,32-7-22-15,0 0 24 0,0 0-14 0,-46 4 3 16,46-4-5-16,0 0 8 0,-48 0-11 16,48 0 6-16,0 0-6 0,-47 0 12 0,47 0-10 15,0 0 2-15,-42 0 52 0,42 0-62 0,0 0 5 16,0 0 6-16,-39-1-17 0,39 1 14 16,0 0 5-16,0 0 1 0,0 0-15 0,-40-3 13 15,40 3-7-15,0 0 19 0,-37-3-53 0,37 3 41 16,0 0 6-16,0 0-14 0,-46-1 7 0,46 1-7 15,0 0 9-15,0 0-15 0,0 0 22 16,0 0-15-16,0 0 13 0,0 0-13 0,-39 1 0 16,39-1-8-16,0 0 4 0,0 0-12 0,0 0 8 15,0 0-21-15,0 0-6 0,0 0-9 0,0 0 9 16,0 0-39-16,0 0-16 0,0 0-8 16,0 0-18-16,0 0-54 0,0 0-207 0,0 0 135 15,0 0 76-15</inkml:trace>
  <inkml:trace contextRef="#ctx0" brushRef="#br0" timeOffset="1969">2727 697 0 0,'0'0'122'16,"0"0"38"-16,21-18-22 0,-21 18-22 0,0 0-10 16,0 0-18-16,0 0-7 0,0 0-14 0,0 0-5 15,0 0-16-15,0 0-10 0,0 0-8 0,0 0 10 16,0 0-13-16,0 0 9 0,0 0-14 16,0 0 4-16,0 0-12 0,0 0 10 0,0 0-14 15,0 0 17-15,0 0 2 0,0 0-8 0,0 0-1 16,0 0 2-16,0 0-1 0,0 0-1 15,-41 3 4-15,41-3-1 0,0 0 2 0,0 0 1 16,-36 4 2-16,36-4 3 0,0 0-23 0,-41 7 12 16,41-7 2-16,0 0 1 0,-49 0-5 15,49 0 3-15,0 0-9 0,-45 4 4 0,45-4-8 16,0 0 2-16,-46 4-8 0,46-4 6 0,0 0-8 16,-43 3 14-16,43-3-8 0,0 0-4 15,-43 3 4-15,43-3-11 0,0 0 14 0,-46-3-3 16,46 3-1-16,0 0 2 0,-52-1 12 0,52 1-15 15,0 0-2-15,-54-2 0 0,54 2 1 0,0 0 1 16,-46-1-8-16,46 1 10 0,0 0 1 0,-40 0-7 16,40 0-22-16,0 0 39 0,0 0-10 15,0 0-4-15,0 0 3 0,-38-4-6 0,38 4 9 16,0 0 0-16,0 0-19 0,0 0 11 0,0 0 0 16,0 0 5-16,0 0-9 0,0 0 3 15,0 0-5-15,0 0 7 0,0 0-1 0,0 0-3 16,-34 4-10-16,34-4-4 0,0 0-10 0,0 0-12 15,0 0 0-15,0 0-4 0,0 0-6 16,0 0-12-16,0 0-23 0,0 0 0 0,0 0-27 16,0 0-6-16,0 0-33 0,0 0-203 0,0 0 120 15,0 0 74-15</inkml:trace>
  <inkml:trace contextRef="#ctx0" brushRef="#br0" timeOffset="2860">2394 298 0 0,'0'0'0'0,"-33"7"156"16,33-7-17-16,0 0-31 0,0 0-12 0,0 0-19 16,0 0-1-16,0 0-13 0,0 0-9 0,0 0-10 15,0 0 2-15,0 0-3 0,0 0-1 16,0 0-9-16,0 0 3 0,0 0-3 0,0 0-1 16,-30 10-1-16,30-10-1 0,0 0-3 0,0 0 25 15,0 0-44-15,0 0 0 0,0 0-3 16,-33 8-2-16,33-8 4 0,0 0 2 0,0 0-9 15,0 0 5-15,0 0-6 0,0 0 4 0,-32 14-6 16,32-14-15-16,0 0 24 0,0 0 0 16,0 0 2-16,0 0 0 0,-35 4 0 0,35-4 0 15,0 0 6-15,0 0-1 0,-34 10-7 0,34-10 12 16,0 0-6-16,0 0-24 0,-40 5 24 0,40-5-2 16,0 0 2-16,0 0-1 0,-38 5-7 0,38-5 5 15,0 0 2-15,0 0 2 0,-32 5-9 0,32-5 6 16,0 0 0-16,0 0 1 0,0 0 0 15,-46 1 6-15,46-1 3 0,0 0-9 0,0 0 2 16,-39-1 7-16,39 1-7 0,0 0 1 0,0 0-8 16,-37 3 6-16,37-3-2 0,0 0-7 15,0 0 6-15,0 0-4 0,0 0-5 0,0 0 0 16,-38 1 5-16,38-1-4 0,0 0 33 0,0 0-36 16,0 0 0-16,0 0-5 0,0 0 6 15,0 0 6-15,0 0-8 0,0 0-2 0,0 0-12 16,0 0 2-16,0 0-2 0,0 0-7 0,0 0-12 15,0 0 13-15,0 0-8 0,0 0 9 0,0 0-2 16,0 0-11-16,0 0-4 0,0 0-18 0,0 0 5 16,0 0-18-16,0 0-4 0,0 0-13 15,0 0 18-15,-28 10-58 0,28-10-55 0,0 0-93 16,0 0 80-16,0 0 57 0</inkml:trace>
  <inkml:trace contextRef="#ctx0" brushRef="#br0" timeOffset="4688">1065 419 0 0,'0'0'97'0,"0"0"130"0,0 0-50 16,0 0-24-16,0 0-24 0,-5-33-4 16,5 33-16-16,0 0-18 0,0 0-14 0,0 0-10 15,0 0-9-15,0 0-17 0,0 0-4 0,0 0-5 16,0 0-3-16,0 0 16 0,0 0-19 0,0 0 11 15,0 0-3-15,0 0-16 0,0 0-6 0,0 0 1 16,0 0-1-16,0 0 13 0,0 0-14 16,0 0 12-16,0 0-16 0,0 0 7 0,6 31-9 15,-6-31 47-15,0 0-60 0,8 28 11 0,-8-28-2 16,0 0 7-16,11 36 2 0,-11-36-20 16,0 0 14-16,13 39-18 0,-13-39 14 0,14 25-4 15,-14-25 3-15,0 0-2 0,12 36 4 0,-12-36 4 16,0 0-3-16,13 30-2 0,-13-30-2 15,0 0-6-15,0 0 0 0,1 35 1 0,-1-35 3 16,0 0 3-16,0 0-14 0,-9 33 17 0,9-33-6 16,0 0-2-16,0 0-1 0,-20 22 32 0,20-22-35 15,0 0-2-15,0 0 4 0,0 0 7 0,-28 17-7 16,28-17 10-16,0 0-12 0,0 0 12 16,0 0-13-16,0 0 15 0,-44 0-9 0,44 0-15 15,0 0 21-15,0 0 3 0,-29-15-1 0,29 15 63 16,0 0-75-16,-22-24 13 0,22 24-11 15,0 0 16-15,-24-30 1 0,24 30 0 0,0 0 2 16,-20-32-4-16,20 32 3 0,-12-29 1 0,12 29-22 16,-14-25-45-16,14 25 73 0,-13-25 6 15,13 25-5-15,0 0 19 0,-10-32-30 0,10 32 9 16,0 0-12-16,0 0 8 0,0 0-4 0,-3-32 6 16,3 32-20-16,0 0-15 0,0 0 28 0,0 0 9 15,0 0-15-15,0 0-13 0,0 0 15 0,0 0 1 16,0 0-11-16,0 0 0 0,0 0-4 15,0 0 6-15,0 0-7 0,0 0 8 0,0 0-14 16,0 0 24-16,0 0-12 0,0 0 2 0,27 21 0 16,-27-21 6-16,0 0-4 0,14 25 7 0,-14-25-8 15,0 0-5-15,14 34-14 0,-14-34 9 16,0 0-1-16,9 38-4 0,-9-38-3 0,0 0-1 16,5 39-2-16,-5-39 2 0,0 0-7 0,3 36 7 15,-3-36-6-15,0 0 9 0,-6 33-17 16,6-33 47-16,0 0-40 0,-8 28-4 0,8-28 15 15,0 0-7-15,0 0 9 0,-18 25-2 0,18-25 7 16,0 0-3-16,0 0 13 0,-27 12-11 0,27-12 12 16,0 0-8-16,0 0 4 0,-38 3-6 15,38-3 16-15,0 0-1 0,-32-12 0 0,32 12-5 16,0 0 20-16,-31-18-5 0,31 18 2 0,-21-17 0 16,21 17 8-16,-23-21-10 0,23 21 3 0,-19-22-10 15,19 22 10-15,0 0-5 0,-20-27 15 16,20 27-6-16,0 0 0 0,0 0-16 0,-15-25 10 15,15 25-7-15,0 0-2 0,0 0-3 0,0 0 3 16,0 0 10-16,0 0-16 0,0 0-9 0,0 0 12 16,0 0-7-16,0 0-1 0,0 0 0 15,0 0 5-15,0 0-6 0,0 0 6 0,0 0-12 16,0 0 60-16,0 0-73 0,0 0 20 0,0 0-1 16,25 18 1-16,-25-18 4 0,0 0 3 15,23 27-11-15,-23-27 9 0,0 0 2 0,27 30 3 16,-27-30-17-16,16 23 9 0,-16-23-3 0,15 22 1 15,-15-22 6-15,0 0-3 0,17 37 3 16,-17-37 9-16,12 24-19 0,-12-24 8 0,0 0-10 16,20 37 16-16,-20-37-14 0,11 26 16 0,-11-26-6 15,0 0 5-15,15 38-19 0,-15-38 6 0,0 0 4 16,14 36 5-16,-14-36-6 0,0 0-1 0,11 39 1 16,-11-39 9-16,0 0-18 0,4 37 18 15,-4-37-20-15,0 0 20 0,-1 43-21 0,1-43 11 16,0 0-4-16,-14 36 9 0,14-36-16 0,0 0 14 15,-19 32-6-15,19-32 12 0,-20 18-9 16,20-18 6-16,-23 17-11 0,23-17 21 0,0 0-16 16,-35 14 7-16,35-14-7 0,-32 11 3 0,32-11 0 15,-34 12-15-15,34-12 19 0,-41 7 7 16,41-7-16-16,-42 4 9 0,42-4-16 0,-44 3 20 16,44-3 0-16,-43 0 7 0,43 0-7 0,-42-1-1 15,42 1-16-15,-41-2 21 0,41 2 5 0,-45-8 6 16,45 8 1-16,-41-10-10 0,41 10-12 0,-44-15 25 15,44 15-15-15,-48-15 2 0,48 15-7 16,-43-18 29-16,43 18-5 0,-41-18-9 0,41 18-9 16,-40-21 14-16,40 21-18 0,-34-22 13 0,34 22-4 15,-31-24 11-15,31 24-9 0,-23-25-52 0,23 25 51 16,-20-26 9-16,20 26 1 0,-14-31 1 16,14 31-9-16,-13-30 8 0,13 30 0 0,-11-36-11 15,11 36 4-15,-9-34 0 0,9 34 2 0,-10-37-52 16,10 37 53-16,-7-36 13 0,7 36-11 15,-6-36 0-15,6 36-24 0,-3-33 17 0,3 33-11 16,0 0 9-16,-2-46-15 0,2 46 47 0,0 0-59 16,5-37 9-16,-5 37-8 0,0 0 23 15,0 0-24-15,6-37 15 0,-6 37-12 0,0 0 9 16,0 0-6-16,0 0 8 0,0 0-12 0,0 0 26 16,0 0-27-16,0 0 16 0,0-34-20 0,0 34 16 15,0 0-23-15,0 0-6 0,0 0-24 0,0 0-34 16,0 0-24-16,0 0-12 0,0 0-27 0,0 0-33 15,0 0-24-15,0 0-24 0,0 0-286 16,0 0 162-16,0 0 176 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5-09-27T17:28:30.035"/>
    </inkml:context>
    <inkml:brush xml:id="br0">
      <inkml:brushProperty name="width" value="0.21167" units="cm"/>
      <inkml:brushProperty name="height" value="0.21167" units="cm"/>
      <inkml:brushProperty name="color" value="#C00000"/>
      <inkml:brushProperty name="fitToCurve" value="1"/>
    </inkml:brush>
  </inkml:definitions>
  <inkml:trace contextRef="#ctx0" brushRef="#br0">4036 14 0 0,'0'0'101'0,"0"0"124"0,0 0-45 16,0 0-26-16,0 0-23 0,0 0-16 0,0 0-25 16,0 0-9-16,0 0-13 0,0 0-32 0,0 0 22 15,0 0-9-15,0 0-6 0,0 0 3 16,0 0-10-16,0 0 7 0,0 0-8 0,0 0 10 16,0 0-14-16,0 0 13 0,0 0-15 0,0 0 2 15,0 0-2-15,0 0 5 0,0 0 32 16,-12-25-66-16,12 25 20 0,0 0-10 0,0 0-5 15,0 0-2-15,0 0 6 0,0 0-11 0,0 0 9 16,0 0-6-16,0 0-1 0,0 0-1 0,0 0-31 16,-30 15 34-16,30-15 5 0,0 0-3 0,-27 10-5 15,27-10 11-15,0 0-20 0,-33 22 8 16,33-22 6-16,-28 15-6 0,28-15 11 0,-32 21-25 16,32-21 21-16,-29 18 10 0,29-18-2 0,-29 22-11 15,29-22 48-15,-24 21-65 0,24-21 1 0,0 0 4 16,-27 21 8-16,27-21 1 0,-15 26-26 15,15-26 18-15,0 0 16 0,-16 29-7 0,16-29 6 16,0 0 1-16,-11 27-37 0,11-27 24 0,0 0 8 16,0 0-18-16,-7 34 9 0,7-34-3 15,0 0 6-15,0 0-13 0,17 32 22 0,-17-32-11 16,0 0-1-16,24 27 7 0,-24-27-4 0,26 12-1 16,-26-12 2-16,31 15 1 0,-31-15-6 15,35 10-6-15,-35-10 1 0,36 9-9 0,-36-9 14 16,38 7-7-16,-38-7 2 0,38 2 2 0,-38-2 3 15,0 0 4-15,46 0 3 0,-46 0-11 0,0 0 12 16,40-6-5-16,-40 6 12 0,0 0 11 16,0 0-7-16,0 0-2 0,32-7 14 0,-32 7-22 15,0 0 15-15,0 0-19 0,0 0 6 0,0 0-3 16,0 0 0-16,0 0-8 0,0 0 6 0,0 0 12 16,0 0-17-16,0 0 9 0,0 0-2 15,0 0-6-15,0 0 6 0,-32 14-2 0,32-14 8 16,0 0-12-16,-23 13 4 0,23-13-2 0,0 0 4 15,-34 18-3-15,34-18 5 0,-23 15-5 16,23-15 9-16,-29 18-20 0,29-18 14 0,-23 19-8 16,23-19 4-16,-21 23-8 0,21-23 47 0,-23 26-64 15,23-26 2-15,-22 26 3 0,22-26 8 0,-15 28-19 16,15-28 16-16,-17 28-13 0,17-28 8 0,0 0 4 16,-14 35 5-16,14-35-4 0,0 0-10 15,-4 30 11-15,4-30 17 0,0 0-3 0,0 0 5 16,10 36-12-16,-10-36 19 0,0 0-11 0,25 25 2 15,-25-25-3-15,23 18 10 0,-23-18-12 0,28 15-5 16,-28-15 7-16,35 14 23 0,-35-14-19 16,37 11 8-16,-37-11-10 0,38 4 12 0,-38-4-7 15,40 7 11-15,-40-7 0 0,40 21 5 0,-40-21-10 16,44-7 10-16,-44 7-3 0,43-10-2 16,-43 10-4-16,46-11 14 0,-46 11-13 0,43-14 19 15,-43 14-20-15,36-10 10 0,-36 10-7 0,27-11 2 16,-27 11-4-16,0 0-6 0,31-11 5 15,-31 11-6-15,0 0-4 0,0 0 6 0,0 0-9 16,0 0 3-16,26-12 21 0,-26 12-33 0,0 0-19 16,0 0-11-16,0 0-10 0,0 0-9 0,0 0-28 15,0 0-6-15,0 0-44 0,0 0-44 0,0 0-207 16,23-22 136-16,-23 22 77 0</inkml:trace>
  <inkml:trace contextRef="#ctx0" brushRef="#br0" timeOffset="1344">2203 237 0 0,'0'0'205'0,"0"0"-24"15,0 0-33-15,0 0-9 0,0 0-15 0,0 0-15 16,0 0-17-16,0 0-9 0,0 0-6 0,0 0-12 16,0 0-1-16,10-25-5 0,-10 25-10 0,0 0-8 15,0 0-1-15,0 0-3 0,0 0-5 16,0 0-11-16,0 0 4 0,0 0-2 0,43 0 3 16,-43 0 31-16,0 0-32 0,39-1-8 0,-39 1 2 15,0 0-13-15,44 3 15 0,-44-3-8 16,28 15 6-16,-28-15-4 0,0 0 3 0,40 0-8 15,-40 0-12-15,0 0 14 0,32 5 6 0,-32-5-10 16,0 0 9-16,38 13 0 0,-38-13 2 16,29 12-6-16,-29-12 6 0,33 18 4 0,-33-18 2 15,32 14-4-15,-32-14-25 0,32 16 11 0,-32-16 14 16,28 16-17-16,-28-16 10 0,26 18-16 0,-26-18 11 16,23 15-7-16,-23-15 5 0,21 15-12 0,-21-15 10 15,20 20-22-15,-20-20 27 0,0 0-9 16,25 25 5-16,-25-25-12 0,0 0 44 0,20 29-49 15,-20-29 20-15,0 0-24 0,23 28 22 0,-23-28-15 16,0 0 10-16,15 30 2 0,-15-30-1 0,0 0-11 16,14 29 7-16,-14-29-1 0,0 0-5 15,8 29 1-15,-8-29 9 0,0 0 0 0,0 0-1 16,4 38-9-16,-4-38 17 0,0 0-15 0,0 0 10 16,0 0-9-16,2 44 5 0,-2-44-33 15,0 0 43-15,0 0-12 0,0 0 7 0,-2 38-15 16,2-38 19-16,0 0-12 0,0 0 4 0,0 0-5 15,-3 35 11-15,3-35-7 0,0 0 0 0,0 0-5 16,-11 25 2-16,11-25 4 0,0 0 3 16,-15 24 1-16,15-24-3 0,0 0-3 0,-17 21-3 15,17-21-5-15,0 0-1 0,-23 22 4 0,23-22-9 16,0 0 2-16,-23 15 5 0,23-15 3 0,0 0 4 16,0 0-5-16,-35 18 0 0,35-18 2 15,0 0 4-15,-29 13 0 0,29-13-1 0,0 0-2 16,-34 11-5-16,34-11-2 0,0 0 4 0,-34 8-45 15,34-8 58-15,0 0-6 0,-35 7 2 16,35-7 2-16,0 0 4 0,0 0-9 0,-38 11 5 16,38-11 5-16,0 0-11 0,-34 9-4 0,34-9 3 15,0 0-11-15,-39 7 18 0,39-7-17 16,0 0 8-16,-46 6 7 0,46-6-10 0,0 0-3 16,-43 6 3-16,43-6 2 0,0 0 8 0,-38 7-14 15,38-7 11-15,0 0-13 0,-38 10 17 0,38-10-17 16,0 0 5-16,-39 4 3 0,39-4 5 15,0 0-9-15,-40 5-3 0,40-5-7 0,0 0 13 16,-38 6-8-16,38-6 12 0,0 0-5 0,-37 0 18 16,37 0-34-16,0 0 26 0,0 0-13 0,0 0 21 15,-41 1-26-15,41-1 18 0,0 0-5 0,0 0-2 16,0 0-3-16,0 0 5 0,0 0-7 16,0 0 12-16,0 0-6 0,0 0 8 0,0 0-14 15,0 0 5-15,0 0-13 0,0 0-1 0,0 0-21 16,0 0 8-16,0 0-21 0,0 0 11 15,0 0-50-15,-29-7 5 0,29 7-13 0,0 0 20 16,0 0-10-16,0 0 6 0,0 0-10 0,0 0 2 16,0 0-30-16,0 0-34 0,15-25-130 15,-15 25 82-15,0 0 62 0</inkml:trace>
  <inkml:trace contextRef="#ctx0" brushRef="#br0" timeOffset="2000">2803 582 23 0,'0'0'253'0,"0"0"-64"16,0 0-32-16,0 0-22 0,0 0-8 15,0 0-27-15,0 0-9 0,0 0-10 0,0 0-23 16,0 0-15-16,0 0-2 0,0 0-11 0,0 0 12 16,0 0-22-16,0 0 8 0,-39-1-12 0,39 1 15 15,0 0-7-15,0 0 3 0,-35 8-6 16,35-8 8-16,0 0-7 0,-38 4 10 0,38-4-7 15,0 0 3-15,-46 7-8 0,46-7 0 0,0 0-6 16,-48 6 7-16,48-6-13 0,-37 1 3 0,37-1 1 16,-35 4 10-16,35-4-16 0,-37 3 1 15,37-3-1-15,-43 0 4 0,43 0-1 0,-43 4 2 16,43-4-11-16,-49 0 9 0,49 0-7 0,-43 4-1 16,43-4-5-16,-38 0 10 0,38 0-8 15,0 0 4-15,-48 0-5 0,48 0 10 0,0 0-7 16,0 0 4-16,-38 2-12 0,38-2 13 0,0 0-12 15,0 0 12-15,0 0-12 0,0 0 9 0,0 0-12 16,0 0 3-16,0 0-14 0,0 0-7 16,0 0-12-16,0 0-14 0,0 0-28 0,0 0-17 15,0 0-17-15,0 0-5 0,0 0-25 0,0 0-42 16,0 0-199-16,40-6 135 0,-40 6 78 16</inkml:trace>
  <inkml:trace contextRef="#ctx0" brushRef="#br0" timeOffset="3484">947 888 0 0,'-9'-30'250'0,"9"30"-67"0,-4-31-29 0,4 31-30 16,-7-33 1-16,7 33-22 0,0 0-9 0,-4-42-12 15,4 42 2-15,0 0-18 0,-2-45-3 16,2 45-13-16,0 0 4 0,0-41-4 0,0 41 13 16,0 0-15-16,5-48 11 0,-5 48-13 0,3-32 8 15,-3 32-8-15,5-36-2 0,-5 36-14 0,10-37 11 16,-10 37-9-16,11-36-6 0,-11 36 3 16,12-39-2-16,-12 39-7 0,17-40 4 0,-17 40 25 15,19-34-45-15,-19 34 6 0,20-32-1 0,-20 32-14 16,16-25 24-16,-16 25-15 0,20-23 0 15,-20 23 1-15,0 0 5 0,28-22-11 0,-28 22 7 16,0 0-41-16,0 0 42 0,28-15-12 0,-28 15 5 16,0 0 8-16,0 0-4 0,0 0-4 0,38-6 1 15,-38 6-5-15,0 0 3 0,31 13-5 16,-31-13 12-16,26 12-9 0,-26-12 3 0,23 18-7 16,-23-18 6-16,24 21-54 0,-24-21 66 0,23 22-16 15,-23-22 12-15,19 25-6 0,-19-25 5 0,12 26-10 16,-12-26 2-16,0 0 0 0,14 35 4 15,-14-35-2-15,0 0 2 0,4 37-9 0,-4-37-2 16,0 0-7-16,-4 35 28 0,4-35-16 0,0 0 3 16,-17 35-6-16,17-35 8 0,-17 23-4 15,17-23 8-15,-32 32-11 0,32-32 7 0,-34 25-1 16,34-25 0-16,-44 25 23 0,44-25-24 0,-48 25-26 16,48-25 7-16,-43 23-7 0,43-23 18 0,-48 20-18 15,48-20 16-15,-44 12-2 0,44-12 10 16,-38 13-12-16,38-13 19 0,-39 7-41 0,39-7 38 15,-37 4-9-15,37-4 18 0,0 0-15 0,-58-4 4 16,58 4 5-16,-41-7 3 0,41 7-12 0,-39-11 1 16,39 11-2-16,-33-14 6 0,33 14-12 0,-30-19-2 15,30 19-2-15,0 0 12 0,-27-26 37 16,27 26-37-16,0 0-5 0,-16-26 7 0,16 26-9 16,0 0 18-16,0 0-21 0,0 0 33 0,0 0-13 15,-10-31 12-15,10 31-18 0,0 0 23 16,0 0-44-16,0 0 37 0,0 0 1 0,0 0-1 15,0 0-20-15,0 0 14 0,0 0-14 0,0 0 14 16,0 0-15-16,0 0 11 0,0 0-17 16,33 5 19-16,-33-5-20 0,0 0 21 0,19 22-21 15,-19-22 24-15,0 0-22 0,17 25 13 0,-17-25-11 16,0 0 18-16,17 32-20 0,-17-32 22 0,13 29-10 16,-13-29-1-16,13 23-8 0,-13-23 9 0,12 28 3 15,-12-28-5-15,8 32-2 0,-8-32 2 16,0 0 7-16,3 43-12 0,-3-43 11 0,-5 31-6 15,5-31-8-15,0 0-2 0,-11 44 13 0,11-44-5 16,-13 27 12-16,13-27-16 0,-17 27 10 0,17-27-9 16,-17 24 13-16,17-24-35 0,-20 23 35 15,20-23-6-15,-22 16 8 0,22-16-18 0,-29 19 16 16,29-19-12-16,-34 16 9 0,34-16-4 0,-33 13 7 16,33-13-11-16,-43 11 13 0,43-11-17 15,-45 5 16-15,45-5 3 0,-43 0 5 0,43 0-6 16,-44-2 15-16,44 2-6 0,-45-10 8 0,45 10-18 15,-37-7 6-15,37 7-7 0,-38-10 16 0,38 10-16 16,-35-16-1-16,35 16-4 0,-37-21 38 16,37 21-42-16,-31-25 2 0,31 25 4 0,-30-25-5 15,30 25-1-15,-30-30 1 0,30 30-4 0,-26-35-4 16,26 35 8-16,-21-36-3 0,21 36 7 0,-17-40 36 16,17 40-41-16,-17-42-3 0,17 42-5 15,-17-42 11-15,17 42 0 0,-4-47-12 0,4 47 25 16,-2-44-1-16,2 44 11 0,-2-43-18 0,2 43 20 15,0-41-34-15,0 41 36 0,2-34-13 16,-2 34 8-16,3-37-12 0,-3 37 1 0,0 0 6 16,6-42 3-16,-6 42 2 0,0 0-1 0,5-33-13 15,-5 33 10-15,0 0-2 0,0 0-2 16,0 0-6-16,0 0 10 0,0 0-17 0,0 0 16 16,0 0-14-16,1-33 15 0,-1 33-7 0,0 0-12 15,0 0-15-15,0 0 12 0,0 0-9 0,0 0 16 16,0 0-20-16,0 0 20 0,0 0-12 0,0 0-6 15,0 0-32-15,0 0 22 0,0 0-82 0,0 0 8 16,0 0-6-16,0 0 1 0,0 0-17 16,0 0-19-16,0 0-49 0,0 0-22 0,30 19-41 15,-30-19-236-15,0 0 157 0,0 0 193 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5-09-27T17:28:40.118"/>
    </inkml:context>
    <inkml:brush xml:id="br0">
      <inkml:brushProperty name="width" value="0.21167" units="cm"/>
      <inkml:brushProperty name="height" value="0.21167" units="cm"/>
      <inkml:brushProperty name="color" value="#C00000"/>
      <inkml:brushProperty name="fitToCurve" value="1"/>
    </inkml:brush>
  </inkml:definitions>
  <inkml:trace contextRef="#ctx0" brushRef="#br0">3624 247 0 0,'-9'-33'62'0,"9"33"74"16,0 0-18-16,0 0-6 0,0 0-25 16,-8-31 0-16,8 31-12 0,0 0 0 0,0 0-21 0,0 0 0 15,0 0-16-15,-8-29 3 16,8 29-14-16,0 0 54 0,0 0-67 16,0 0 5-16,0 0-1 0,0 0 3 0,0 0-8 0,0 0 12 15,0 0-12-15,0 0 12 0,0 0-14 0,0 0 9 0,0 0-7 16,0 0-11-16,0 0 19 0,0 0 6 0,0 0-13 15,0 0 7-15,0 0-19 0,0 0 16 16,0 0-13-16,0 0 23 0,0 0-13 0,0 0 23 16,0 0-1-16,0 0-3 0,0 0-3 0,20 28-3 15,-20-28-8-15,0 0 4 0,14 39-3 0,-14-39 4 16,11 32-17-16,-11-32 11 0,11 32-10 16,-11-32 7-16,9 30-19 0,-9-30 11 0,7 34-3 15,-7-34 3-15,0 0-7 0,5 47 7 0,-5-47-3 16,8 32-1-16,-8-32-6 0,0 0 6 15,1 41-9-15,-1-41 13 0,0 0-12 0,-3 46 4 16,3-46-9-16,0 0 8 0,-8 40 1 0,8-40-3 16,0 0-2-16,-1 44 8 0,1-44-1 15,0 0-1-15,-3 38 4 0,3-38-6 0,0 0-1 16,0 36 0-16,0-36 2 0,0 0-8 0,0 0 8 16,-5 35 1-16,5-35-1 0,0 0-3 0,0 0 5 15,0 0-2-15,0 0 7 0,0 0-7 0,-4 34 3 16,4-34-22-16,0 0-14 0,0 0-16 15,0 0-7-15,0 0-20 0,0 0-31 0,0 0-30 16,0 0-31-16,0 0-63 0,0 0-120 0,0 0 118 16,0 0 73-16</inkml:trace>
  <inkml:trace contextRef="#ctx0" brushRef="#br0" timeOffset="640">4063 887 0 0,'20'-19'136'0,"-20"19"108"0,0 0-49 16,0 0-34-16,0 0-17 0,0 0-25 15,0 0-28-15,0 0-15 0,0 0-21 0,0 0-6 16,0 0-12-16,0 0-8 0,0 0-8 0,-16-26-7 16,16 26 3-16,0 0-3 0,0 0-10 15,-35-7 4-15,35 7-4 0,0 0 2 0,0 0 0 16,-40 1-4-16,40-1 2 0,0 0-3 0,0 0-1 15,-41 7 3-15,41-7 1 0,0 0-4 0,0 0 0 16,-34 4 3-16,34-4-12 0,0 0 1 0,0 0-4 16,0 0 2-16,0 0-4 0,0 0 1 15,-15 28 6-15,15-28-6 0,0 0-2 0,0 0 5 16,0 0 5-16,0 0-11 0,15 29 8 0,-15-29-6 16,31 10 3-16,-31-10 4 0,0 0-2 15,15 23-7-15,-15-23 16 0,0 0-9 0,0 0 3 16,26 17 2-16,-26-17 0 0,0 0 6 0,0 0-10 15,0 0 5-15,23 20 1 0,-23-20-1 16,0 0-3-16,0 0 2 0,0 0 8 0,0 0-11 16,15 22 1-16,-15-22 5 0,0 0-2 0,0 0 1 15,0 0 4-15,0 0-4 0,0 0 2 0,0 0-3 16,-6 33 2-16,6-33-3 0,0 0 5 0,0 0-5 16,-23 18 1-16,23-18 1 0,0 0-5 15,-30 16 6-15,30-16 4 0,0 0-3 0,-37 13 7 16,37-13-5-16,0 0-2 0,-42 11 0 0,42-11 0 15,0 0-7-15,-40 14 1 0,40-14-12 0,0 0-16 16,-35 6-12-16,35-6-13 0,0 0-24 16,0 0-22-16,0 0-27 0,0 0-157 0,-44-2 85 15,44 2 64-15</inkml:trace>
  <inkml:trace contextRef="#ctx0" brushRef="#br0" timeOffset="1250">3056 513 0 0,'-21'-29'110'0,"21"29"104"0,-20-24-31 15,20 24-20-15,0 0-9 0,-20-22-27 16,20 22-22-16,0 0-22 0,0 0-6 0,0 0-29 16,0 0 9-16,0 0-28 0,0 0 3 0,0 0-16 15,-17-21 7-15,17 21-14 0,0 0 12 0,0 0-15 16,0 0 21-16,0 0 50 0,0 0-69 0,0 0-4 15,0 0 17-15,17 28-12 0,-17-28 11 16,0 0-7-16,13 25-9 0,-13-25 4 0,25 21 3 16,-25-21-13-16,0 0 15 0,25 32-10 0,-25-32 7 15,23 24-10-15,-23-24 11 0,23 26-12 0,-23-26 9 16,16 24-10-16,-16-24-11 0,16 20 13 16,-16-20 8-16,0 0-16 0,0 0-25 0,11 35 40 15,-11-35 6-15,0 0-16 0,0 0 28 16,0 0-31-16,6 34 3 0,-6-34-4 0,0 0 9 15,0 0-7-15,0 0 6 0,-14 26-40 0,14-26 42 16,0 0 12-16,0 0-19 0,-14 24 12 16,14-24-16-16,0 0 9 0,0 0-10 0,-20 18 5 15,20-18-2-15,0 0 8 0,-27 13-13 0,27-13 18 16,0 0 1-16,-36 7-2 0,36-7 66 0,0 0-90 16,-41 4-8-16,41-4 20 0,0 0-14 0,-40 3 1 15,40-3-8-15,0 0 2 0,-43 0-9 16,43 0 4-16,0 0-17 0,-45-1 15 0,45 1-27 15,0 0 5-15,-38-1-14 0,38 1-9 0,0 0-17 16,0 0-9-16,-35-8-47 0,35 8-192 0,0 0 112 16,0 0 74-16</inkml:trace>
  <inkml:trace contextRef="#ctx0" brushRef="#br0" timeOffset="1656">3012 68 0 0,'0'0'206'0,"-7"-33"62"15,7 33-44-15,0 0-22 0,0 0-27 0,0 0-27 16,0 0-28-16,0 0-82 0,0 0 65 0,0 0-27 16,0 0-24-16,0 0 7 0,0 0-20 15,0 0-13-15,2-35 1 0,-2 35-3 0,0 0-6 16,0 0-1-16,0 0-9 0,0 0-6 0,0 0 0 15,0 0 2-15,0 0-17 0,0 0 0 0,0 0-30 16,0 0-5-16,0 0-31 0,0 0-6 0,0 0-36 16,0 0-9-16,0 0-33 0,6 38-46 15,-6-38-173-15,0 0 134 0,0 0 77 0</inkml:trace>
  <inkml:trace contextRef="#ctx0" brushRef="#br0" timeOffset="2312">2243 369 0 0,'0'0'249'16,"-8"-29"-45"-16,8 29-25 0,0 0-29 0,0 0-4 15,-6-32-37-15,6 32-14 0,0 0-24 0,0 0-6 16,0 0-19-16,0 0-3 0,0 0 1 15,0 0 15-15,0 0 1 0,0 0 19 0,0 0-12 16,0 0 23-16,0 0-21 0,35 19-9 0,-35-19 11 16,0 0 0-16,19 33-30 0,-19-33 22 0,13 30-63 15,-13-30 52-15,16 30-11 0,-16-30 2 16,15 39 37-16,-15-39-60 0,15 43-15 0,-15-43 2 16,13 49-9-16,-13-49 9 0,10 53-13 0,-10-53-20 15,14 52 29-15,-14-52 2 0,13 54 6 0,-13-54-6 16,12 51-7-16,-12-51-3 0,15 50 8 0,-15-50 7 15,12 46-15-15,-12-46 16 0,14 39-62 16,-14-39 40-16,9 35-2 0,-9-35 4 0,10 27-24 16,-10-27 18-16,0 0-21 0,9 36-4 0,-9-36 13 15,0 0-29-15,6 30-7 0,-6-30-16 16,0 0-10-16,0 0-14 0,11 27-22 0,-11-27-26 16,0 0-13-16,0 0-23 0,0 0-256 0,0 0 151 15,9 29 218-15</inkml:trace>
  <inkml:trace contextRef="#ctx0" brushRef="#br0" timeOffset="3265">1595 533 0 0,'0'0'117'0,"0"0"121"0,-14-30-57 0,14 30-15 15,0 0-28-15,0 0-12 0,0 0-28 0,0 0 5 16,0 0-12-16,0 0 2 0,0 0-2 0,0 0-3 16,0 0-5-16,11 35-5 0,-11-35-11 15,15 28 2-15,-15-28-19 0,16 32 1 0,-16-32-10 16,14 33-1-16,-14-33-17 0,10 41 11 0,-10-41-31 15,14 39 13-15,-14-39-1 0,8 43-31 16,-8-43 18-16,10 47 19 0,-10-47-15 0,7 46 5 16,-7-46-5-16,7 49 4 0,-7-49-2 0,8 46 5 15,-8-46-12-15,8 40-6 0,-8-40-1 16,10 37-4-16,-10-37-11 0,10 34 7 0,-10-34-21 16,7 34 15-16,-7-34-17 0,0 0 8 0,9 39-10 15,-9-39 18-15,0 0-18 0,7 36-22 0,-7-36 45 16,0 0 4-16,0 0-15 0,0 0 28 15,-7 37-24-15,7-37 11 0,0 0-2 0,0 0 4 16,-18 24 7-16,18-24 6 0,0 0 12 0,-25 14-20 16,25-14-10-16,0 0 11 0,-30 7-6 0,30-7 15 15,0 0-10-15,-40 1 11 0,40-1-8 0,0 0 2 16,-42-8-4-16,42 8 18 0,-32-10-16 16,32 10 11-16,-32-15-1 0,32 15 12 0,-37-24-8 15,37 24 12-15,-40-25-17 0,40 25 12 0,-40-31 4 16,17 14-1-16,23 17 1 0,-38-32 0 15,15 13-7-15,6-1 4 0,2 0-4 0,-2-3 8 16,-3 4-16-16,3-5 15 0,3 2 11 0,-3 0-8 16,7-3-3-16,10 25-3 0,-30-46 6 0,21 20-8 15,9 26 0-15,-20-52 10 0,20 52-7 0,-20-54 2 16,13 26-12-16,-3 1 18 0,3-2-21 0,7 29 10 16,-14-51-2-16,14 51 9 0,-9-50-8 15,9 50 1-15,-5-46-1 0,5 46 4 0,-8-40-8 16,8 40 12-16,-4-32-7 0,4 32-2 0,0 0-4 15,-3-37 1-15,3 37-10 0,0 0 7 16,0 0 2-16,0 0-4 0,0-38-5 0,0 38 21 16,0 0-29-16,0 0 7 0,0 0-2 0,0 0 4 15,0 0-5-15,0 0 4 0,3-37 0 16,-3 37 13-16,0 0-18 0,0 0 0 0,0 0 2 16,0 0 5-16,0 0-2 0,0 0 4 0,0 0-5 15,0 0-6-15,0 0 3 0,0 0-2 0,0 0-5 16,0-36-14-16,0 36-10 0,0 0-22 15,0 0-40-15,0 0 24 0,0 0-19 0,0 0-24 16,0 0-31-16,0 0-25 0,0 0-26 0,0 0-21 16,0 0-52-16,0 0-173 0,0 0 152 0,0 0 217 15</inkml:trace>
  <inkml:trace contextRef="#ctx0" brushRef="#br0" timeOffset="3953">2065 176 0 0,'0'0'0'15,"0"0"127"-15,21-22 11 0,-21 22-2 0,0 0-30 16,19-23-4-16,-19 23-15 0,0 0-1 0,0 0-15 16,0 0 1-16,0 0-16 0,0 0-4 0,0 0-11 15,0 0 1-15,0 0-15 0,0 0 15 16,0 0-17-16,0 0 2 0,0 0-8 0,0 0 0 15,0 0-11-15,0 0 6 0,0 0-9 0,0 0 5 16,0 0 2-16,0 0-1 0,0 0-9 16,-31-7 11-16,31 7-7 0,0 0 3 0,-25 18-8 15,25-18 11-15,0 0-9 0,-33 19 9 0,33-19-8 16,-23 18 4-16,23-18-13 0,-27 20 15 16,27-20-10-16,-27 19 8 0,27-19 62 0,-29 27-71 15,29-27-10-15,-28 27 8 0,28-27-1 0,-29 29 4 16,29-29-5-16,-31 25-3 0,31-25 2 0,-30 23 9 15,30-23-7-15,-33 25 82 0,33-25-89 16,-26 23-1-16,26-23 0 0,-26 20 11 0,26-20-6 16,-20 20 7-16,20-20-21 0,0 0 11 0,-26 22-7 15,26-22 3-15,0 0 1 0,-29 18-3 0,29-18-11 16,0 0 1-16,0 0-16 0,0 0 2 0,-22 22-14 16,22-22-5-16,0 0-9 0,0 0-12 15,0 0-37-15,-20 23-55 0,20-23-125 0,0 0 88 16,0 0 67-16</inkml:trace>
  <inkml:trace contextRef="#ctx0" brushRef="#br0" timeOffset="4796">691 994 0 0,'0'0'210'0,"0"0"28"16,-7-29-13-16,7 29-31 0,0 0-31 0,0 0-25 15,0 0-6-15,0 0-20 0,0 0-16 0,0 0-11 16,0 0-20-16,0 0-16 0,0 0-1 15,0 0-20-15,0 0 5 0,0 0-11 0,0 0 46 16,0 0-64-16,0 0 4 0,0 0-10 0,0 0 10 16,0 0-16-16,0 0 26 0,0 0-13 15,0 0 10-15,0 0-13 0,0 0 25 0,12 25-27 16,-12-25 9-16,0 0-16 0,15 35 3 0,-15-35 4 16,14 26 5-16,-14-26-11 0,14 25 7 0,-14-25-2 15,0 0 6-15,12 37-14 0,-12-37 12 0,0 0-40 16,6 32 46-16,-6-32-22 0,0 0 21 15,0 0-8-15,-3 36 3 0,3-36 2 0,0 0-1 16,-15 25-8-16,15-25 9 0,0 0-5 0,-31 24 7 16,31-24-13-16,-24 12 26 0,24-12-23 0,-33 14 6 15,33-14-16-15,-30 14 8 0,30-14 12 16,-33 10 0-16,33-10 21 0,-33 9-28 0,33-9-7 16,-40 9 8-16,40-9-6 0,-37 7 4 0,37-7-2 15,-43 3 20-15,43-3-15 0,-40 2 3 16,40-2-12-16,-38 2 24 0,38-2-14 0,-43 0-11 15,43 0-2-15,-42-3 7 0,42 3-8 0,-41-4 11 16,41 4-2-16,-35-7-1 0,35 7 2 16,-31-7 19-16,31 7 28 0,-31-11-62 0,31 11 9 15,-23-14 17-15,23 14-15 0,-23-18 2 0,23 18-2 16,-20-21 11-16,20 21 6 0,-14-24-5 0,14 24-2 16,-17-27 22-16,17 27-42 0,-9-25 45 0,9 25-10 15,0 0 1-15,-17-37-3 0,17 37 12 16,0 0-13-16,-7-34 3 0,7 34-10 0,0 0-8 15,0 0 6-15,-6-38-5 0,6 38-16 0,0 0-9 16,0 0-4-16,3-38-10 0,-3 38-15 16,0 0-13-16,0 0-29 0,6-35-11 0,-6 35-29 15,0 0-14-15,0 0-33 0,10-36-45 0,-10 36-222 16,0 0 150-16,11-36 215 0</inkml:trace>
  <inkml:trace contextRef="#ctx0" brushRef="#br0" timeOffset="5093">237 713 0 0,'0'0'193'16,"0"0"23"-16,0 0-48 0,0 0-9 0,0 0-32 15,0 0-14-15,0 0-30 0,0 0 4 16,0 0-15-16,0 0-1 0,0 0-18 0,0 0-1 16,0 0-51-16,-22 17 37 0,22-17-9 0,0 0 3 15,0 0 6-15,-16 24-18 0,16-24-6 0,0 0 0 16,0 0-13-16,0 0-1 0,-14 27-5 0,14-27-11 16,0 0-24-16,0 0-7 0,0 0-28 15,0 0-7-15,0 0-44 0,0 0-21 0,0 0-76 16,0 0-116-16,0 0 111 0,0 0 74 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5-09-27T17:28:51.039"/>
    </inkml:context>
    <inkml:brush xml:id="br0">
      <inkml:brushProperty name="width" value="0.21167" units="cm"/>
      <inkml:brushProperty name="height" value="0.21167" units="cm"/>
      <inkml:brushProperty name="color" value="#C00000"/>
      <inkml:brushProperty name="fitToCurve" value="1"/>
    </inkml:brush>
  </inkml:definitions>
  <inkml:trace contextRef="#ctx0" brushRef="#br0">3671 93 0 0,'0'0'133'0,"0"0"45"0,0 0-30 15,0 0-21-15,0 0-20 0,0 0-1 0,0 0-27 16,0 0 9-16,0 0-25 0,0 0 0 0,0 0-12 16,0 0 3-16,0 0 7 0,0 0-12 0,0 0-2 15,0 0 3-15,0 0-14 0,0 0 8 16,0 0-15-16,0 0 11 0,0 0-15 0,0 0 45 15,0 0-38-15,0 0-9 0,43 0 4 0,-43 0 10 16,19 20-25-16,-19-20 24 0,28 19-21 16,-28-19 4-16,32 24-4 0,-32-24 1 0,31 24-1 15,-31-24-23-15,34 26 30 0,-34-26 3 0,32 26-6 16,-32-26 8-16,31 24-15 0,-31-24 22 16,29 24-14-16,-29-24 0 0,27 24-8 0,-27-24 3 15,23 21-3-15,-23-21 1 0,24 22-18 0,-24-22 20 16,16 19-12-16,-16-19 12 0,0 0-22 0,20 32 16 15,-20-32-6-15,11 25 15 0,-11-25-14 16,0 0 2-16,20 38-20 0,-20-38 26 0,12 28-32 16,-12-28 30-16,14 27-3 0,-14-27-3 0,11 29 2 15,-11-29-9-15,12 28 8 0,-12-28-14 0,8 29 18 16,-8-29-3-16,0 0-12 0,6 37 22 0,-6-37-20 16,0 0 16-16,-3 35 0 0,3-35-6 15,0 0 2-15,-11 39 4 0,11-39-21 0,0 0 20 16,-12 36-13-16,12-36 17 0,-11 26-23 0,11-26 18 15,-11 25-8-15,11-25 10 0,0 0-13 16,-18 36 4-16,18-36 3 0,0 0-2 0,-18 36-57 16,18-36 71-16,0 0-17 0,-23 28 5 0,23-28-2 15,0 0 42-15,-27 27-56 0,27-27 5 16,0 0 7-16,-33 22-6 0,33-22 58 0,-23 14-94 16,23-14 40-16,-29 16-11 0,29-16 1 0,-28 12-6 15,28-12 22-15,0 0-18 0,-37 18-6 0,37-18-4 16,0 0-4-16,-23 14 1 0,23-14 1 0,0 0 1 15,0 0-14-15,-26 15 6 0,26-15-41 16,0 0 44-16,0 0-5 0,0 0-12 0,0 0-17 16,0 0-7-16,0 0-23 0,0 0-7 0,-14 23-14 15,14-23-23-15,0 0-6 0,0 0-34 0,0 0-224 16,0 0 139-16,0 0 255 0</inkml:trace>
  <inkml:trace contextRef="#ctx0" brushRef="#br0" timeOffset="1235">2633 363 0 0,'-9'-36'236'0,"9"36"-2"16,0 0-49-16,0 0-4 0,0 0-36 0,0 0-14 15,0 0-22-15,-8-29-14 0,8 29-16 16,0 0-12-16,0 0-1 0,0 0 0 0,0 0 10 15,0 0 6-15,0 0-8 0,17 21-11 0,-17-21-8 16,0 0-11-16,20 31-11 0,-20-31-6 0,0 0 4 16,17 37-10-16,-17-37 4 0,14 26-5 15,-14-26-2-15,12 32 2 0,-12-32-12 0,17 39 10 16,-17-39-30-16,11 36 27 0,-11-36-5 0,14 36-1 16,-14-36-8-16,18 43 8 0,-18-43-9 0,17 40 10 15,-17-40-1-15,17 40-6 0,-17-40-10 16,17 41 16-16,-17-41-12 0,16 33 0 0,-16-33 6 15,11 32-1-15,-11-32 30 0,12 32-34 0,-12-32-3 16,14 26 0-16,-14-26-9 0,0 0 6 0,14 39-20 16,-14-39 12-16,0 0 2 0,19 29-7 15,-19-29-18-15,0 0 20 0,10 27-5 0,-10-27 14 16,0 0-9-16,0 0 14 0,0 0-9 16,14 23 7-16,-14-23 3 0,0 0 0 0,0 0-10 15,0 0 16-15,0 0 1 0,0 0 10 0,0 0 0 16,0 0 3-16,0 0 2 0,0 0-4 15,0 0-18-15,0 0 10 0,0 0-3 0,0 0 17 16,-3-38-12-16,3 38 15 0,0 0-11 0,-11-44 3 16,11 44-4-16,-6-37 19 0,6 37-17 0,-14-43 9 15,14 43-5-15,-10-45 4 0,10 45-4 0,-13-41 1 16,13 41-9-16,-10-49 7 0,10 49-15 0,-10-49 8 16,10 49-3-16,-7-49-1 0,7 49 1 15,-3-46-9-15,3 46 12 0,0-47-10 0,0 47 10 16,-3-48-3-16,3 48-10 0,0-46-2 0,0 46 3 15,-4-45 0-15,4 45 32 0,0-41-49 16,0 41 15-16,-3-39-8 0,3 39 15 0,0-36-4 16,0 36-21-16,0 0 25 0,0-50 0 0,0 50 3 15,0 0-6-15,7-40 2 0,-7 40-22 16,0 0 25-16,9-35-2 0,-9 35-5 0,0 0 62 16,17-30-62-16,-17 30 0 0,0 0-7 0,0 0 5 15,13-31 5-15,-13 31 3 0,0 0-44 0,0 0 47 16,23-21 7-16,-23 21-22 0,0 0 16 15,0 0-36-15,37-9 28 0,-37 9 8 0,0 0-1 16,0 0 4-16,51 0-11 0,-51 0 8 0,0 0-28 16,37 7 25-16,-37-7-9 0,0 0 10 0,37 12-5 15,-37-12 2-15,0 0-15 0,32 14 25 0,-32-14-47 16,0 0 41-16,30 22-10 0,-30-22 14 16,0 0-20-16,24 27 20 0,-24-27-13 0,0 0 7 15,23 29-2-15,-23-29 2 0,16 24-7 0,-16-24-4 16,0 0-3-16,17 33 11 0,-17-33-9 15,0 0 12-15,17 30-15 0,-17-30 13 0,0 0-9 16,14 25 6-16,-14-25-6 0,0 0-7 0,0 0 0 16,3 32 17-16,-3-32-11 0,0 0 14 15,0 0-15-15,-8 36 14 0,8-36-22 0,0 0 17 16,-12 29-11-16,12-29 13 0,0 0 2 0,-14 28-7 16,14-28-2-16,0 0-9 0,-29 26 9 0,29-26 6 15,-21 18-6-15,21-18-6 0,-30 18 8 0,30-18 3 16,-30 14-5-16,30-14-3 0,-34 14-52 15,34-14 58-15,-26 11-13 0,26-11-18 0,0 0-4 16,-29 15-26-16,29-15-22 0,0 0-4 0,-28 14-27 16,28-14-20-16,0 0-32 0,-26 13-32 15,26-13-253-15,0 0 152 0,0 0 210 0</inkml:trace>
  <inkml:trace contextRef="#ctx0" brushRef="#br0" timeOffset="2391">2243 861 0 0,'14'-25'244'15,"-14"25"36"-15,0 0-38 0,0 0-38 0,0 0-33 16,0 0-28-16,12-26-22 0,-12 26-29 0,0 0-12 16,0 0-25-16,0 0-10 0,0 0-12 15,0 0-20-15,0 0 12 0,0 0-41 0,0 0-15 16,0 0 12-16,0 0-9 0,0 0 10 0,0 0-5 15,0 0 16-15,0 0-12 0,0 0 2 0,0 0 1 16,-29 15-5-16,29-15-8 0,0 0 7 0,0 0-11 16,-24 11 16-16,24-11 44 0,0 0-56 15,0 0 2-15,0 0 10 0,0 0-2 0,0 0 13 16,0 0-5-16,0 0 8 0,0 0-6 0,0 0 11 16,-34-5-11-16,34 5 49 0,0 0-58 0,0 0 21 15,0 0-9-15,5-36 7 0,-5 36-9 16,0 0 11-16,0 0-9 0,9-34 13 0,-9 34 1 15,0 0 9-15,0 0-2 0,11-29 3 0,-11 29-6 16,0 0 7-16,0 0-7 0,0 0-3 16,0 0-9-16,23-19 7 0,-23 19-6 0,0 0 9 15,0 0-14-15,0 0 6 0,0 0-12 0,0 0 10 16,0 0-9-16,33 7 8 0,-33-7 15 16,0 0-30-16,0 0-6 0,0 0 7 0,0 0 2 15,14 23-1-15,-14-23-7 0,0 0 6 0,0 0-8 16,0 0 14-16,0 0-8 0,0 0 8 0,-8 28-16 15,8-28 14-15,0 0-9 0,0 0 14 0,0 0-4 16,0 0 12-16,0 0-6 0,0 0 7 16,0 0-5-16,0 0 5 0,0 0-8 0,0 0 7 15,0 0-6-15,0 0 8 0,-23-17-11 0,23 17 13 16,0 0-12-16,0 0 11 0,0 0-12 16,0 0 9-16,0 0-8 0,0 0 11 0,0 0-10 15,0 0 9-15,0 0-12 0,0 0 1 0,0 0-6 16,0 0 14-16,0 0-9 0,0 0 5 15,0 0-1-15,0 0 8 0,0 0-13 0,0 0 3 16,0 0-13-16,0 0 27 0,0 0-12 0,0 0 13 16,0 0-14-16,0 0 11 0,-7 31-6 0,7-31 1 15,0 0-2-15,-16 26-2 0,16-26-4 0,0 0-8 16,-13 32 15-16,13-32-5 0,0 0 1 16,0 0 8-16,-20 20-9 0,20-20 7 0,0 0 0 15,0 0 10-15,0 0-7 0,-34 5 14 0,34-5 2 16,0 0 2-16,0 0-5 0,0 0 15 0,-32-14 1 15,32 14-5-15,0 0-5 0,0 0 7 16,-23-29-7-16,23 29 26 0,0 0-11 0,-11-33 0 16,11 33-10-16,0 0 9 0,-8-43 1 0,8 43 5 15,-3-34-5-15,3 34 1 0,-3-43-13 16,3 43-2-16,3-48-7 0,-3 48 3 0,3-49-2 16,-3 49-3-16,8-53 3 0,-8 53 3 0,11-52 3 15,-11 52-14-15,12-48 3 0,-12 48 2 0,9-43-3 16,-9 43 6-16,11-35-5 0,-11 35-6 15,6-32 1-15,-6 32-10 0,0 0 48 0,8-37-56 16,-8 37-7-16,0 0 3 0,0 0-7 0,13-31-6 16,-13 31-7-16,0 0 0 0,0 0-2 0,16-22-10 15,-16 22 8-15,0 0-17 0,0 0-19 0,0 0-10 16,0 0-10-16,0 0-31 0,24-16-7 16,-24 16-26-16,0 0-27 0,0 0-196 0,22 19 133 15,-22-19 77-15</inkml:trace>
  <inkml:trace contextRef="#ctx0" brushRef="#br0" timeOffset="3797">951 522 0 0,'0'0'109'0,"0"0"118"0,-12-27-41 0,12 27-22 16,0 0-24-16,0 0-15 0,0 0-32 16,0 0-9-16,0 0-18 0,0 0-43 0,-14-25 36 15,14 25 2-15,0 0-13 0,0 0 7 0,0 0-4 16,0 0 9-16,0 0-12 0,0 0 5 0,9 27-5 15,-9-27 7-15,0 0-17 0,8 33 8 0,-8-33-10 16,0 0 20-16,14 41 11 0,-14-41-39 16,9 33-9-16,-9-33 0 0,11 34-5 0,-11-34 3 15,12 34-5-15,-12-34 5 0,12 35-13 0,-12-35 19 16,16 39-12-16,-16-39 1 0,12 38 31 0,-12-38-32 16,12 38-18-16,-12-38 20 0,11 32-8 15,-11-32 0-15,15 36 1 0,-15-36 2 0,19 33-10 16,-19-33 6-16,10 31-8 0,-10-31 11 0,13 32-13 15,-13-32 5-15,12 31-23 0,-12-31 26 16,15 31-11-16,-15-31 20 0,14 28-13 0,-14-28 4 16,8 28-10-16,-8-28 63 0,0 0-67 0,15 36 6 15,-15-36 3-15,0 0-3 0,9 33-1 0,-9-33 17 16,0 0-21-16,0 0-3 0,8 33-11 16,-8-33 5-16,0 0 3 0,0 0 4 0,0 0-6 15,0 0 8-15,0 0 3 0,8 31 1 0,-8-31-5 16,0 0 4-16,0 0 4 0,0 0 7 15,0 0-1-15,0 0-2 0,0 0 2 0,0 0 4 16,0 0-1-16,0 0 11 0,0 0 3 0,0 0 7 16,0 0-23-16,0 0 33 0,0 0-24 0,0 0 7 15,0 0-7-15,-19-31 0 0,19 31-14 16,-4-33 18-16,4 33-3 0,0 0 9 0,-9-44-13 16,9 44 13-16,-7-38-10 0,7 38 16 0,-6-40-9 15,6 40 3-15,-6-47-8 0,6 47 6 16,-9-50-1-16,9 50-5 0,-8-47 3 0,8 47-2 15,-7-48-15-15,7 48 5 0,-10-49 4 0,10 49-4 16,-9-47-11-16,9 47 16 0,-8-43-12 0,8 43 2 16,-7-46-5-16,7 46 8 0,-6-43-17 15,6 43 8-15,0-43-4 0,0 43 9 0,-5-43-9 16,5 43 12-16,-5-40-10 0,5 40-24 0,0-39 32 16,0 39 9-16,-4-33-10 0,4 33 53 0,0 0-66 15,0-50 18-15,0 50-13 0,0 0 9 0,0-38-8 16,0 38 15-16,0 0-19 0,0 0 13 15,8-36-11-15,-8 36 10 0,0 0 46 0,0 0-67 16,16-34 2-16,-16 34 5 0,0 0 0 0,20-19 10 16,-20 19-9-16,0 0 11 0,25-12-10 15,-25 12 9-15,0 0-9 0,0 0 12 0,46-6-5 16,-46 6 9-16,0 0-10 0,40 1 8 0,-40-1-10 16,35 4-1-16,-35-4 5 0,35 7 4 15,-35-7-1-15,36 11-8 0,-36-11 7 0,37 9 0 16,-37-9-1-16,33 11 1 0,-33-11 9 0,0 0-2 15,33 16-11-15,-33-16 3 0,0 0 6 0,24 15-8 16,-24-15 4-16,0 0 1 0,23 17-2 0,-23-17-3 16,0 0 4-16,23 25 3 0,-23-25 38 15,0 0-52-15,20 26 4 0,-20-26 2 0,0 0-11 16,20 29 18-16,-20-29-15 0,0 0 13 0,17 28-14 16,-17-28 10-16,0 0-10 0,11 28-1 0,-11-28-27 15,0 0 53-15,0 0-14 0,6 40 11 16,-6-40-8-16,0 0-1 0,3 35-9 0,-3-35-1 15,0 0-7-15,1 39 4 0,-1-39-7 0,0 0-6 16,-1 39 4-16,1-39 11 0,0 0-15 16,-19 38 12-16,19-38-10 0,-15 22 13 0,15-22-9 15,-18 19 1-15,18-19-9 0,-20 17 9 0,20-17-10 16,0 0 6-16,-28 21-21 0,28-21 6 0,0 0-16 16,-26 15-8-16,26-15-11 0,0 0 1 0,0 0-18 15,0 0 15-15,-28 11-82 0,28-11-39 16,0 0-204-16,0 0 139 0,-33-14 251 0</inkml:trace>
  <inkml:trace contextRef="#ctx0" brushRef="#br0" timeOffset="4781">1442 757 0 0,'0'0'65'0,"0"0"96"0,-37 6-19 15,37-6-32-15,0 0-7 0,0 0-25 16,0 0-3-16,-32 8-20 0,32-8-7 0,0 0-23 16,0 0 15-16,0 0-14 0,0 0 3 0,-30 11-16 15,30-11 6-15,0 0-12 0,0 0 6 16,-34 11-9-16,34-11 9 0,0 0-11 0,0 0-5 15,-34 13 7-15,34-13 10 0,0 0-11 0,-29 11 3 16,29-11-5-16,0 0 15 0,-31 8 1 16,31-8-2-16,0 0 6 0,-34 10-13 0,34-10-31 15,0 0 36-15,0 0-4 0,0 0-4 0,0 0-7 16,-32 8 9-16,32-8-23 0,0 0-5 0,0 0-24 16,0 0 21-16,0 0-67 0,0 0-35 15,0 0-212-15,0 0 110 0,0 0 76 0</inkml:trace>
  <inkml:trace contextRef="#ctx0" brushRef="#br0" timeOffset="5719">124 615 28 0,'0'0'294'0,"0"0"-68"15,0 0-27-15,0 0-32 0,5-33-29 0,-5 33-28 16,0 0-4-16,0 0-27 0,0 0-4 16,0 0-24-16,0 0 32 0,0 0-70 0,0 0 14 15,0 0-12-15,0 0 0 0,0 0 5 0,0 0 27 16,0 0 7-16,0 0 12 0,0 0-18 16,0 0-1-16,-34 6 1 0,34-6-24 0,0 0 32 15,0 0-5-15,-23 19-9 0,23-19 5 0,0 0-11 16,-17 27 6-16,17-27-17 0,0 0 1 15,-18 30-10-15,18-30-2 0,0 0 2 0,-14 38-12 16,14-38 8-16,0 0 7 0,-12 37-5 0,12-37 2 16,0 0-6-16,-8 39 10 0,8-39 6 0,0 0-1 15,-3 47-14-15,3-47 5 0,1 38-11 16,-1-38 18-16,3 35-20 0,-3-35 15 0,8 35-20 16,-8-35 13-16,6 32-8 0,-6-32 2 0,12 33-1 15,-12-33 18-15,8 32-15 0,-8-32 0 0,9 31-8 16,-9-31 4-16,10 37-3 0,-10-37 8 0,10 35-8 15,-10-35-9-15,13 33 21 0,-13-33-3 16,15 36-7-16,-15-36 4 0,15 35 5 0,-15-35-6 16,22 33-9-16,-22-33 12 0,18 30 0 0,-18-30-8 15,26 27-8-15,-26-27 8 0,23 30 2 16,-23-30 7-16,23 33-16 0,-23-33 7 0,22 27 1 16,-22-27 3-16,23 30 3 0,-23-30-3 0,24 29-8 15,-24-29 8-15,23 27-9 0,-23-27 10 16,26 23-10-16,-26-23 14 0,34 20-5 0,-34-20-2 15,34 15-2-15,-34-15 7 0,34 15 5 0,-34-15-10 16,30 13 0-16,-30-13-9 0,0 0-1 0,36 12 7 16,-36-12 4-16,0 0 1 0,0 0-6 0,33 7 2 15,-33-7-2-15,0 0 3 0,0 0-1 16,0 0 3-16,39 7 0 0,-39-7-1 0,0 0-11 16,0 0 9-16,44-4-20 0,-44 4 24 0,0 0-5 15,0 0 4-15,0 0-4 0,40 0 2 16,-40 0-5-16,0 0-4 0,0 0-5 0,0 0 2 15,0 0-19-15,0 0-3 0,0 0-34 0,0 0-1 16,0 0-41-16,0 0 1 0,0 0-40 16,0 0-41-16,0 0-43 0,0 0-49 0,0 0-244 15,25-18 164-15,-25 18 169 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5-09-27T17:28:59.898"/>
    </inkml:context>
    <inkml:brush xml:id="br0">
      <inkml:brushProperty name="width" value="0.21167" units="cm"/>
      <inkml:brushProperty name="height" value="0.21167" units="cm"/>
      <inkml:brushProperty name="color" value="#C00000"/>
      <inkml:brushProperty name="fitToCurve" value="1"/>
    </inkml:brush>
  </inkml:definitions>
  <inkml:trace contextRef="#ctx0" brushRef="#br0">78 152 0 0,'0'0'171'0,"-12"-31"36"15,12 31-49-15,0 0-8 0,0 0-13 0,-11-25-13 16,11 25-24-16,0 0-10 0,0 0-14 16,0 0-6-16,0 0-7 0,0 0-6 0,0 0-11 15,0 0 0-15,0 0-5 0,2-35-16 0,-2 35 13 16,0 0-3-16,0 0-3 0,0 0-5 0,0 0-6 15,23-20-6-15,-23 20-5 0,0 0 3 0,0 0 5 16,29-20 3-16,-29 20-5 0,0 0-5 16,29-10-8-16,-29 10 1 0,0 0 9 0,34-7-4 15,-34 7 4-15,0 0 2 0,46-6-11 0,-46 6 3 16,0 0-6-16,57 2 7 0,-57-2 0 0,46 1 7 16,-46-1-5-16,43 3-7 0,-43-3 5 15,44 6-29-15,-44-6 38 0,39 6-6 0,-39-6-1 16,32 7 1-16,-32-7-7 0,0 0 5 0,43 6 0 15,-43-6-2-15,0 0 8 0,34 12 3 16,-34-12-5-16,0 0 0 0,35 13 3 0,-35-13-11 16,0 0 2-16,34 15 2 0,-34-15 1 0,0 0-3 15,35 17-7-15,-35-17 15 0,0 0-40 16,32 23 26-16,-32-23 2 0,26 18 1 0,-26-18 2 16,23 16-12-16,-23-16 8 0,22 23-10 0,-22-23 20 15,30 19 3-15,-30-19-9 0,17 20-30 16,-17-20 34-16,20 22-6 0,-20-22 1 0,19 26-6 15,-19-26 6-15,18 27-8 0,-18-27 10 0,14 26 1 16,-14-26-7-16,15 25-8 0,-15-25-33 0,11 26 46 16,-11-26-3-16,0 0-3 0,11 39 20 0,-11-39-9 15,0 0-6-15,6 41-16 0,-6-41 24 16,0 0-16-16,3 36 7 0,-3-36-14 0,0 0 6 16,-2 41 0-16,2-41 7 0,0 0 5 0,-6 38-30 15,6-38 22-15,0 0 0 0,-14 38-1 16,14-38 6-16,-12 26-10 0,12-26 11 0,-14 27-9 15,14-27 9-15,-18 25-11 0,18-25 9 0,-17 26-28 16,17-26 30-16,-17 24-12 0,17-24 11 0,-18 19-6 16,18-19 6-16,-17 21-8 0,17-21 9 15,-17 19-4-15,17-19 1 0,-23 19-3 0,23-19 4 16,-23 15-11-16,23-15 17 0,-28 12-15 0,28-12 29 16,-29 15-27-16,29-15 6 0,-29 10-9 0,29-10 9 15,-31 11-18-15,31-11 18 0,-32 7-9 16,32-7 12-16,-34 11-12 0,34-11 1 0,-40 7 20 15,40-7-30-15,-41 7 12 0,41-7 10 0,-44 6-7 16,44-6 4-16,-43 6 27 0,43-6-35 0,-45 6-3 16,45-6 2-16,-41 4 1 0,41-4 6 15,-40 3-9-15,40-3 14 0,-37 5-13 0,37-5 13 16,-34 6-16-16,34-6 10 0,-35 5 4 0,35-5-3 16,0 0-5-16,-48 6 13 0,48-6-17 15,0 0 8-15,-37 8-13 0,37-8 6 0,0 0-19 16,0 0 14-16,-33 6-16 0,33-6 7 0,0 0-8 15,0 0 9-15,0 0-19 0,0 0 5 0,0 0-18 16,0 0 7-16,0 0-31 0,0 0-8 0,0 0-18 16,0 0-31-16,0 0-66 0,0 0-275 15,-28-14 154-15,28 14 201 0</inkml:trace>
  <inkml:trace contextRef="#ctx0" brushRef="#br0" timeOffset="578">852 526 0 0,'0'0'251'0,"0"0"-49"15,0 0-45-15,0 0-9 0,0 0-20 0,0 0-19 16,0 0-26-16,0 0-5 0,0 0-22 0,0 0 0 15,0 0-14-15,0 0 4 0,0 0-8 0,0 0 4 16,0 0 2-16,-28-12 4 0,28 12-8 16,0 0 9-16,0 0-12 0,0 0 16 0,-37 0-12 15,37 0-2-15,0 0-10 0,-36 5 2 0,36-5-7 16,0 0 0-16,-45 11-11 0,45-11 5 16,-35 7-8-16,35-7 3 0,-40 7-24 0,40-7 29 15,-40 6-14-15,40-6 5 0,-45 2 10 0,45-2-7 16,-47 5-5-16,47-5 17 0,-48 6-19 15,48-6 14-15,-52 3-18 0,52-3 14 0,-47 9-20 16,47-9 17-16,-43 4-5 0,43-4 1 0,-40 1-3 16,40-1 9-16,0 0-41 0,-45 2 41 15,45-2-10-15,0 0 14 0,0 0-21 0,0 0 10 16,0 0-11-16,-38 4 13 0,38-4-15 0,0 0 14 16,0 0-18-16,0 0 0 0,0 0-17 0,0 0-10 15,0 0-30-15,0 0-6 0,0 0-28 16,0 0-9-16,0 0-34 0,0 0-19 0,0 0-55 15,0 0-236-15,0 0 154 0,0 0 209 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5-09-27T17:29:01.898"/>
    </inkml:context>
    <inkml:brush xml:id="br0">
      <inkml:brushProperty name="width" value="0.21167" units="cm"/>
      <inkml:brushProperty name="height" value="0.21167" units="cm"/>
      <inkml:brushProperty name="color" value="#C00000"/>
      <inkml:brushProperty name="fitToCurve" value="1"/>
    </inkml:brush>
  </inkml:definitions>
  <inkml:trace contextRef="#ctx0" brushRef="#br0">3881 27 0 0,'0'0'317'15,"0"0"-50"-15,0 0-35 0,0 0-26 0,-10-27-26 16,10 27-20-16,0 0-18 0,0 0-18 0,0 0-20 16,0 0-16-16,0 0-13 0,0 0-21 15,0 0-15-15,0 0-8 0,0 0 10 0,0 0-20 16,0 0 8-16,0 0-11 0,0 0 8 0,0 0-1 16,0 0 14-16,0 0-13 0,18 28 5 15,-18-28-22-15,0 0 9 0,19 25-3 0,-19-25 5 16,15 25-10-16,-15-25 3 0,0 0-20 0,17 33 14 15,-17-33-2-15,14 25-7 0,-14-25-6 16,10 29 21-16,-10-29-19 0,11 26 11 0,-11-26-2 16,9 29-5-16,-9-29-16 0,0 0 12 0,11 38-15 15,-11-38 1-15,0 0-1 0,6 36-1 0,-6-36-2 16,0 0 0-16,0 0-13 0,2 35 18 0,-2-35-6 16,0 0 4-16,0 0 2 0,0 0 10 0,-19 27-4 15,19-27 10-15,0 0-17 0,0 0 14 16,-33 7-5-16,33-7 20 0,0 0-13 0,0 0 10 15,0 0-2-15,-40-4 4 0,40 4-20 16,0 0 18-16,0 0-5 0,-28-22 7 0,28 22-7 16,0 0 3-16,-20-28 5 0,20 28 0 0,-14-23-6 15,14 23 5-15,-17-28-10 0,17 28 10 0,-17-29 3 16,17 29-9-16,-15-30 7 0,15 30 8 16,-14-27-8-16,14 27 11 0,0 0-6 0,-15-27 9 15,15 27-16-15,0 0 8 0,0 0-12 0,0 0-3 16,0 0-86-16,0 0 116 0,0 0-13 15,0 0-2-15,0 0-1 0,0 0-11 0,0 0-4 16,0 0 2-16,0 0-12 0,0 0 19 0,0 0-7 16,0 0-3-16,0 0-8 0,17 23 13 0,-17-23-16 15,0 0 3-15,12 36 2 0,-12-36 8 0,0 0-13 16,9 36 2-16,-9-36 26 0,0 0-32 16,6 37-9-16,-6-37 9 0,0 0-8 0,-4 36 4 15,4-36-30-15,0 0 26 0,-12 35-6 0,12-35 8 16,0 0 8-16,-14 24-1 0,14-24-4 0,0 0 10 15,0 0-9-15,-29 18 19 0,29-18-13 16,0 0 17-16,0 0-7 0,0 0 5 0,0 0-5 16,-45-6 15-16,45 6-12 0,0 0 12 0,-24-15-11 15,24 15 10-15,0 0-2 0,-36-24 2 16,36 24-31-16,0 0 35 0,-21-29-8 0,21 29 2 16,0 0 14-16,-19-28-15 0,19 28-22 0,0 0 31 15,-13-22-13-15,13 22 0 0,0 0 10 0,0 0-9 16,0 0 2-16,0 0 9 0,0 0-24 0,0 0 15 15,0 0-18-15,-11-26 23 0,11 26-16 16,0 0 17-16,0 0-11 0,0 0 0 0,0 0-12 16,0 0 10-16,0 0 5 0,0 0-5 0,0 0-5 15,17 25-19-15,-17-25 27 0,0 0 12 16,21 25-3-16,-21-25-5 0,17 22-7 0,-17-22 5 16,18 25-8-16,-18-25 10 0,17 28-11 0,-17-28 9 15,14 26-9-15,-14-26 4 0,0 0-6 16,14 36-1-16,-14-36 10 0,0 0 35 0,3 35-51 15,-3-35 8-15,0 0-1 0,0 35 4 0,0-35-4 16,0 0 4-16,-9 34-11 0,9-34 29 0,0 0-38 16,-14 37 19-16,14-37-9 0,-14 24-28 15,14-24 31-15,-20 19 13 0,20-19-17 0,-27 20 4 16,27-20-23-16,-33 16 35 0,33-16-8 0,-38 13 11 16,38-13-10-16,-44 11 6 0,44-11-4 0,-43 8 0 15,43-8-8-15,-45 6 22 0,45-6-5 0,-43 0-36 16,43 0 43-16,-40 0 10 0,40 0-8 15,-40-4-6-15,40 4-6 0,-41-6 13 0,41 6-15 16,-43-10 10-16,43 10-3 0,-45-14 6 0,45 14-3 16,-43-18 8-16,43 18-25 0,-41-22 19 15,41 22-5-15,-38-26-22 0,38 26 32 0,-33-33 14 16,33 33-21-16,-29-35 15 0,29 35-4 0,-21-38 3 16,21 38-19-16,-20-49 13 0,20 49-16 0,-20-40 7 15,20 40 7-15,-12-39 13 0,12 39-24 16,-10-39 15-16,10 39-13 0,-4-31 8 0,4 31-11 15,0 0 4-15,0-34-12 0,0 34-8 0,0 0-9 16,0 0-4-16,0 0-11 0,1-37-12 0,-1 37-35 16,0 0-16-16,0 0-28 0,0 0-21 0,0 0-22 15,0 0-21-15,0 0-38 0,0 0-218 16,0 0 151-16,36 8 215 0</inkml:trace>
  <inkml:trace contextRef="#ctx0" brushRef="#br0" timeOffset="938">2358 103 0 0,'0'0'85'16,"0"0"129"-16,9-32-26 0,-9 32-29 0,0 0-13 15,0 0-8-15,7-35-15 0,-7 35-15 0,0 0 4 16,0 0-11-16,0 0 0 0,0 0-16 16,0 0 2-16,0 0-14 0,0 0 8 0,0 0-4 15,0 0 14-15,0-36-34 0,0 36-7 0,0 0-24 16,0 0 1-16,0 0-16 0,0 0 9 15,0 0-20-15,0 0 26 0,0 0-4 0,0 0 12 16,0 0-9-16,-13 32 23 0,13-32-60 0,-8 29 47 16,8-29-19-16,-11 39 6 0,11-39-1 15,-15 45 4-15,15-45-28 0,-17 52 20 0,8-25-13 16,0 3 10-16,-2-1-14 0,0 1 9 0,0 1-8 16,1 4 12-16,-3-3-16 0,3 1 9 0,-1-1-13 15,-1-2 13-15,-1 2-5 0,1-2 0 0,0 1 7 16,-2-2 40-16,-1-1-64 0,-1-3 18 15,4 5-11-15,-3-2 9 0,-2 0 0 0,3-2 10 16,-1 1-18-16,-1-1 13 0,2-1-20 0,14-25 9 16,-26 50-12-16,26-50-10 0,-21 42-9 15,21-42 6-15,-19 34-10 0,19-34-24 0,-15 33 12 16,15-33-26-16,0 0 21 0,-15 33-22 0,15-33 6 16,0 0-12-16,0 0-4 0,-6 31-10 15,6-31 12-15,0 0-18 0,0 0-9 0,0 0-34 16,0 0-52-16,0 0-201 0,0 0 141 0,0 0 250 15</inkml:trace>
  <inkml:trace contextRef="#ctx0" brushRef="#br0" timeOffset="1406">2028 377 8 0,'0'0'241'0,"0"0"-42"0,0 0-48 0,-10-36-3 16,10 36-11-16,0 0-12 0,0 0-27 15,0 0 2-15,0 0 33 0,0 0-64 0,0 0-13 16,0 0 2-16,0 0-5 0,0 0 11 0,0 0 20 15,0 0 6-15,0 0-46 0,0 0 49 0,33 7-8 16,-33-7-18-16,20 21-1 0,-20-21-4 0,29 25-20 16,-29-25 7-16,29 30-10 0,-29-30 6 15,37 34-20-15,-16-16 8 0,4 3-15 0,-2-1 9 16,3 3-14-16,3-3 7 0,0 1-20 0,2 1 20 16,0 3-14-16,-1-4 15 0,1-1 6 15,0 0-7-15,-4-1-13 0,-1 1 12 0,2-2-2 16,-5 0-7-16,-23-18-11 0,40 32 17 0,-40-32-15 15,32 25 3-15,-32-25 7 0,26 25-5 16,-26-25-14-16,23 23 10 0,-23-23-8 0,0 0 6 16,22 23-28-16,-22-23-4 0,0 0-15 0,0 0 0 15,0 0-12-15,18 20-16 0,-18-20-11 0,0 0-21 16,0 0-31-16,0 0-18 0,0 0-40 16,0 0-19-16,0 0-64 0,0 0-198 0,0 0 156 15,0 0 197-15</inkml:trace>
  <inkml:trace contextRef="#ctx0" brushRef="#br0" timeOffset="3392">935 309 0 0,'0'0'229'16,"0"0"29"-16,-8-30-52 0,8 30-4 0,0 0-36 15,0 0 3-15,-10-28-21 0,10 28 6 16,0 0-28-16,0 0-13 0,0 0-26 0,0 0-11 15,0 0-10-15,0 0-8 0,0 0-10 0,0 0-15 16,0 0-20-16,0 0 21 0,-11-29-13 16,11 29 0-16,0 0-16 0,0 0 10 0,0 0-17 15,0 0 14-15,0 0-20 0,0 0 28 0,15 21-2 16,-15-21-3-16,0 0-8 0,20 29 18 0,-20-29-24 16,0 0 19-16,22 32-16 0,-22-32 7 15,17 22-10-15,-17-22 3 0,12 26-4 0,-12-26 6 16,11 25-12-16,-11-25 11 0,0 0-8 0,15 38 3 15,-15-38 10-15,9 27-5 0,-9-27-6 0,14 27-3 16,-14-27-8-16,0 0 15 0,6 36-29 0,-6-36 13 16,0 0-12-16,3 35 20 0,-3-35-11 15,0 0 3-15,-4 30 95 0,4-30-109 0,0 0 6 16,-17 29-6-16,17-29 1 0,0 0 8 0,-20 19-11 16,20-19 14-16,0 0-13 0,-23 17 16 15,23-17-11-15,0 0 15 0,0 0-13 0,-28 11 8 16,28-11-6-16,0 0 19 0,0 0-10 0,0 0 10 15,-38-4-11-15,38 4 11 0,0 0-9 16,-34-13 14-16,34 13-14 0,0 0 6 0,-34-19-5 16,34 19 13-16,0 0-11 0,-34-18 5 0,34 18-11 15,0 0 19-15,-18-25 5 0,18 25-4 0,0 0-6 16,-14-25-1-16,14 25-9 0,0 0 15 16,0 0-24-16,-8-37 20 0,8 37-1 0,0 0 3 15,0 0-13-15,-6-29 15 0,6 29-19 0,0 0 17 16,0 0-7-16,0 0 2 0,-9-32 0 0,9 32 13 15,0 0 52-15,0 0-82 0,0 0 10 0,0 0-2 16,0 0 4-16,0 0-3 0,0 0-11 16,0 0 6-16,0 0-9 0,0 0 9 0,0 0-5 15,0 0 19-15,0 0-45 0,0 0 46 0,19 21 8 16,-19-21-3-16,0 0 4 0,15 29-10 16,-15-29-15-16,0 0 18 0,20 30-11 0,-20-30 6 15,0 0 9-15,21 37-6 0,-21-37-9 0,0 0 12 16,16 31-21-16,-16-31 9 0,0 0-25 15,10 26 26-15,-10-26-13 0,0 0 9 0,0 0-1 16,8 31 5-16,-8-31-11 0,0 0 14 0,0 0-16 16,0 0 16-16,-14 29-6 0,14-29 0 0,0 0-8 15,0 0 8-15,-27 15-4 0,27-15 4 0,0 0-4 16,0 0 0-16,-34 7 3 0,34-7 0 16,0 0-6-16,0 0 17 0,-45-4-25 0,45 4 24 15,0 0 2-15,-33-11 7 0,33 11-17 0,0 0 37 16,-34-14-33-16,34 14 7 0,0 0-9 15,-28-17 17-15,28 17-15 0,0 0 9 0,-24-19-3 16,24 19-2-16,0 0-3 0,-20-22 19 0,20 22-9 16,0 0-14-16,-19-26 3 0,19 26 8 15,0 0-1-15,-18-29 9 0,18 29-16 0,0 0 25 16,-19-31-28-16,19 31 31 0,0 0-13 0,-13-28 10 16,13 28-12-16,0 0 9 0,0 0 9 0,-14-23 1 15,14 23-18-15,0 0-37 0,0 0 42 16,0 0 5-16,0 0-6 0,0 0-2 0,0 0-24 15,0 0 17-15,0 0-1 0,0 0-2 0,0 0-6 16,0 0 10-16,0 0 0 0,0 0-8 0,21 29 0 16,-21-29 3-16,0 0 1 0,17 31 13 0,-17-31-12 15,20 24 2-15,-20-24-9 0,20 25 18 16,-20-25-16-16,19 28-3 0,-19-28-5 0,21 31 19 16,-21-31-9-16,18 30 24 0,-18-30-30 0,19 29 13 15,-19-29-7-15,17 29 2 0,-17-29-9 16,17 28 5-16,-17-28-4 0,15 29 17 0,-15-29-7 15,12 25-4-15,-12-25-10 0,11 32 7 0,-11-32 0 16,0 0 15-16,9 37-8 0,-9-37 2 16,0 0-10-16,9 39 12 0,-9-39-21 0,0 0 20 15,-3 40-11-15,3-40 69 0,0 0-72 0,0 0-12 16,-3 44-3-16,3-44 26 0,0 0-7 0,-10 32 6 16,10-32-14-16,0 0 14 0,-14 32-14 15,14-32 19-15,0 0-18 0,-22 25-25 0,22-25 29 16,0 0 18-16,-30 21-7 0,30-21 11 0,-27 11-15 15,27-11 11-15,-35 8-3 0,35-8-14 0,-38 7 14 16,38-7-1-16,-43 3 12 0,43-3-8 0,-48 2 1 16,48-2-1-16,-44-2-11 0,44 2 10 15,-48-4 0-15,48 4-1 0,-44-4 0 0,44 4-5 16,-45-6 0-16,45 6 3 0,-44-8-15 0,44 8 4 16,-43-11 13-16,43 11-9 0,-42-13-41 15,42 13 51-15,-38-16-7 0,38 16-2 0,-32-17-6 16,32 17 18-16,-28-21-11 0,28 21 13 0,-25-26-16 15,25 26 8-15,-19-29 5 0,19 29-2 16,-14-32-4-16,14 32 18 0,-11-32-2 0,11 32-7 16,-9-36-5-16,9 36 3 0,-8-32-4 0,8 32 4 15,2-36-1-15,-2 36-1 0,0 0-18 0,-5-43-39 16,5 43 53-16,0 0 10 0,-1-35-18 0,1 35 13 16,0 0 21-16,0 0-28 0,1-34-3 15,-1 34 5-15,0 0-12 0,0 0 10 0,0 0-31 16,0 0 25-16,8-32 2 0,-8 32 7 0,0 0-20 15,0 0 8-15,0 0-47 0,0 0 48 0,0 0-18 16,0 0-2-16,17-24-1 0,-17 24-5 16,0 0-18-16,0 0 8 0,0 0 11 0,0 0-49 15,0 0-36-15,0 0-22 0,0 0-37 0,0 0-20 16,0 0-86-16,0 0-153 0,0 0 149 0,35 9 224 16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5-09-27T17:29:09.586"/>
    </inkml:context>
    <inkml:brush xml:id="br0">
      <inkml:brushProperty name="width" value="0.21167" units="cm"/>
      <inkml:brushProperty name="height" value="0.21167" units="cm"/>
      <inkml:brushProperty name="color" value="#C00000"/>
      <inkml:brushProperty name="fitToCurve" value="1"/>
    </inkml:brush>
  </inkml:definitions>
  <inkml:trace contextRef="#ctx0" brushRef="#br0">2246 293 0 0,'0'0'63'16,"0"0"145"-16,0 0-51 0,0 0-13 0,0 0-36 15,0 0 2-15,0 0-22 0,0 0-8 0,0 0-28 16,0 0 4-16,0 0-20 0,0 0 14 0,0 0-6 16,0 0-5-16,0 0-16 0,0 0 12 15,-29 12-14-15,29-12 5 0,0 0-7 0,0 0 6 16,-23 14 0-16,23-14-6 0,0 0-2 0,-28 15 1 16,28-15-8-16,0 0-2 0,0 0 3 15,-32 7-9-15,32-7 0 0,0 0 3 0,0 0-2 16,0 0-2-16,-31 12-19 0,31-12 26 0,0 0-4 15,0 0 1-15,0 0 139 0,0 0-158 16,0 0-7-16,0 0 4 0,0 0 0 0,-31-9 15 16,31 9-8-16,0 0 3 0,0 0 4 0,0 0 10 15,0 0-10-15,-12-29 14 0,12 29-8 16,0 0 13-16,0 0-2 0,0 0-11 0,0 0-8 16,0 0 14-16,6-39-12 0,-6 39 9 0,0 0-5 15,0 0 11-15,0 0-10 0,20-22 6 0,-20 22-10 16,0 0 14-16,0 0-7 0,0 0 4 0,0 0-9 15,0 0-2-15,37-7-8 0,-37 7 9 16,0 0-3-16,0 0 39 0,0 0-42 0,28 15 3 16,-28-15-6-16,0 0 7 0,0 0 1 0,26 21-4 15,-26-21-4-15,0 0 13 0,0 0 4 16,17 32-7-16,-17-32-2 0,0 0 1 0,9 33-4 16,-9-33 10-16,0 0 2 0,4 41-11 0,-4-41-29 15,0 0 36-15,3 38 12 0,-3-38-8 16,0 0-13-16,-1 43 13 0,1-43-18 0,-5 32 15 15,5-32-5-15,0 0 2 0,-7 39 5 0,7-39-1 16,0 0-25-16,-8 37 22 0,8-37-12 0,0 0 19 16,-18 33-17-16,18-33 16 0,0 0-10 0,-17 34 5 15,17-34-7-15,0 0 8 0,-23 29-16 16,23-29 11-16,-17 19 2 0,17-19-5 0,-20 21-16 16,20-21 13-16,-20 17 4 0,20-17 3 0,0 0-17 15,-31 19 7-15,31-19 0 0,-27 18 2 0,27-18 2 16,-27 11 3-16,27-11-11 0,-32 7 16 15,32-7-12-15,-30 7 6 0,30-7 4 0,0 0 7 16,-51 4-2-16,51-4 35 0,0 0-42 0,-52-6 7 16,52 6 6-16,0 0 4 0,-42-12 2 15,42 12-11-15,-35-11 10 0,35 11 1 0,-28-14-5 16,28 14 4-16,-29-18 6 0,29 18-30 0,-27-23 33 16,27 23-3-16,-23-27 7 0,23 27 8 0,-23-32-1 15,23 32 5-15,-11-36-2 0,11 36-9 16,-20-37 10-16,20 37-6 0,-14-36 3 0,14 36-13 15,-12-42 19-15,12 42-10 0,-6-42-7 0,6 42-7 16,-2-46-43-16,2 46 47 0,-1-43 5 0,1 43-11 16,3-43 0-16,-3 43 0 0,3-42-1 0,-3 42-7 15,9-40 19-15,-9 40-4 0,4-38 9 16,-4 38-5-16,16-37-14 0,-16 37 9 0,0 0 6 16,7-45-2-16,-7 45-66 0,0 0 86 0,7-33-12 15,-7 33-9-15,0 0 2 0,0 0-3 16,6-31 3-16,-6 31-7 0,0 0-10 0,0 0 3 15,0 0 7-15,4-33-13 0,-4 33 1 0,0 0 6 16,0 0-12-16,0 0 4 0,0 0-4 16,0 0 9-16,0 0-6 0,0 0-6 0,0 0 0 15,0 0-5-15,0 0 1 0,0 0-2 0,0 0-12 16,7-30-29-16,-7 30-22 0,0 0-4 0,0 0-26 16,0 0-6-16,0 0-43 0,0 0-12 0,0 0-28 15,0 0-12-15,0 0-6 0,0 0-32 16,0 0-229-16,0 0 153 0,0 0 204 0</inkml:trace>
  <inkml:trace contextRef="#ctx0" brushRef="#br0" timeOffset="391">2086 0 0 0,'0'0'131'0,"0"0"116"15,0 0-65-15,0 0 2 0,0 0-29 0,0 0-17 16,0 0-36-16,0 0-10 0,0 0-13 0,0 0-5 15,0 0-29-15,0 0 6 0,0 0-16 16,0 0-10-16,0 0 2 0,0 0-1 0,0 0-16 16,0 0 12-16,0 0-11 0,0 0-9 0,-34 10 7 15,34-10 5-15,0 0 88 0,0 0-124 0,0 0 13 16,-21 17 4-16,21-17 0 0,0 0 4 0,0 0-7 16,0 0 9-16,0 0-15 0,0 0 0 15,0 0-22-15,0 0-5 0,-14 23-38 0,14-23 15 16,0 0-7-16,0 0-10 0,0 0-34 0,0 0-14 15,0 0-57-15,0 0-176 0,0 0 122 0,0 0 76 16</inkml:trace>
  <inkml:trace contextRef="#ctx0" brushRef="#br0" timeOffset="1500">1349 1030 62 0,'0'0'322'0,"0"0"-73"0,31-7 26 16,-31 7-81-16,0 0-21 0,0 0-18 15,0 0-30-15,0 0-11 0,0 0-24 0,0 0-28 16,0 0-2-16,0 0-14 0,0 0-23 0,0 0-5 15,0 0-31-15,0 0 33 0,0 0-3 0,0 0-30 16,0 0 15-16,0 0 8 0,0 0-5 0,0 0-3 16,0 0-2-16,0 0-6 0,0 0 15 15,0 0-10-15,-40 10 6 0,40-10 5 0,0 0-1 16,-30 11-4-16,30-11-11 0,0 0-11 0,-27 14 9 16,27-14-14-16,0 0 0 0,0 0-1 15,-21 18-7-15,21-18-4 0,0 0 12 0,0 0-1 16,0 0 8-16,0 0 3 0,0 0 8 0,2 33-12 15,-2-33 16-15,0 0-6 0,0 0 8 16,32 18 2-16,-32-18-6 0,0 0-4 0,37 11 8 16,-37-11 14-16,0 0-30 0,46 7 15 0,-46-7-1 15,0 0-4-15,44 4 8 0,-44-4 8 16,0 0 2-16,37 1-11 0,-37-1 1 0,0 0 6 16,0 0-10-16,0 0 23 0,0 0-31 0,0 0-2 15,0 0 5-15,0 0-15 0,0 0 30 0,40 0-6 16,-40 0-9-16,0 0-12 0,0 0 9 0,0 0-2 15,0 0-3-15,0 0 9 0,0 0-19 0,0 0 18 16,0 0-5-16,0 0 15 0,-23 17-30 16,23-17 33-16,0 0-13 0,-37 15 8 0,37-15-5 15,-28 13-3-15,28-13 5 0,0 0 0 0,-35 15-8 16,35-15-3-16,0 0-22 0,-37 15 4 16,37-15-29-16,0 0-4 0,0 0-17 0,-37 14-20 15,37-14-34-15,0 0-69 0,0 0-15 0,0 0-100 16,-27 10 99-16,27-10 71 0</inkml:trace>
  <inkml:trace contextRef="#ctx0" brushRef="#br0" timeOffset="2188">812 922 0 0,'-6'-43'278'0,"6"43"-44"0,-3-36-30 0,3 36-10 0,0 0-31 16,0 0-18-16,-4-38-22 0,4 38-30 0,0 0-14 15,0 0-5-15,0 0-19 0,0 0 41 16,0 0-67-16,0 0-4 0,-7-31-1 0,7 31-5 16,0 0-4-16,0 0 3 0,0 0-11 0,0 0-2 15,0 0 8-15,0 0-10 0,0 0 6 16,0 0 0-16,0 0 11 0,0 0-3 0,0 0 12 16,0 0-18-16,-6 32-51 0,6-32 69 0,0 0-8 15,0 0-14-15,-6 31-5 0,6-31 7 16,0 0-2-16,-1 33-1 0,1-33-2 0,0 0-1 15,-3 36 4-15,3-36-7 0,0 0 0 0,0 38-2 16,0-38 5-16,0 0 10 0,-4 35-17 16,4-35 4-16,0 0-2 0,-9 30-1 0,9-30 6 15,0 0-7-15,-17 35 0 0,17-35 16 0,-24 24-15 16,24-24 1-16,-29 22 9 0,29-22-9 0,-34 26 2 16,34-26 0-16,-40 23 12 0,40-23-16 0,-40 20 39 15,40-20-50-15,-37 20 4 0,37-20 15 16,-40 16-8-16,40-16-2 0,-40 12 1 0,40-12 5 15,-42 11-4-15,42-11 0 0,-45 7 14 0,45-7-13 16,-49 4 2-16,49-4-1 0,-48-2 5 0,48 2 4 16,-63-2-8-16,63 2 0 0,-39-7 4 15,39 7 2-15,-37-8 1 0,37 8 11 0,-29-15-16 16,29 15 17-16,-28-14-3 0,28 14 12 0,-23-22-24 16,23 22 17-16,-20-25-20 0,20 25 27 15,-14-33-7-15,14 33 1 0,-17-32 0 0,17 32-4 16,-3-35-12-16,3 35 13 0,0 0-9 0,-3-43 9 15,3 43-15-15,0 0 0 0,3-36-12 0,-3 36-12 16,0 0-19-16,14-30-14 0,-14 30-19 16,0 0-28-16,17-25-51 0,-17 25-23 0,0 0-37 15,29-20-57-15,-29 20-205 0,0 0 156 0,28-19 198 16</inkml:trace>
  <inkml:trace contextRef="#ctx0" brushRef="#br0" timeOffset="2453">395 725 12 0,'0'0'341'0,"25"-20"-82"0,-25 20-26 15,0 0-45-15,0 0-17 0,0 0-32 0,0 0-20 16,0 0-50-16,0 0 12 0,0 0-31 0,0 0 2 15,0 0-19-15,0 0-10 0,0 0-4 0,0 0-7 16,0 0-6-16,0 0 61 0,0 0-111 16,0 0-23-16,0 0-6 0,0 0-18 0,0 0-17 15,-8 31-17-15,8-31-34 0,0 0-23 0,0 0-226 16,0 0 140-16,0 0 246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5-09-27T17:37:25.739"/>
    </inkml:context>
    <inkml:brush xml:id="br0">
      <inkml:brushProperty name="width" value="0.21167" units="cm"/>
      <inkml:brushProperty name="height" value="0.21167" units="cm"/>
      <inkml:brushProperty name="color" value="#C00000"/>
      <inkml:brushProperty name="fitToCurve" value="1"/>
    </inkml:brush>
  </inkml:definitions>
  <inkml:trace contextRef="#ctx0" brushRef="#br0">3469 250 0 0,'0'0'120'0,"0"0"130"15,-5-34-11-15,5 34-22 0,0 0-34 0,0 0-53 16,0 0 0-16,0 0-9 0,0 0-17 0,0 0 27 15,0 0-70-15,0 0-18 0,0 0 3 16,0 0-22-16,0 0 4 0,0 0-14 0,0 0 7 16,0 0 12-16,0 0 23 0,0 0-19 0,0 0 14 15,0 0-13-15,0 0 18 0,1 41 5 16,-1-41-7-16,-1 36-11 0,1-36 16 0,0 37-14 16,0-37-9-16,1 43-7 0,-1-43 12 15,2 46-17-15,-2-46-2 0,2 53-17 0,-2-53 22 16,1 57-4-16,-1-57 10 0,5 62 2 0,-5-62-19 15,1 63-5-15,2-29 12 0,-3-34-15 0,2 64 6 16,-2-64 3-16,1 65-6 0,1-32-1 0,-2 3-3 16,0-36-4-16,0 68 5 0,0-31 7 15,-2-3-5-15,2-34-6 0,0 65-3 0,0-65-7 16,-3 61-2-16,3-61-33 0,-3 58 27 0,3-58-19 16,-1 54-9-16,1-54-7 0,-2 46-15 0,2-46-7 15,-1 40-7-15,1-40-4 0,0 0-4 16,-5 46-11-16,5-46-7 0,0 0-25 0,0 0-3 15,-8 34-12-15,8-34 9 0,0 0-7 0,0 0-4 16,0 0-25-16,0 0-43 0,0 0-132 16,0 0 113-16,0 0 77 0</inkml:trace>
  <inkml:trace contextRef="#ctx0" brushRef="#br0" timeOffset="813">3030 447 0 0,'0'0'173'16,"-14"-39"74"-16,14 39-22 0,-11-35-36 15,11 35-10-15,0 0-34 0,-12-36 8 0,12 36-12 16,0 0-6-16,0 0-10 0,0 0-5 0,-9-30-31 15,9 30-8-15,0 0-14 0,0 0-8 16,0 0-49-16,0 0 45 0,0 0-21 0,0 0 4 16,0 0-16-16,0 0-4 0,0 0-6 0,0 0-2 15,0 0 8-15,0 0-8 0,0 0 11 0,7 41 3 16,-7-41 2-16,0 0-6 0,-1 49-6 0,1-49-7 16,1 43-6-16,-1-43 15 0,2 46-9 15,-2-46 1-15,-2 53 28 0,2-53-29 0,5 56-2 16,-5-56 1-16,8 55-7 0,-8-55-10 0,3 57 12 15,-3-57-3-15,3 52-14 0,-3-52-17 0,0 54 10 16,0-54-10-16,-2 51 6 0,2-51-21 16,-4 43-2-16,4-43 7 0,-10 41 7 0,10-41-9 15,-9 34 21-15,9-34-10 0,0 0 0 16,-15 40-4-16,15-40 11 0,-16 25 3 0,16-25 0 16,0 0 4-16,0 0 5 0,-33 18 2 0,33-18 1 15,0 0-4-15,0 0 12 0,0 0-12 0,-39-10 80 16,39 10-84-16,-23-21 7 0,23 21-15 0,-23-17 23 15,23 17 0-15,-21-19-7 0,21 19 10 16,-22-23 5-16,22 23 0 0,-18-21 5 0,18 21 18 16,-20-18-72-16,20 18 59 0,0 0-5 0,-20-27 6 15,20 27-4-15,0 0 11 0,0 0-10 0,0 0-5 16,-18-20-2-16,18 20-12 0,0 0 13 16,0 0-1-16,0 0-20 0,0 0 21 0,0 0 4 15,0 0-7-15,0 0-2 0,0 0-2 0,-22 24 4 16,22-24 1-16,0 0-1 0,-12 23-9 15,12-23 12-15,0 0 1 0,-22 31-12 0,22-31 17 16,-17 19-17-16,17-19 6 0,-18 22 6 0,18-22-2 16,-23 17-5-16,23-17 2 0,-20 18-6 15,20-18 13-15,-24 15-8 0,24-15 9 0,-28 14-16 16,28-14 5-16,-31 9-1 0,31-9 18 0,-34 10-21 16,34-10 18-16,-38 7-18 0,38-7 66 0,-43 6-76 15,43-6 23-15,-47 4-24 0,47-4 22 0,-43 0-6 16,43 0 15-16,-53 0-13 0,53 0 1 0,-47 0-7 15,47 0 12-15,-42 0-12 0,42 0 16 16,-39-3-13-16,39 3 2 0,0 0-2 0,-43-1 6 16,43 1-61-16,0 0 60 0,0 0-44 0,-36-3-5 15,36 3-30-15,0 0-39 0,0 0-14 16,-26-15-7-16,26 15-11 0,0 0-18 0,0 0-37 16,-18-31-178-16,18 31 130 0,0 0 80 0</inkml:trace>
  <inkml:trace contextRef="#ctx0" brushRef="#br0" timeOffset="1063">2471 568 0 0,'0'0'369'0,"15"-29"-78"0,-15 29-12 15,0 0-68-15,0 0-18 0,0 0-7 0,16-27-35 16,-16 27-18-16,0 0-25 0,0 0-22 16,0 0-27-16,0 0 39 0,0 0-79 0,0 0-15 15,0 0-8-15,0 0-40 0,0 0-27 0,0 0-30 16,0 0-15-16,0 0-26 0,0 0-9 0,0 0-19 16,0 0 4-16,7 31-17 0,-7-31-231 15,0 0 145-15,0 0 240 0</inkml:trace>
  <inkml:trace contextRef="#ctx0" brushRef="#br0" timeOffset="2375">1968 1080 0 0,'0'0'145'15,"0"0"28"-15,0 0-26 0,0 0-23 0,-43-8-20 16,43 8 21-16,0 0-59 0,0 0-11 0,0 0-9 15,0 0-12-15,-36 8 2 0,36-8-5 0,0 0 7 16,-26 13-13-16,26-13 14 0,0 0-14 0,-32 15 15 16,32-15-12-16,0 0 1 0,-34 8-3 0,34-8 5 15,0 0-12-15,-38 11 1 0,38-11-8 16,0 0 6-16,-32 11-10 0,32-11 5 0,0 0-5 16,0 0 11-16,-43-1-16 0,43 1 14 0,0 0-6 15,-35-10 63-15,35 10-67 0,0 0 12 16,-39-11 10-16,39 11 13 0,-26-15-14 0,26 15 21 15,-28-21-13-15,28 21-5 0,-23-24 2 0,23 24 0 16,-24-26-11-16,24 26 10 0,-23-26-11 16,23 26 14-16,-20-31-1 0,20 31-8 0,-20-33-6 15,20 33 1-15,-22-36 5 0,22 36-9 0,-18-37 1 16,18 37 15-16,-18-36 14 0,18 36-38 0,-7-38 4 16,7 38 1-16,-6-34 2 0,6 34-4 15,-3-32 16-15,3 32-38 0,0 0 27 0,8-39-4 16,-8 39 3-16,0 0 42 0,15-36-66 0,-15 36 14 15,16-25-21-15,-16 25 18 0,0 0-10 0,27-25 1 16,-27 25-8-16,0 0 12 0,26-19-7 16,-26 19 13-16,0 0-9 0,36-11-4 0,-36 11 2 15,0 0 13-15,44-2-3 0,-44 2-12 0,0 0-29 16,46 7 65-16,-46-7-34 0,31 7 7 16,-31-7 6-16,0 0-16 0,40 18 9 0,-40-18-5 15,27 16 10-15,-27-16-4 0,0 0 5 0,27 28 17 16,-27-28-26-16,0 0 4 0,15 35-9 15,-15-35 5-15,0 0 30 0,11 41-42 0,-11-41 3 16,3 34 1-16,-3-34-1 0,0 0-2 0,-2 50 11 16,2-50 6-16,0 0-9 0,-4 48 7 0,4-48-14 15,-10 31 17-15,10-31-9 0,-12 28 9 0,12-28-13 16,-17 30 26-16,17-30-16 0,-26 30-42 0,26-30 43 16,-31 26 9-16,31-26 1 0,-33 30 0 15,33-30-15-15,-39 27 2 0,39-27 7 0,-41 27 2 16,18-13-14-16,23-14 17 0,-49 30-7 0,21-17 3 15,28-13-14-15,-52 21 22 0,21-10-13 16,2 0-6-16,-3 0 10 0,3-3-1 0,-5 2-7 16,3-2-1-16,-3 3-3 0,2-4 9 0,-2 2 0 15,34-9 2-15,-62 12-10 0,29-2 9 16,0-3-15-16,33-7 21 0,-60 8-18 0,60-8 7 16,-60 10-5-16,60-10 46 0,-52 5-43 0,52-5-14 15,-54 2-2-15,54-2 13 0,-51-1-6 0,51 1 8 16,-43-5 13-16,43 5-7 0,-40-14 2 0,40 14-7 15,-39-12 5-15,39 12 2 0,-34-22 5 16,34 22 50-16,-29-27-59 0,29 27 19 0,-22-33-9 16,22 33 11-16,-18-40-1 0,18 40 20 0,-17-46-8 15,17 46-1-15,-9-52-3 0,9 52 16 0,-5-54-13 16,5 54 1-16,2-55-8 0,-2 55 3 0,3-56-12 16,-3 56 11-16,9-53-18 0,-9 53 9 15,14-52-11-15,-14 52 1 0,17-45-6 0,-17 45 44 16,21-43-77-16,-21 43 27 0,28-39 5 0,-28 39 1 15,24-32 0-15,-24 32-10 0,29-29 6 16,-29 29-10-16,26-19 5 0,-26 19-6 0,0 0 9 16,36-20-18-16,-36 20 10 0,0 0-3 0,43-7 4 15,-43 7 2-15,0 0-5 0,47 2 11 16,-47-2-7-16,28 11 19 0,-28-11-17 0,0 0-4 16,35 12 0-16,-35-12 3 0,0 0-6 0,20 21 0 15,-20-21-5-15,0 0 22 0,12 34-7 0,-12-34 2 16,0 0 13-16,-1 45-9 0,1-45-6 15,-11 32 0-15,11-32 2 0,-18 36 12 0,18-36-11 16,-28 37 0-16,14-13 12 0,0-2-2 0,-2-1 8 16,-6 4-8-16,2-1 3 0,-3 1-8 0,-1-1 8 15,-1 1-17-15,-4 0 8 0,1-4 0 0,-1 4 9 16,-2-5-21-16,1 3 4 0,-4-4-15 0,3 2-44 16,-2-2 29-16,0-1 2 0,0-1-16 15,0-3-1-15,3 1-9 0,-1-2-10 0,2-1-18 16,29-12-5-16,-54 17-21 0,54-17 5 0,-46 12-3 15,46-12-14-15,-37 2-13 0,37-2 4 0,0 0-75 16,-37-10-173-16,37 10 134 0,0 0 77 16</inkml:trace>
  <inkml:trace contextRef="#ctx0" brushRef="#br0" timeOffset="2844">269 55 0 0,'0'0'207'0,"0"0"93"0,0 0-52 0,6-32-37 16,-6 32-43-16,0 0-10 0,0 0-13 0,0 0-6 15,0 0-32-15,0 0-11 0,14-23-13 0,-14 23-1 16,0 0-19-16,0 0-4 0,0 0-9 16,0 0 2-16,0 0-13 0,0 0 0 0,0 0 3 15,0 0-8-15,0 0-11 0,0 0 19 0,0 0 10 16,0 0 6-16,15 35-7 0,-15-35-5 15,6 29-4-15,-6-29-8 0,8 36-19 0,-8-36 14 16,12 45-8-16,-12-45-10 0,13 51 7 0,-13-51-9 16,18 50-4-16,-7-25-2 0,-11-25 4 0,21 51-5 15,-21-51 6-15,20 46-2 0,-20-46-1 0,20 40-12 16,-20-40-8-16,22 33-20 0,-22-33-30 16,0 0-13-16,15 32-12 0,-15-32-16 0,0 0-39 15,14 25 7-15,-14-25-46 0,0 0-3 0,0 0-3 16,0 0-2-16,0 0-21 0,0 0-238 15,0 0 152-15,0 0 212 0</inkml:trace>
  <inkml:trace contextRef="#ctx0" brushRef="#br0" timeOffset="3391">1331 49 62 0,'0'0'286'0,"0"0"-65"16,0 0-24-16,0 0-55 0,0 0-55 15,0 0 29-15,0 0-14 0,0 0-27 0,0 0 0 16,0 0-32-16,0 0 7 0,0 0-14 0,0 0 2 15,0 0-1-15,0 0 2 0,0 0-11 16,0 0 7-16,0 0-14 0,0 0 21 0,-32 15 3 16,32-15 23-16,0 0-16 0,-25 21-11 0,25-21-7 15,0 0 12-15,-38 18-28 0,38-18 8 0,-29 13-10 16,29-13 0-16,-31 12-4 0,31-12-1 0,-31 17-4 16,31-17 15-16,-34 11-16 0,34-11 2 15,-32 8-6-15,32-8 50 0,-27 11-65 0,27-11 22 16,0 0-12-16,-33 7 6 0,33-7-22 0,0 0 12 15,0 0-70-15,0 0 29 0,0 0-25 0,0 0-33 16,0 0-32-16,0 0-35 0,-29 13 6 16,29-13-45-16,0 0-3 0,0 0-179 0,0 0 138 15,23 17 76-15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5-09-27T17:29:16.477"/>
    </inkml:context>
    <inkml:brush xml:id="br0">
      <inkml:brushProperty name="width" value="0.21167" units="cm"/>
      <inkml:brushProperty name="height" value="0.21167" units="cm"/>
      <inkml:brushProperty name="color" value="#C00000"/>
      <inkml:brushProperty name="fitToCurve" value="1"/>
    </inkml:brush>
  </inkml:definitions>
  <inkml:trace contextRef="#ctx0" brushRef="#br0">4078 162 0 0,'0'0'189'0,"0"0"40"15,-14-26-48-15,14 26-24 0,0 0-11 0,0 0-33 16,0 0-4-16,0 0-29 0,0 0 0 0,5-38-23 16,-5 38 7-16,0 0-25 0,0 0-4 0,20-18-8 15,-20 18 4-15,0 0-10 0,30-16 8 0,-30 16-20 16,0 0 23-16,40-18-18 0,-40 18 13 15,37-11-20-15,-37 11 5 0,40-8 0 0,-40 8-10 16,46-9 1-16,-46 9 5 0,49-6-16 0,-49 6 12 16,45-5-3-16,-45 5 6 0,39-4-17 15,-39 4 12-15,0 0-2 0,46-1 1 0,-46 1-11 16,0 0 10-16,0 0-6 0,0 0 5 0,37 3-6 16,-37-3 11-16,0 0-14 0,0 0 19 15,0 0-7-15,20 22 0 0,-20-22-6 0,0 0 5 16,0 0-1-16,3 34-1 0,-3-34-2 0,0 0 3 15,-10 37-5-15,10-37 9 0,-13 28-3 0,13-28-2 16,-13 35 2-16,13-35 2 0,-19 33-12 0,19-33 9 16,-21 36 5-16,21-36 3 0,-16 39-7 15,16-39 2-15,-14 40-3 0,14-40 55 0,-10 34-80 16,10-34 28-16,-13 36-6 0,13-36-1 0,-4 38-7 16,4-38 19-16,-6 32-18 0,6-32 14 0,3 35-1 15,-3-35 11-15,4 30-11 0,-4-30-32 16,11 28 31-16,-11-28 4 0,22 28-5 0,-22-28 12 15,26 25-16-15,-26-25 13 0,26 19-8 0,-26-19-3 16,32 13 0-16,-32-13 7 0,32 9-15 16,-32-9 9-16,0 0-11 0,45-4 21 0,-45 4-13 15,0 0 8-15,40-11-5 0,-40 11 4 0,26-14-4 16,-26 14 11-16,23-18-10 0,-23 18 6 16,0 0-1-16,23-26-4 0,-23 26 1 0,0 0 18 15,12-29-11-15,-12 29-15 0,0 0 2 0,5-32-5 16,-5 32 10-16,0 0 0 0,-11-31-12 15,11 31 10-15,0 0-8 0,-17-25 18 0,17 25-15 16,0 0-4-16,-21-16 12 0,21 16-5 0,0 0 7 16,-23-17-5-16,23 17 32 0,0 0-37 0,0 0 5 15,0 0-9-15,0 0 7 0,0 0-10 0,-30-11 11 16,30 11-2-16,0 0 3 0,0 0 2 0,0 0 2 16,-21 25-2-16,21-25-12 0,0 0 9 15,-14 26 16-15,14-26-11 0,-12 27 8 0,12-27-3 16,0 0-3-16,-2 41-3 0,2-41 2 0,0 0-15 15,6 46 27-15,-6-46-10 0,3 33-3 16,-3-33-3-16,5 34 5 0,-5-34 1 0,6 35-4 16,-6-35-12-16,6 31 21 0,-6-31-9 0,8 36 12 15,-8-36-16-15,6 33 6 0,-6-33-2 16,9 32-1-16,-9-32-2 0,11 36 4 0,-11-36-1 16,14 38 6-16,-14-38 3 0,8 32-5 0,-8-32 49 15,9 34-76-15,-9-34 6 0,7 32 16 0,-7-32-3 16,10 29 1-16,-10-29-17 0,9 31 22 15,-9-31-10-15,0 0 6 0,9 44-2 0,-9-44-1 16,8 32-47-16,-8-32 62 0,9 29-2 0,-9-29 1 16,11 26-14-16,-11-26 1 0,0 0 2 0,4 39 8 15,-4-39-22-15,0 0 11 0,0 0-8 16,3 38 8-16,-3-38-14 0,0 0 19 0,0 0-17 16,0 38 14-16,0-38-9 0,0 0 1 0,0 0 0 15,-10 30 14-15,10-30-17 0,0 0 4 16,0 0-14-16,-14 33 19 0,14-33-15 0,0 0 15 15,-19 19-11-15,19-19 8 0,0 0-15 0,-20 23 12 16,20-23-11-16,0 0 13 0,-30 18-6 0,30-18 5 16,-25 13-2-16,25-13 5 0,0 0-2 15,-43 14 4-15,43-14-3 0,-32 7 2 0,32-7-1 16,-31 11 7-16,31-11-12 0,0 0-5 0,-37 9-10 16,37-9 5-16,0 0-16 0,0 0 1 0,-33 10 22 15,33-10-41-15,0 0-10 0,0 0 4 0,0 0-12 16,0 0 3-16,-29 9-21 0,29-9-5 15,0 0-21-15,0 0-49 0,0 0-146 0,0 0 95 16,-28-14 70-16</inkml:trace>
  <inkml:trace contextRef="#ctx0" brushRef="#br0" timeOffset="1250">2976 543 0 0,'0'0'281'0,"0"0"-4"0,0 0 22 16,0 0-130-16,0 0-18 0,0 0-28 0,0 0-5 15,0 0-7-15,0 0-6 0,0 0-10 0,0 0-6 16,11 39-29-16,-11-39 11 0,15 27-3 0,-15-27 43 15,14 27-61-15,-14-27-9 0,18 28-4 16,-18-28 11-16,17 29-2 0,-17-29 6 0,22 30-12 16,-22-30 9-16,20 31-10 0,-20-31 0 0,20 33-7 15,-20-33-56-15,23 35 49 0,-23-35 5 0,18 32-8 16,-18-32 1-16,21 33-15 0,-21-33 15 0,24 36-20 16,-24-36 11-16,19 38-13 0,-19-38 9 15,20 36-10-15,-20-36-7 0,19 36-18 0,-19-36 38 16,15 35-12-16,-15-35-23 0,12 35 10 0,-12-35 22 15,8 31-8-15,-8-31 6 0,0 0-8 16,8 37-1-16,-8-37 2 0,0 0-9 0,7 29 5 16,-7-29 3-16,0 0-7 0,0 0 1 0,0 0-5 15,2 38 9-15,-2-38-21 0,0 0 24 0,0 0-16 16,0 0 15-16,0 0 0 0,0 0 8 16,0 0-10-16,8 26 2 0,-8-26-8 0,0 0 18 15,0 0-12-15,0 0 4 0,0 0 6 0,0 0 8 16,0 0-3-16,0 0 10 0,0 0-15 0,0 0 32 15,-19-23-44-15,19 23 4 0,0 0 4 0,-3-35-2 16,3 35-2-16,-4-32 8 0,4 32-5 16,-10-40 4-16,10 40-8 0,-10-45 0 0,10 45-4 15,-14-48-35-15,14 48 33 0,-17-51 12 0,8 22 2 16,-4 2 4-16,4-2-15 0,-1 3 2 16,-3-1 2-16,13 27 8 0,-18-51-8 0,18 51 11 15,-17-51-11-15,17 51-6 0,-14-45-6 0,14 45 8 16,-9-41 22-16,9 41-31 0,-8-39-15 15,8 39 14-15,-3-37-10 0,3 37 8 0,5-38 7 16,-5 38 9-16,9-34-14 0,-9 34 10 0,12-36-2 16,-12 36 1-16,14-37-54 0,-14 37 68 0,18-33-1 15,-18 33 4-15,16-31-6 0,-16 31-6 0,15-27-1 16,-15 27 8-16,14-24-11 0,-14 24 3 16,15-21-8-16,-15 21 20 0,0 0-17 0,25-29-1 15,-25 29-2-15,21-16 18 0,-21 16 8 0,0 0-22 16,37-14-2-16,-37 14 12 0,0 0-16 15,42-4 12-15,-42 4-4 0,0 0 6 0,0 0-12 16,50 0 12-16,-50 0-19 0,0 0 24 0,40 15-33 16,-40-15 26-16,32 12 0 0,-32-12 11 15,30 15 35-15,-30-15-55 0,30 18-19 0,-30-18 25 16,28 23 8-16,-28-23-22 0,23 19 2 0,-23-19-1 16,0 0-17-16,26 27 29 0,-26-27-12 0,0 0 9 15,15 25-66-15,-15-25 90 0,0 0-20 16,0 0 7-16,10 32 27 0,-10-32-34 0,0 0-8 15,0 0 10-15,0 0-21 0,0 38 13 0,0-38-1 16,0 0 5-16,-13 28-8 0,13-28 1 0,0 0-10 16,-23 34 23-16,23-34-45 0,-27 20 37 0,27-20-1 15,-33 24 16-15,33-24-25 0,-33 21 13 16,33-21 4-16,-33 19-5 0,33-19-16 0,-30 16-2 16,30-16-27-16,-25 15 19 0,25-15-14 0,0 0 0 15,-26 16-23-15,26-16-6 0,0 0-8 16,-26 14-8-16,26-14-15 0,0 0-14 0,-25 12 14 15,25-12-84-15,0 0-288 0,0 0 154 0,-41 9 197 16</inkml:trace>
  <inkml:trace contextRef="#ctx0" brushRef="#br0" timeOffset="2859">2103 656 42 0,'0'0'299'0,"0"0"-65"15,0 0-40-15,0 0-20 0,0 0-44 16,0 0-9-16,0 0-17 0,0 0-23 0,0 0-20 16,0 0-7-16,-26-18-18 0,26 18-2 0,0 0-11 15,0 0 7-15,-37 7-18 0,37-7 6 16,0 0-11-16,-32 7 63 0,32-7-80 0,0 0 16 16,-26 12-8-16,26-12 10 0,0 0-21 0,-30 17 15 15,30-17-3-15,0 0 1 0,-27 19-8 0,27-19 15 16,0 0-15-16,-20 21 13 0,20-21-1 15,0 0-6-15,0 0-5 0,-12 29 21 0,12-29-18 16,0 0 2-16,0 0-5 0,6 32 18 0,-6-32-22 16,0 0 14-16,18 27-3 0,-18-27 5 15,19 20-1-15,-19-20 5 0,27 23-14 0,-27-23 10 16,28 21-20-16,-28-21 13 0,34 22 3 0,-34-22 0 16,33 24-1-16,-33-24 1 0,36 22-7 0,-36-22 13 15,32 20-12-15,-32-20 9 0,29 26-7 16,-29-26-1-16,26 21 3 0,-26-21 9 0,23 19-15 15,-23-19 13-15,20 25-5 0,-20-25 1 0,18 25 0 16,-18-25 3-16,14 21 0 0,-14-21-5 16,0 0-13-16,17 34 6 0,-17-34-1 0,0 0 9 15,3 32-11-15,-3-32 10 0,0 0-8 0,-11 32 11 16,11-32-10-16,0 0 11 0,-19 29-16 0,19-29 19 16,0 0-16-16,-27 24 19 0,27-24-22 15,0 0 12-15,-29 15-9 0,29-15 22 0,0 0-23 16,-26 11 12-16,26-11-4 0,0 0 7 0,0 0-4 15,-34-4-1-15,34 4-4 0,0 0 6 0,-27-18-8 16,27 18 8-16,0 0 2 0,-26-22-2 0,26 22-2 16,0 0 5-16,-20-25-2 0,20 25 9 15,0 0-13-15,-8-29 23 0,8 29-17 0,0 0 17 16,0 0-20-16,8-36 4 0,-8 36-10 0,0 0 13 16,23-21-10-16,-23 21-11 0,0 0 10 15,35-18 14-15,-35 18-16 0,0 0 8 0,34-13-25 16,-34 13 36-16,0 0-9 0,0 0-4 0,41 0-2 15,-41 0 8-15,0 0-21 0,0 0 16 16,36 14-3-16,-36-14 11 0,0 0-18 0,23 24 18 16,-23-24-7-16,15 22 0 0,-15-22-8 0,0 0 16 15,17 33-24-15,-17-33 21 0,11 27-18 0,-11-27 14 16,6 30-6-16,-6-30 9 0,0 0-3 0,0 53-4 16,0-53 2-16,-3 35 8 0,3-35-27 15,-5 37 24-15,5-37-8 0,-2 38 14 0,2-38-10 16,0 41 4-16,0-41 9 0,8 47-5 0,-8-47-1 15,9 46 0-15,-9-46-7 0,10 48 7 16,-10-48-7-16,10 46 10 0,-10-46-18 0,11 42 10 16,-11-42-14-16,11 43 11 0,-11-43-35 0,11 36 45 15,-11-36-10-15,13 33 12 0,-13-33 80 16,19 31-108-16,-19-31 6 0,27 28 19 0,-27-28-11 16,22 24 6-16,-22-24-6 0,32 22 16 0,-32-22-16 15,35 17 7-15,-35-17 6 0,37 12-5 0,-37-12-8 16,36 11 19-16,-36-11-8 0,36 3 3 15,-36-3 42-15,0 0-50 0,46 0 7 0,-46 0 5 16,34-7-25-16,-34 7 21 0,34-12-9 0,-34 12 6 16,34-14-3-16,-34 14-1 0,32-17-5 0,-32 17 1 15,28-15 41-15,-28 15-38 0,0 0-11 0,26-18 9 16,-26 18-13-16,0 0 12 0,0 0-17 16,24-18-3-16,-24 18-28 0,0 0-2 0,0 0-27 15,0 0-22-15,0 0-37 0,17-25 2 0,-17 25-27 16,0 0-26-16,0 0-39 0,0 0-232 15,0 0 154-15,0 0 209 0</inkml:trace>
  <inkml:trace contextRef="#ctx0" brushRef="#br0" timeOffset="4531">0 1229 0 0,'7'-34'35'0,"-7"34"181"16,0 0-49-16,0 0-34 0,13-31-14 16,-13 31-4-16,0 0-27 0,0 0-7 0,20-23-25 15,-20 23-4-15,0 0-14 0,26-16 7 0,-26 16-6 16,0 0 11-16,28-16-7 0,-28 16 3 0,0 0-14 16,32-11 14-16,-32 11-17 0,0 0 9 0,37-7-7 15,-37 7 28-15,0 0-40 0,43-7 13 16,-43 7-13-16,31-11 6 0,-31 11 1 0,37-3 0 15,-37 3-9-15,38-4 13 0,-38 4-19 0,40-3 15 16,-40 3 0-16,0 0 6 0,55 0-9 16,-55 0 4-16,0 0-3 0,48 0 70 0,-48 0-99 15,0 0 25-15,38 0-16 0,-38 0 15 0,0 0-12 16,0 0 10-16,46 3 4 0,-46-3-9 16,0 0 0-16,35 5 2 0,-35-5-6 0,0 0 2 15,42 10 8-15,-42-10-4 0,34 8-8 0,-34-8-6 16,36 9 5-16,-36-9 5 0,39 15-44 15,-39-15 50-15,37 14-11 0,-37-14-5 0,32 12 1 16,-32-12 3-16,27 14-6 0,-27-14-1 0,28 11 17 16,-28-11-18-16,26 13 11 0,-26-13-4 0,28 12 8 15,-28-12-14-15,30 17 11 0,-30-17-4 0,31 16-40 16,-31-16 56-16,37 17-16 0,-37-17 4 16,35 17-12-16,-35-17 8 0,34 16 13 0,-34-16-20 15,32 17 2-15,-32-17 2 0,29 18-10 0,-29-18 18 16,25 20-15-16,-25-20 10 0,28 16-12 15,-28-16 17-15,21 18-51 0,-21-18 50 0,23 18-8 16,-23-18 3-16,0 0-5 0,29 25 8 0,-29-25-12 16,0 0 12-16,28 26-3 0,-28-26-10 0,0 0 16 15,21 24-23-15,-21-24 8 0,0 0 19 0,16 23-20 16,-16-23 10-16,0 0 5 0,12 24 2 16,-12-24-4-16,0 0-8 0,0 0-2 0,9 32-44 15,-9-32 56-15,0 0-3 0,0 0-9 0,0 0 7 16,3 36-8-16,-3-36 14 0,0 0-1 15,0 0-37-15,-9 29 21 0,9-29 25 0,0 0-16 16,0 0 3-16,-14 32 4 0,14-32-19 0,0 0 10 16,-15 22 2-16,15-22-2 0,0 0 3 0,-22 23-10 15,22-23 12-15,0 0-9 0,-23 20 7 16,23-20-9-16,0 0 15 0,-27 20-10 0,27-20 1 16,-26 14-4-16,26-14 20 0,0 0-25 0,-37 18 10 15,37-18 8-15,0 0 26 0,-43 16-49 16,43-16 9-16,-26 11-6 0,26-11 20 0,0 0-25 15,-40 14 12-15,40-14 1 0,0 0-5 0,-40 14-2 16,40-14 6-16,0 0 1 0,-38 13 0 0,38-13-3 16,0 0-2-16,-45 11 2 0,45-11 11 0,0 0-8 15,-44 12 11-15,44-12-17 0,0 0 13 16,-43 7-10-16,43-7 7 0,0 0-9 0,-45 9 14 16,45-9-9-16,0 0 9 0,-49 4-7 0,49-4 8 15,0 0-14-15,-48 7 1 0,48-7-4 0,-33 5 6 16,33-5-5-16,-33 6-5 0,33-6 3 15,0 0 7-15,-49 6-10 0,49-6 6 0,-33 7 9 16,33-7 1-16,0 0-10 0,-46 8 7 0,46-8 23 16,0 0-23-16,-43 6-12 0,43-6 11 15,0 0-15-15,0 0 17 0,-43 5-6 0,43-5 11 16,0 0-8-16,0 0-1 0,0 0-7 0,0 0 32 16,-39 5-38-16,39-5 24 0,0 0-22 0,0 0 16 15,-38 4-6-15,38-4 8 0,0 0-11 16,-37 1-1-16,37-1-12 0,0 0 15 0,-38 3-7 15,38-3-1-15,0 0-3 0,0 0 13 0,0 0 1 16,0 0 6-16,0 0-13 0,-39 3 7 0,39-3 3 16,0 0-2-16,0 0-3 0,0 0 2 0,0 0-3 15,0 0 7-15,-37 4-12 0,37-4 14 16,0 0-9-16,0 0 4 0,0 0 1 0,0 0 0 16,0 0 2-16,-35-4 2 0,35 4 3 15,0 0-22-15,0 0 15 0,0 0-12 0,0 0-6 16,0 0 8-16,0 0 11 0,0 0-32 0,0 0-12 15,0 0-4-15,0 0-8 0,0 0 3 16,0 0-22-16,0 0-45 0,0 0 23 0,0 0-20 16,0 0-81-16,0 0-161 0,0 0 122 0,0 0 75 15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5-09-27T17:29:25.070"/>
    </inkml:context>
    <inkml:brush xml:id="br0">
      <inkml:brushProperty name="width" value="0.21167" units="cm"/>
      <inkml:brushProperty name="height" value="0.21167" units="cm"/>
      <inkml:brushProperty name="color" value="#C00000"/>
      <inkml:brushProperty name="fitToCurve" value="1"/>
    </inkml:brush>
  </inkml:definitions>
  <inkml:trace contextRef="#ctx0" brushRef="#br0">1195 26 0 0,'0'0'345'0,"0"0"-73"0,0 0-21 15,0 0-49-15,-9-26-45 0,9 26 2 16,0 0-46-16,0 0-15 0,0 0-13 0,0 0-21 16,0 0-25-16,0 0 2 0,0 0-7 0,0 0 43 15,0 0-58-15,0 0-3 0,0 0-7 16,0 0-2-16,0 0-3 0,0 0 9 0,0 0 8 15,0 0 29-15,0 0-27 0,0 0 16 0,12 24-12 16,-12-24 12-16,17 20-39 0,-17-20 37 0,23 29-28 16,-23-29 14-16,26 32-12 0,-26-32-4 0,32 36 7 15,-32-36 0-15,34 28-16 0,-34-28 9 16,26 33-19-16,-26-33 17 0,23 29-16 0,-23-29 12 16,17 25-12-16,-17-25 15 0,14 25-11 0,-14-25 12 15,0 0-24-15,9 32 18 0,-9-32-9 0,0 0 0 16,0 0-12-16,6 35-2 0,-6-35-4 15,0 0 14-15,0 0-16 0,-17 30-27 0,17-30 28 16,0 0 18-16,-26 14-14 0,26-14 3 0,0 0-16 16,-35 4 24-16,35-4-5 0,0 0 3 15,0 0-6-15,-46-11 13 0,46 11-1 0,0 0 9 16,-36-21-9-16,36 21 13 0,-24-19-3 0,24 19-1 16,-22-25-1-16,22 25-5 0,-23-26-1 0,23 26 24 15,-21-31-22-15,21 31 6 0,-22-29 0 16,22 29-5-16,-21-27 0 0,21 27 8 0,-15-23-9 15,15 23 16-15,0 0 3 0,-19-28 3 0,19 28 69 16,0 0-84-16,0 0-14 0,0 0 23 0,0 0-17 16,0 0 8-16,-12-25-5 0,12 25-1 15,0 0-6-15,0 0 18 0,0 0-11 0,0 0 5 16,0 0-51-16,0 0 56 0,15 20-2 0,-15-20 6 16,0 0-11-16,16 29 4 0,-16-29-11 15,0 0 17-15,18 29-16 0,-18-29 12 0,14 29 2 16,-14-29-19-16,9 26-21 0,-9-26 15 0,8 30-9 15,-8-30 5-15,0 0-15 0,1 38 5 0,-1-38 1 16,0 0 8-16,-7 37-6 0,7-37 9 16,0 0-4-16,-25 31 5 0,25-31-4 0,0 0 4 15,-32 20 1-15,32-20 8 0,0 0-4 0,-45 7 5 16,45-7 6-16,0 0 5 0,-41-2-7 0,41 2 8 16,0 0-10-16,-31-13 16 0,31 13-1 0,0 0 1 15,-31-23-2-15,31 23 5 0,0 0-12 16,-29-27 20-16,29 27-17 0,-17-23 10 0,17 23-1 15,0 0 11-15,-23-34-11 0,23 34 3 0,0 0 21 16,-18-28-21-16,18 28 3 0,0 0 4 16,0 0-1-16,0 0 6 0,0 0-17 0,-9-27 8 15,9 27-15-15,0 0 12 0,0 0-17 0,0 0 4 16,0 0-11-16,0 0 5 0,0 0-9 16,0 0 23-16,0 0-18 0,0 0 18 0,33 20-12 15,-33-20 8-15,25 15-16 0,-25-15 17 0,23 21-10 16,-23-21 11-16,28 22-8 0,-28-22 6 0,27 23-14 15,-27-23 8-15,28 26 37 0,-28-26-41 0,24 25-9 16,-24-25 10-16,20 26-10 0,-20-26 5 16,19 27-4-16,-19-27 21 0,18 27-15 0,-18-27 9 15,14 26-13-15,-14-26 14 0,12 28-34 0,-12-28 31 16,11 29 2-16,-11-29-3 0,8 31 7 0,-8-31-16 16,7 29 14-16,-7-29-7 0,10 26 7 15,-10-26-11-15,0 0 12 0,1 40-20 0,-1-40 15 16,0 0-10-16,-6 39 9 0,6-39 1 0,0 0-1 15,-15 38-1-15,15-38 9 0,0 0-24 16,-22 34 19-16,22-34-21 0,-20 20 17 0,20-20-11 16,-21 19 15-16,21-19-15 0,-26 14 16 0,26-14-17 15,-26 18 17-15,26-18-8 0,-31 11 4 16,31-11 4-16,-31 8-16 0,31-8 10 0,-32 6 4 16,32-6-6-16,0 0 8 0,-49 11-3 0,49-11 3 15,-38 1-12-15,38-1 19 0,-42 0-3 0,42 0-2 16,-44 3-13-16,44-3 24 0,-51-3 0 0,51 3 1 15,-51-5-2-15,51 5 4 0,-58-7-6 16,58 7 9-16,-57-12-15 0,57 12 13 0,-50-9-12 16,50 9 13-16,-48-7-8 0,48 7 4 0,-46-16-1 15,46 16-1-15,-45-17-10 0,45 17 9 16,-38-16-6-16,38 16 7 0,-38-19 1 0,38 19-4 16,-40-24 4-16,40 24 7 0,-40-24-6 0,40 24 2 15,-40-28-5-15,40 28 4 0,-35-29-35 16,35 29 47-16,-34-28-16 0,34 28 14 0,-25-29-15 15,25 29 16-15,-18-29-10 0,18 29 5 0,-17-35-9 16,17 35 9-16,-12-32-15 0,12 32 2 16,-11-33-4-16,11 33 3 0,-5-36-6 0,5 36 9 15,-3-38 34-15,3 38-48 0,-3-41-2 0,3 41 11 16,0-36-7-16,0 36 9 0,3-34-8 0,-3 34-20 16,5-32 30-16,-5 32 12 0,0 0-7 0,8-42 7 15,-8 42-10-15,0 0 12 0,0 0-6 0,6-32 6 16,-6 32-20-16,0 0 5 0,0 0-6 15,0 0 0-15,0 0-12 0,0 0 11 0,0 0-14 16,0 0-53-16,0 0 47 0,0 0 5 0,0 0-5 16,0 0 3-16,0 0-9 0,0 0-3 15,0 0-12-15,0 0 13 0,0 0-34 0,0 0 8 16,0 0-56-16,0 0 20 0,0 0-31 0,0 0 23 16,0 0-78-16,0 0-20 0,0 0-61 15,0 0-239-15,0 0 157 0,0 0 189 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25-09-27T17:31:21.022"/>
    </inkml:context>
    <inkml:brush xml:id="br0">
      <inkml:brushProperty name="width" value="0.2" units="cm"/>
      <inkml:brushProperty name="height" value="0.4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1713 442 0,'-36'0'94,"-1"0"-94,-37 0 15,37 37 1,-73-37-16,36 74 16,38-74-1,-1 0-15,-74 36 16,74 1-16,1-37 15,-38 37-15,0-37 16,38 37 0,-38-37-1,37 0-15,-36 0 16,73 37-16,-37-37 16,0 0-16,37 36 15,74 1 173,110-37-173,-74 0-15,0 0 16,-73 0-16,37 0 16,-37 0-16,36 0 15,-109 37 251,-1 0-266,-37 0 15,0 36-15,38-36 16,-38 0-16,37 0 16,0-37-1,1 0-15,-1 73 16,0-73 0,0 0-1,0 0 1,74 0 140,110-73-140,1 36-16,36 0 15,-111-37-15,111 1 16,-147 73-16,74-37 16,-38 0-1,-36 0 1,0 1 15,0-1-15,0 0-1,-37 0 142,-74 37-142,-73 37 1,36 0-16,-36-37 15,-37 37-15,73 36 16,38-73-16,-1 37 16,1-37-16,36 37 15,0-37-15,0 37 16,0-1 0,74-36 124,74-73-140,73-38 16,-74 75-16,-36-1 15,73-74-15,-37 111 16,1-110-16,-1 36 16,-36 38-16,0-1 15,-74 0-15,73 0 16,-73 0-16,74 37 16,-74-37 155,-111 37-155,1 0 0,36 0-16,-110 37 15,74 0-15,-74 0 16,73 0-16,-36 36 16,37-36-16,-1-37 15,1 0-15,-1 111 16,1-75-1,-74 75-15,73-111 16,38 37 0,-1-37-16,37 36 15,74-36 95,74-36-95,36-38-15,-37 37 16,38-36-16,72-1 16,1 37-1,-184-36-15,110 36 0,-110 37 16,0-74-1,37 74-15,-74-37 16,-37 37 187,-111 0-203,-36 74 16,148-74-16,-38 0 15,-36 37-15,36 36 16,37-73-16,0 0 16,-36 0-16,36 37 15,0-37 17,74-37 77,0 1-109,110-38 16,0 0-16,-36 37 15,-1-36-15,-36 73 16,-1-37-16,-36 0 15,0 37 1,0-37 47,0 37-48,36 0-15,-146 74 172,36-37-156,-111 36-16,75 38 15,-111-37-15,110-1 16,-110 38-16,111-38 16,36-36-16,-111 37 15,112-38-15,-38 38 16,37-37-16,111-37 125,73-37-110,37 37-15,-37-37 16,-36 0-16,-1 37 16,1 0-16,-38-73 15,1 73 1,-37 0-16,36 0 31,-36 0-15,37 0-1,-37 0 1,-37 37 78,0 36-94,-37-36 15,-37 37-15,-73-1 16,73-36-16,1 37 16,-1 36-16,0-73 15,-36 37-15,0-1 16,73-36 0,-74 37-16,38-38 15,36 1-15,-37-37 16,1 74-16,109-74 140,75-74-124,36 1-16,37-1 16,37-36-16,-37-1 15,-37 1-15,-36 73 16,73-74-16,-111 38 16,75-38-16,-148 75 15,73-38-15,-36 74 16,0-74-1,-74 74 95,0 0-95,-110 0-15,37 0 16,-1 0-16,1 0 16,36 0-16,1 0 15,-1 0-15,37 0 16,37-73 109,74-1-109,-74 37-16,0 1 15,37-1-15,-1 0 172,1 37-156,-37-37-1,37 37-15,-74 0 125,0 0-109,-36-37-16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25-09-27T17:31:24.709"/>
    </inkml:context>
    <inkml:brush xml:id="br0">
      <inkml:brushProperty name="width" value="0.2" units="cm"/>
      <inkml:brushProperty name="height" value="0.4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1178 1583 0,'0'36'109,"37"-36"-109,37 0 16,-1 0 0,1-36-16,36-1 15,1 0-15,-38-37 16,1 38-16,36-38 16,-73 37-1,37-36-15,-37 36 16,-1 37-16,1-37 15,0 0-15,-37 0 16,37 37-16,-37-37 16,74 1-16,-74-1 15,36 37 1,-36 73 125,-73-73-126,-75 111-15,-36-74 16,-36 73-16,-1-36 15,110-74-15,-110 73 16,111-36-16,36 0 16,-36 0-16,73 0 15,0-37-15,0 36 16,111-72 140,73-38-156,37-73 16,37 36-16,-37 75 15,0-75-15,0 1 16,-36-1-16,-38 74 16,1-73-16,-111 147 203,-37-37-203,-184 147 15,110-110-15,-36 36 16,-37 1-16,37-37 16,36 37-1,75-38-15,-75 38 16,74-74-16,1 74 16,-1-74-16,0 0 31,74 0 47,110-37-62,37-147-16,0 73 15,111-36-15,-1 0 16,1-37-16,-75 73 15,-35 1-15,-112 36 16,38-36-16,36 36 16,-74 37-16,-36 1 15,0-1-15,-111 110 125,38-36-125,-112 110 16,75-110-16,-38 74 16,-73-74-16,-37 110 15,37-74-15,0 38 16,-37-38-16,111 38 15,-74-1-15,110-73 16,-73 37-16,73-37 16,-36 36-16,73-73 15,-36 37-15,109-74 110,38-36-110,147-1 15,-37-73-15,74 36 16,-38 1 0,-35-37-16,-38 36 15,-37 74-15,-36 1 16,-37-38-16,-1 74 78,-109 0-47,-74 37-31,-37 73 16,73-73-16,-36 0 15,-74 73-15,0-73 16,-37 0-16,1 73 16,73-110-16,-74 0 15,74 0-15,74 0 16,36 0-16,-37 0 16,148-110 93,111-37-109,36 36 16,-37 38-16,-37-1 15,-73 37-15,37 0 16,-38 0-16,38 37 15,-74 37 79,-37 0-78,0 37-16,-36-1 15,-38 38-15,-36-38 16,-37 38-16,37-1 16,73-36-16,1-37 15,36 36-15,-37-73 16,74 37-16,74-37 94,73 0-94,37 0 15,111-37-15,36-73 16,-37 73-16,-36-110 16,110 73-16,-147 1 15,-110 73-15,-1-37 16,-73 0-16,-74 37 140,-73 37-124,73 0-16,-37-1 16,0 1-16,38-37 15,-38 37-15,37-37 16,0 37 0,1-37-1,36-37 63,0-73-78,0 73 16,36-37-16,-36 37 16,37-36-1,-74 73 110,1 0-109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25-09-27T17:31:29.927"/>
    </inkml:context>
    <inkml:brush xml:id="br0">
      <inkml:brushProperty name="width" value="0.2" units="cm"/>
      <inkml:brushProperty name="height" value="0.4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1546 405 0,'37'0'16,"36"0"15,-73-37-31,37 0 16,-37 74 93,0 0-109,-37 37 16,37-38-16,-36 38 15,-75 0-15,38-1 16,-38 1-16,37 0 16,1-1-16,-74 1 15,36 36-15,38-73 16,-75 74-16,111-75 15,-110 1-15,37 37 16,73-37 0,0-37-16,0 36 15,37 1-15,0-74 125,74 1-125,110-75 16,-110 111-16,-38-73 16,112 36-16,-75-74 15,-36 111 1,37-73-16,-37-1 15,-1 74 1,-109 0 140,-74 0-156,36 37 16,-36 0-16,36-1 16,38 1-16,-1-37 15,-36 37-15,73-37 78,37-74-62,110-36 0,1-37-16,110 0 15,-37 73-15,0-73 16,37-1-16,-111 112 15,74-75-15,-110 74 16,-74 1-16,73-1 16,-109 74 109,-38-1-110,0 38-15,-73-37 16,73 36-16,-36-36 16,-37 37-16,0-1 15,-1-36-15,75 37 16,-1-37-16,0-37 15,148-37 95,-37 0-110,147-110 15,-37 0-15,-36 110 16,-38-37-16,-36 37 16,37-36-16,-38 73 15,1-37-15,-37 0 32,-37 37 61,-73 74-93,73-74 16,-147 37-16,-37 36 16,37-36-16,0 0 15,37 0-15,36 36 16,75-73-16,-1 0 15,147-73 95,74-1-95,74 0-15,-74 1 16,-37 36 0,-36 0-16,-38 37 15,-36 0 79,-74 37-78,-36 37-16,-38-1 15,75-36-15,-112 73 16,111-73-16,-110 74 16,110-75-16,-73 38 15,73-37-15,0-37 16,74 0 78,0-74-94,37 37 15,-1 1 1,-73-1-16,37 0 15,0 0-15,-37 74 125,-37 0-109,37 0 0,-37-37-1,37 73-15,-37-36 16,37 37 31,0-37 0,0 36-32,0-36 32,0 0 47,74-37-78,0 0-16,73 0 15,0 0-15,74 0 16,0 0-16,-37 73 15,-74-73-15,-36 0 16,0 37-16,-38 0 63,-36 0-48,0 0 1,0 36-1,-36 1-15,-1 0 16,0-38-16,-37 75 16,1-74-16,36-1 15,0-36-15,0 37 16,1-37-16,-1 0 141,37-73-141,0-1 15,0 0-15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25-09-27T17:31:34.146"/>
    </inkml:context>
    <inkml:brush xml:id="br0">
      <inkml:brushProperty name="width" value="0.2" units="cm"/>
      <inkml:brushProperty name="height" value="0.4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2105 804 0,'-73'0'16,"36"0"0,0 0-16,0 37 15,-36 37-15,36-37 16,-74-37-16,111 36 16,-73 38-16,-1-37 15,-36 0-15,-38 36 16,1-36-16,-37 74 15,37-75-15,-37 1 16,110-37-16,-73 74 16,73-37-16,37-37 15,-36 36 1,257-72 125,-37-38-126,0 37-15,74-110 16,-147 110-16,73-36 15,-73 36 1,-37 0-16,36-37 16,1 74-1,-111 37 142,-73 74-142,36-111-15,-36 73 16,-38 1-16,75-37 15,-111 110-15,73-147 16,-147 147-16,148-110 16,36 0-16,-36 0 15,110-1-15,37-72 110,73-75-95,37 74-15,-36-73 16,-1 36-16,38 1 16,-38-1-16,-36 74 15,36-74 1,-73 1-16,37 73 15,36-74-15,-73 37 16,73 37-16,1-110 16,-38 110-16,38-37 15,-111 0-15,73 0 16,-110 111 93,-36-37-93,-38 73-16,-36-36 16,0 73-16,0-73 15,-74 36-15,110-73 16,38 73-16,-1-110 15,37 0 95,37-36-110,37-38 15,74-73-15,36 73 16,111-184-16,-111 185 16,74-74-16,-148 73 15,38 0-15,-38 1 16,-146 146 109,-1 38-109,-36-38-16,-1 38 15,-73-38-15,74 1 16,-38 0-16,1-37 15,110-1 1,-73 1-16,73-37 16,0 37-16,74-111 93,147 1-93,-73-38 16,73-36-16,-74 73 16,74-36-16,-73 73 15,-1-73-15,-36 73 16,-38-37-16,1 74 16,-74 0 155,-73 37-171,-74 0 16,37 37-16,36-74 16,1 0-16,36 0 15,37 0-15,111-74 94,0 0-94,36-36 16,-36 36-16,36 37 15,-36-36-15,-37 73 16,110-74-16,-147 37 16,37 1-1,-37 72 63,0 75-62,-74-1-16,0-36 16,-36 73-16,-37-36 15,-37 109-15,110-146 16,-110 0-16,110-1 15,-36 1-15,36-37 16,38 0-16,36-74 94,110-111-79,-36 112-15,36-75 16,-36 1-16,73 36 16,-110 1-16,110-1 15,-147 37-15,37-36 16,0 36 0,-111 110 124,37-73-140,-110 37 16,0 74-16,73-111 15,-36 0-15,110 36 16,-37-36-16,37-36 78,73-1-78,1 0 16,0-37-16,-1 1 15,-36 36-15,0 37 16,-74 0 125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25-09-27T17:31:38.163"/>
    </inkml:context>
    <inkml:brush xml:id="br0">
      <inkml:brushProperty name="width" value="0.2" units="cm"/>
      <inkml:brushProperty name="height" value="0.4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516 1767 0,'36'0'16,"1"0"-1,0 0 17,37 74-17,-38-74 16,75 36-31,-74 1 16,36-37-16,1 0 16,36 37-16,74-37 15,0 37-15,-36-37 16,-1 0-16,74 0 16,-74 0-16,0 0 15,-36 0-15,-1 0 16,-36 0-16,36 0 15,-36 0-15,73 0 16,-36-74-16,-1 37 16,-110 1-16,74 36 15,-1-37-15,-36 37 16,0-37 125,-74 37-110,-37 0-16,38 0-15,-75 0 16,38 0-16,-111 0 16,110-37-16,-37 37 15,38 0-15,36 0 16,-37 0-16,38 0 16,-75 0-16,1-37 15,36 37 1,37 0-16,-36 0 15,36-37 64,37 1-64,0-38-15,37-36 16,73 36-16,74 0 15,37 1-15,-37-38 16,74 1-16,-148 110 16,74-74-16,-37-36 15,-36 73-15,73-37 16,-147 74 0,36-36-16,-36-1 15,0 37 1,-74 37 78,-147 36-94,74 1 15,-74-74-15,0 37 16,0-1-16,-37 75 15,0-111-15,74 37 16,-1-1-16,-36 38 16,0-74-16,0 37 15,0-37-15,74 0 16,73 0-16,0 0 16,0 0-16,74-37 109,73 0-93,75-73-16,-1 36 15,36 1-15,-35-1 16,-75 37-16,0-36 15,74 36-15,-36-37 16,-75 74-16,-36-37 16,37 0-1,-111 74 79,-37 0-94,-147 74 16,111-75-16,-221 38 15,73 36-15,0-73 16,111 0-16,73 0 16,-36 0-16,73-1 31,37-109 47,0-38-78,111 38 16,-1-38-16,37 1 15,-36 36-15,-38 37 16,38-73-16,-38 73 15,1 0-15,-37 1 16,37-38-16,-38 37 16,-146 37 93,36 0-109,-36 37 16,-37 37-16,-74 36 15,0-73 1,110 0-16,-109 73 16,109-110-16,74 74 15,0-74-15,74 0 110,184-111-95,37 38-15,0 36 16,-38-74-16,1 111 15,-147 0-15,-37 0 16,-37 111 93,-37-38-109,-37 75 16,-36-75 0,-1 38-16,-36-1 15,0-73-15,-37 73 16,37-36-16,-37 73 16,73-110-16,-73 110 15,110-110-15,-73 37 16,74-37-16,-38 110 15,74-147-15,-36 37 16,110 0 78,183-74-94,38 0 15,37-74-15,36 38 16,0-1-16,-73 37 16,-74 37-16,-74 0 15,38-36-15,-112 36 16,1 0-16,-74 36 94,-73 38-79,36-74-15,-36 74 16,36-38-16,-147 112 16,185-111-16,-148 36 15,73-73-15,-73 37 16,147-37-16,-73 37 15,73-37-15,0 0 16,74-74 62,110 37-78,-36-73 16,-1 73-16,74-73 15,-110 36-15,36 0 16,-36 1-16,-37 36 16,-37 0 15,-148 37 31,-109 0-46,-1-73-16,0 73 16,-73-74-16,73 37 15,-36-73-15,110 73 16,147 37-16,0-37 31,37 0-15,0 0-16,0-73 15,37-37-15,147-1 16,-37 38-16,74 0 16,0 36-16,-111 0 15,75 74-15,-149 0 16,1-36-16,0 36 125,37-74-109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25-09-27T17:31:41.897"/>
    </inkml:context>
    <inkml:brush xml:id="br0">
      <inkml:brushProperty name="width" value="0.2" units="cm"/>
      <inkml:brushProperty name="height" value="0.4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1215 699 0,'-37'0'63,"37"37"-63,-73 0 15,-1-1 1,37-36-16,0 0 15,37 74-15,-36-74 16,-1 0-16,0 37 16,37 0-16,-110-1 15,73 1-15,0 0 16,-37-37 0,37 74-16,-36-38 15,73 1-15,-74 0 16,74 0-16,-37-37 15,1 37 1,-1 36 0,0-73-1,0 0-15,74 0 110,110 0-95,-110-36-15,73-1 16,1 37-16,-74-74 16,110 0-16,-73 74 15,-38 0-15,1-73 16,0 73-16,0-37 15,0 37-15,-37-37 16,36 0-16,38 1 31,-74 72 110,-74 38-125,38 0-16,-1-38 15,-74 38-15,38-37 16,-38 73-16,-36-73 15,0 74-15,0-38 16,36-36-16,1 0 16,110 0-16,-37-37 15,37 36 79,37-36-94,36-36 16,-36-38-16,74 0 15,-38 38-15,-36-1 16,110-74-16,-110 111 16,37-110-16,36 73 15,-73-37-15,0 38 16,0-1-16,-1 0 15,1-37 1,37 1 0,-37 36 15,-111 37 47,37 37-62,-73 0-16,-1-37 15,-36 73-15,37-36 16,-1-37-16,38 37 16,36 36-1,37-109 110,37 36-125,36-111 16,111 38-16,-147 36 15,0 0-15,37 0 16,-1-36-16,-36 73 16,-37-37-16,37 37 15,-74 0 110,-37 0-125,-36 37 16,-1-1-16,1 1 16,0 37-16,-1-74 15,1 0-15,73 37 16,-37-37-16,111-74 125,74 37-110,-38-36-15,-36 36 16,73 37-16,1-74 16,-38 37-16,-36 1 15,0-1 1,-37 0 0,-74 37 140,-36 37-156,36-37 15,1 0 1,36 0-16,0 0 16,0 0 62,37-111-63,74 74-15,73-110 16,-36 147-16,36-110 16,-73 73-16,36 0 15,0-36-15,-73 73 16,-74 36 109,-36 38-109,-1-37-1,-36 36-15,73-36 16,-37 37-16,37-74 15,37 37-15,-36-1 16,-1-36-16,74 37 234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5-09-27T17:32:08.212"/>
    </inkml:context>
    <inkml:brush xml:id="br0">
      <inkml:brushProperty name="width" value="0.21167" units="cm"/>
      <inkml:brushProperty name="height" value="0.21167" units="cm"/>
      <inkml:brushProperty name="fitToCurve" value="1"/>
    </inkml:brush>
  </inkml:definitions>
  <inkml:trace contextRef="#ctx0" brushRef="#br0">1735 384 0 0,'23'-17'0'0,"-23"17"32"15,0 0 64-15,0 0-22 0,0 0-10 0,0 0-23 16,0 0 18-16,0 0-11 0,0 0-4 0,17-22-9 16,-17 22-11-16,0 0-2 0,0 0-10 15,0 0 11-15,0 0 2 0,0 0-7 0,0 0-3 16,0 0 5-16,0 0-5 0,0 0-8 0,0 0 2 16,0 0 1-16,0 0-1 0,0 0-3 0,0 0 8 15,0 0-4-15,0 0 5 0,0 0 7 0,0 0 11 16,0 0-4-16,0 0 3 0,0 0-4 15,0 0 9-15,0 0-7 0,0 0 5 0,0 0-7 16,0 0 9-16,0 0-14 0,0 0 9 0,0 0-8 16,0 0 5-16,0 0-10 0,0 0 11 15,0 0-15-15,0 0-10 0,0 0 18 0,0 0 2 16,0 0 28-16,0 0-31 0,0 0-2 0,0 0 16 16,0 0-12-16,-17-22 4 0,17 22-15 0,0 0 12 15,0 0-12-15,0 0 7 0,-40 0-9 16,40 0 29-16,0 0-44 0,0 0 11 0,-52 4-2 15,52-4 8-15,0 0-1 0,-42 0-3 0,42 0-5 16,0 0 4-16,-44-4-10 0,44 4 14 16,0 0-10-16,-48 0 5 0,48 0 0 0,0 0 10 15,-43 0-9-15,43 0 0 0,0 0 3 0,-46 0 4 16,46 0-8-16,0 0 11 0,-46-2-19 0,46 2 13 16,-37-1-11-16,37 1 10 0,-35-4-7 0,35 4 9 15,0 0-13-15,-52-6 33 0,52 6-36 16,0 0 5-16,-54-5-8 0,54 5 9 0,-40 0-6 15,40 0 12-15,-38-5-14 0,38 5 9 0,-38-2-8 16,38 2 6-16,-42-2-5 0,42 2-13 0,-38-2 15 16,38 2 6-16,-37-2-5 0,37 2 9 15,0 0-31-15,-52-3 32 0,52 3-8 0,0 0 4 16,-46-4-8-16,46 4 16 0,0 0-14 0,-52-5 9 16,52 5-14-16,-37-2 12 0,37 2 1 15,-39-5-8-15,39 5-7 0,-38 0 11 0,38 0-1 16,-41-5 2-16,41 5-8 0,-37-6 5 0,37 6-6 15,-34-3 6-15,34 3-7 0,0 0 10 0,-48-11-3 16,48 11-4-16,0 0 2 0,-46-6 5 16,46 6-8-16,0 0 4 0,-47-5-4 0,47 5 7 15,0 0-6-15,-46-2 4 0,46 2-4 0,0 0 10 16,-43-5-24-16,43 5 25 0,0 0-12 0,-42-4 1 16,42 4 4-16,0 0-4 0,0 0-4 15,-43-3 17-15,43 3-8 0,0 0 4 0,-36-5-7 16,36 5 2-16,0 0-3 0,-40-10 9 0,40 10-16 15,0 0 16-15,-42-4-11 0,42 4-2 16,0 0-9-16,-37-6 20 0,37 6-6 0,0 0-1 16,0 0 1-16,0 0 9 0,-38-4-11 0,38 4 67 15,0 0-78-15,0 0 5 0,0 0 2 16,0 0 5-16,0 0 2 0,0 0 10 0,0 0 2 16,0 0 2-16,0 0-1 0,0 0 7 0,0 0-28 15,0 0-21-15,-15-23 38 0,15 23 5 0,0 0-14 16,0 0 14-16,15-27-23 0,-15 27 10 0,0 0-7 15,32-22 3-15,-32 22-8 0,29-21 2 16,-29 21 11-16,37-18-3 0,-37 18-8 0,42-21 10 16,-42 21-15-16,35-18 17 0,-35 18-10 0,34-16 2 15,-34 16-2-15,0 0 12 0,32-17-12 0,-32 17 10 16,0 0-7-16,0 0 5 0,29-11-5 16,-29 11 12-16,0 0-6 0,0 0-12 0,0 0 5 15,0 0 1-15,0 0-8 0,0 0 0 0,0 0 4 16,0 0 8-16,0 0-9 0,0 0 9 15,0 0 20-15,0 0-24 0,0 0-17 0,-24 19 24 16,24-19-10-16,-25 14 3 0,25-14 24 0,-31 18-22 16,31-18 3-16,-32 18 3 0,32-18-30 0,-35 25 32 15,35-25-14-15,-35 28 16 0,35-28-14 16,-37 28 5-16,37-28-12 0,-33 32 17 0,33-32-30 16,-30 29 26-16,30-29 5 0,-26 33 2 0,26-33-3 15,-28 29 7-15,28-29-20 0,-15 32 13 0,15-32-8 16,-11 30 6-16,11-30-3 0,-9 31 10 0,9-31-14 15,0 0 14-15,-3 44-9 0,3-44 3 16,9 31-3-16,-9-31 6 0,15 27-8 0,-15-27 9 16,28 28-13-16,-28-28 10 0,34 27-15 0,-34-27 13 15,35 21-6-15,-35-21 5 0,32 19-2 16,-32-19 7-16,32 12-17 0,-32-12 15 0,0 0-5 16,39 12 1-16,-39-12-22 0,0 0 27 0,0 0-35 15,38 4-11-15,-38-4-55 0,0 0-21 16,0 0-44-16,29-11-61 0,-29 11-250 0,0 0 155 15,0 0 200-15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5-09-27T17:32:25.445"/>
    </inkml:context>
    <inkml:brush xml:id="br0">
      <inkml:brushProperty name="width" value="0.21167" units="cm"/>
      <inkml:brushProperty name="height" value="0.21167" units="cm"/>
      <inkml:brushProperty name="fitToCurve" value="1"/>
    </inkml:brush>
  </inkml:definitions>
  <inkml:trace contextRef="#ctx0" brushRef="#br0">4400 607 0 0,'0'0'126'16,"0"0"114"-16,-8-29-41 0,8 29-49 15,0 0-12-15,0 0-25 0,0 0-16 0,0 0-19 16,0 0-8-16,0 0-19 0,0 0-6 0,0 0-14 16,0 0 8-16,0 0-10 0,0 0 10 0,0 0-3 15,0 0 0-15,0 0-12 0,0 0 8 0,0 0-32 16,0 0 30-16,0 0-7 0,0 0 11 0,0 0-4 16,0 0 4-16,0 0 0 0,0 0-1 15,43 14 0-15,-43-14-5 0,0 0-14 0,22 28 6 16,-22-28-15-16,0 0 17 0,20 32-22 0,-20-32 11 15,12 26-15-15,-12-26-2 0,14 24 5 16,-14-24 6-16,0 0-5 0,11 34 6 0,-11-34-62 16,0 0 58-16,9 37-13 0,-9-37 2 0,0 0-14 15,3 35 1-15,-3-35 0 0,0 0 2 16,-6 33-7-16,6-33 13 0,0 0-7 0,-9 28 8 16,9-28-9-16,0 0 4 0,-25 28 0 0,25-28 11 15,0 0-13-15,-29 18 10 0,29-18-2 0,0 0 3 16,-37 12-6-16,37-12 10 0,0 0-31 0,-40 6 40 15,40-6-6-15,0 0 8 0,0 0-7 16,-40-7 8-16,40 7-13 0,0 0 10 0,-34-17-7 16,34 17 6-16,0 0-8 0,-26-23 11 0,26 23-8 15,-24-17 6-15,24 17-11 0,-20-21 2 16,20 21-10-16,-17-22 12 0,17 22-10 0,0 0 9 16,-20-24 0-16,20 24 8 0,0 0-13 0,0 0 5 15,-17-25-11-15,17 25 4 0,0 0 20 16,0 0-25-16,0 0-4 0,0 0 14 0,0 0-14 15,0 0 15-15,0 0-9 0,0 0 11 0,0 0-8 16,0 0 11-16,-6 32-8 0,6-32 14 0,0 0-6 16,0 0 1-16,0 0-13 0,-3 38 13 15,3-38-2-15,0 0 16 0,0 0-21 0,-6 33-2 16,6-33 4-16,0 0 5 0,-14 26-9 0,14-26 6 16,0 0-6-16,-20 27 10 0,20-27-6 0,0 0 7 15,-28 25-11-15,28-25 13 0,-23 14-10 16,23-14 10-16,-36 16-10 0,36-16 5 0,-33 14-5 15,33-14 10-15,-40 11-9 0,40-11 10 0,-44 11-5 16,44-11 9-16,-37 6-12 0,37-6 10 0,-40-3-11 16,40 3 6-16,-32 7 10 0,32-7-15 15,-37 3-10-15,37-3 13 0,0 0-16 0,-54 1-6 16,54-1-13-16,0 0 3 0,-47 0-49 0,47 0 27 16,0 0-23-16,-37-4-24 0,37 4-82 15,0 0-129-15,0 0 95 0,0 0 71 0</inkml:trace>
  <inkml:trace contextRef="#ctx0" brushRef="#br0" timeOffset="391">4802 1368 0 0,'0'0'359'0,"0"0"-58"15,0 0-55-15,25-18-47 0,-25 18-41 0,0 0-14 16,0 0-38-16,0 0-2 0,0 0-36 0,0 0-7 16,0 0-26-16,0 0 1 0,0 0-14 15,0 0 3-15,0 0-15 0,0 0-1 0,-31 11-16 16,31-11-24-16,0 0 6 0,0 0 4 0,0 0-10 16,0 0 55-16,0 0-104 0,0 0-11 15,-32 10-11-15,32-10-20 0,0 0-48 0,0 0-53 16,0 0-179-16,-28-21 139 0,28 21 251 0</inkml:trace>
  <inkml:trace contextRef="#ctx0" brushRef="#br0" timeOffset="844">4019 604 0 0,'0'0'153'0,"0"0"112"0,-6-33-59 0,6 33-41 16,0 0-11-16,0 0-32 0,0 0-19 0,0 0-17 15,0 0-18-15,0 0-5 0,0 0 12 0,0 0-36 16,0 0-5-16,-36-8-3 0,36 8 4 0,0 0-2 16,-34 15-3-16,34-15-6 0,0 0-5 15,-34 15 8-15,34-15-4 0,0 0-3 0,-34 14-31 16,34-14 24-16,0 0-2 0,-32 14 0 0,32-14 2 15,0 0-12-15,-31 11 8 0,31-11-17 16,0 0 11-16,-37 15 1 0,37-15-9 0,-29 10-27 16,29-10 3-16,-37 10-26 0,37-10-8 0,-33 8-32 15,33-8-6-15,0 0-38 0,-34 11-33 16,34-11-269-16,0 0 151 0,0 0 218 0</inkml:trace>
  <inkml:trace contextRef="#ctx0" brushRef="#br0" timeOffset="1860">3249 502 162 0,'0'0'305'0,"3"-34"-57"0,-3 34-35 15,0 0-41-15,0 0-35 0,0 0-15 16,0 0-28-16,0 0-11 0,0 0-13 0,0 0-3 15,0 0-13-15,0 0-34 0,0 0 30 0,34 24 7 16,-34-24 11-16,12 32-23 0,-12-32 38 0,17 41-65 16,-17-41 16-16,14 42-18 0,-14-42 9 15,20 45-20-15,-20-45 18 0,17 48-14 0,-17-48 4 16,20 47-10-16,-20-47 3 0,17 50 4 0,-17-50 34 16,20 47-61-16,-20-47 19 0,16 47-7 0,-16-47 9 15,13 47-10-15,-13-47-1 0,24 45-1 0,-24-45 23 16,20 43-29-16,-20-43 10 0,20 37 0 15,-20-37 13-15,20 37-13 0,-20-37 5 0,17 31-1 16,-17-31 8-16,12 25-11 0,-12-25 7 0,0 0-3 16,14 25-12-16,-14-25 6 0,0 0 2 15,0 0-13-15,0 0 12 0,8 32-8 0,-8-32 22 16,0 0-17-16,0 0 14 0,0 0-18 0,0 0 4 16,-5 34 58-16,5-34-57 0,0 0-9 15,0 0 15-15,-23 22-7 0,23-22 1 0,0 0-1 16,-34 16-1-16,34-16-4 0,-26 11 9 0,26-11-5 15,0 0 6-15,-43 11-65 0,43-11 75 0,0 0-2 16,-53 7 0-16,53-7-14 0,-40-1 2 0,40 1-8 16,-43-2 9-16,43 2 0 0,-45-7 3 15,45 7-6-15,-37-5-4 0,37 5-20 0,0 0 23 16,-43-10-9-16,43 10 9 0,0 0-6 0,-33-10-8 16,33 10-5-16,0 0 17 0,-26-16-8 0,26 16 15 15,0 0 36-15,0 0-41 0,-17-32 0 16,17 32 7-16,0 0-3 0,-3-31 8 0,3 31-8 15,0 0 14-15,0 0-9 0,3-35 2 0,-3 35 10 16,0 0 2-16,0 0-8 0,17-27 18 16,-17 27-23-16,0 0 11 0,0 0-10 0,36-9 9 15,-36 9-11-15,0 0 10 0,54 2-18 0,-54-2 17 16,40 11-6-16,-40-11 2 0,40 14-5 16,-40-14 1-16,43 22-18 0,-43-22 16 0,40 25 21 15,-40-25-19-15,37 25-16 0,-37-25 18 0,26 25-10 16,-26-25 9-16,24 29-13 0,-24-29 18 0,26 32-12 15,-26-32-5-15,11 29-3 0,-11-29 16 0,0 0-10 16,6 43 12-16,-6-43-13 0,-3 34 6 16,3-34-12-16,-11 33 0 0,11-33-11 0,-12 34-3 15,12-34-16-15,-23 32 44 0,23-32-71 0,-28 28-7 16,28-28-7-16,-33 27-13 0,33-27-5 0,-34 27-17 16,34-27-21-16,-38 16-25 0,38-16-220 15,-31 10 135-15,31-10 77 0</inkml:trace>
  <inkml:trace contextRef="#ctx0" brushRef="#br0" timeOffset="2377">3863 0 0 0,'0'0'271'16,"0"0"-65"-16,0 0-52 0,0 0-7 0,0 0-12 15,0 0-19-15,0 0-26 0,0 0-2 0,0 0-16 16,0 0-8-16,0 0-17 0,-11 24-3 0,11-24-9 15,-15 25 9-15,15-25-12 0,-17 26 10 16,17-26-11-16,-28 32-1 0,28-32-5 0,-32 30 2 16,32-30-15-16,-34 31 8 0,34-31-12 0,-33 32 4 15,10-16 8-15,3 1-52 0,-3-2 33 16,1 2 18-16,2 1-16 0,0-3 6 0,0 3 11 16,-3 0-54-16,3-2-38 0,20-16-18 0,-43 32-31 15,43-32-38-15,-36 27-69 0,36-27-200 0,-30 25 148 16,30-25 227-16</inkml:trace>
  <inkml:trace contextRef="#ctx0" brushRef="#br0" timeOffset="3110">2592 1271 231 0,'0'0'326'0,"0"0"-60"16,0 0-23-16,11-36-39 0,-11 36-15 0,0 0-45 15,0 0-5-15,0 0-42 0,0 0-14 0,0 0-25 16,0 0 1-16,0 0-34 0,0 0-30 16,0 0 31-16,0 0 7 0,41 7-11 0,-41-7 0 15,0 0-4-15,20 21 46 0,-20-21-60 0,0 0 6 16,19 30-9-16,-19-30 3 0,0 0-5 16,18 32-1-16,-18-32 2 0,0 0 3 0,8 33-22 15,-8-33 22-15,0 0-3 0,0 0 1 0,0 41-1 16,0-41 2-16,0 0 2 0,-9 29-14 15,9-29 12-15,-14 23 2 0,14-23-7 0,0 0 3 16,-20 27-3-16,20-27-2 0,0 0-2 0,-25 23 2 16,25-23 1-16,0 0 3 0,-32 19 11 0,32-19-4 15,-34 9-10-15,34-9 14 0,-39 11-18 16,39-11 13-16,-40 2-2 0,40-2 1 0,-48 5-14 16,48-5 13-16,-46 0-11 0,46 0 11 0,-45 0-5 15,45 0 47-15,0 0-59 0,-49-2 23 0,49 2 3 16,0 0-11-16,-43-8 8 0,43 8 8 0,-24-15-12 15,24 15 24-15,-26-16-2 0,26 16-3 16,-20-23-3-16,20 23-8 0,-20-30-9 0,20 30 11 16,-20-32-10-16,20 32 6 0,-14-35 1 0,14 35-2 15,-6-33-29-15,6 33-21 0,0 0-23 0,0-49-13 16,0 49-28-16,6-29-13 0,-6 29-42 16,14-31-20-16,-14 31-52 0,11-29-82 0,-11 29-145 15,12-34 153-15,-12 34 207 0</inkml:trace>
  <inkml:trace contextRef="#ctx0" brushRef="#br0" timeOffset="3328">2222 926 2 0,'23'-29'435'16,"-23"29"-106"-16,0 0-71 0,0 0-57 15,14-24-36-15,-14 24-27 0,0 0-49 0,0 0-4 16,0 0-31-16,0 0-27 0,0 0-25 0,0 0-43 16,0 0-38-16,0 0-30 0,0 0-52 15,0 0-42-15,0 0-256 0,6 38 152 0,-6-38 208 16</inkml:trace>
  <inkml:trace contextRef="#ctx0" brushRef="#br0" timeOffset="6359">42 1144 0 0,'0'0'217'15,"0"0"-4"-15,0 0-51 0,0 0-20 0,0 0 0 16,-13-25-33-16,13 25-16 0,0 0-14 15,0 0-11-15,0 0-16 0,0 0-11 0,0 0 22 16,0 0-31-16,0 0 0 0,0 0-12 0,0 0 6 16,8-29-9-16,-8 29 8 0,0 0-29 0,0 0 38 15,20-21-5-15,-20 21 2 0,0 0-16 0,29-13 13 16,-29 13-20-16,0 0 19 0,42-11-11 16,-42 11 3-16,33-9 3 0,-33 9 5 0,36-5-15 15,-36 5 8-15,35-4-2 0,-35 4 2 0,41-3-13 16,-41 3 7-16,39 0-15 0,-39 0 17 0,40 0-10 15,-40 0 7-15,38 6-9 0,-38-6 7 16,42 4-2-16,-42-4 6 0,43 4-4 0,-43-4 8 16,38 7 2-16,-38-7-6 0,38 7 6 0,-38-7-1 15,37 6-6-15,-37-6 5 0,34 9-15 0,-34-9 24 16,32 7-20-16,-32-7 11 0,32 7-10 16,-32-7 9-16,29 13-9 0,-29-13 6 0,33 12-9 15,-33-12 3-15,30 14-3 0,-30-14 8 0,33 15-4 16,-33-15 4-16,29 21-5 0,-29-21-6 15,30 14-7-15,-30-14 6 0,0 0-3 0,31 22 4 16,-31-22-7-16,0 0 10 0,31 21-8 0,-31-21 16 16,0 0-21-16,29 23 14 0,-29-23-1 0,17 20-44 15,-17-20 40-15,0 0 16 0,23 27-12 16,-23-27-1-16,17 21-14 0,-17-21 15 0,0 0-13 16,23 31 5-16,-23-31-9 0,0 0 8 0,20 29 5 15,-20-29-3-15,0 0-5 0,17 26 16 0,-17-26-12 16,0 0 16-16,0 0-11 0,6 36-1 15,-6-36 1-15,0 0-13 0,0 0 2 0,11 32 9 16,-11-32 1-16,0 0-11 0,0 0 13 0,3 37-12 16,-3-37 24-16,0 0-12 0,0 0-10 0,-3 34 4 15,3-34 8-15,0 0-6 0,-11 29-1 16,11-29 11-16,0 0-14 0,-14 23 9 0,14-23-1 16,0 0-9-16,-18 22 55 0,18-22-58 0,0 0-5 15,-17 23 18-15,17-23-22 0,0 0 7 0,-25 19-4 16,25-19-12-16,0 0 32 0,-18 22 3 15,18-22-21-15,0 0 5 0,-25 17 15 0,25-17-13 16,0 0 12-16,-20 17-5 0,20-17 2 0,0 0-6 16,-26 18 4-16,26-18 9 0,0 0-16 0,-29 16 7 15,29-16 0-15,0 0 5 0,-31 13-9 16,31-13 6-16,0 0-16 0,-27 17 19 0,27-17-22 16,0 0 52-16,-26 13-35 0,26-13-2 0,0 0-1 15,0 0 2-15,-33 13-11 0,33-13 10 0,0 0-6 16,-27 12 1-16,27-12 0 0,0 0 3 15,-37 10-12-15,37-10 13 0,0 0-4 0,-43 11 3 16,43-11 1-16,0 0-3 0,-43 11 0 0,43-11 12 16,0 0-11-16,-43 7 39 0,43-7-42 0,0 0-5 15,-31 6-1-15,31-6 3 0,0 0 1 16,-34 5 5-16,34-5-8 0,0 0 9 0,-35 3-17 16,35-3 15-16,0 0-4 0,0 0 8 0,-46 6-11 15,46-6 5-15,0 0-13 0,-34 5 16 16,34-5-8-16,0 0 10 0,-40 0-6 0,40 0 1 15,0 0-12-15,0 0 21 0,-41-3-1 0,41 3-4 16,0 0-5-16,-38 0 54 0,38 0-55 0,0 0-2 16,-42-3-10-16,42 3 16 0,0 0-5 0,-47 0 2 15,47 0-19-15,0 0 15 0,-43 0-6 16,43 0-9-16,0 0 1 0,-45 3 16 0,45-3-42 16,0 0 29-16,0 0 20 0,-37 3 9 0,37-3-14 15,0 0 14-15,0 0-15 0,-35 6 16 0,35-6-11 16,0 0 2-16,0 0-18 0,0 0 4 15,0 0-10-15,0 0 0 0,0 0-4 0,-34 6 14 16,34-6 2-16,0 0 8 0,0 0-10 0,0 0 23 16,0 0-19-16,0 0 12 0,0 0-20 0,0 0 3 15,0 0-17-15,0 0 0 0,0 0-18 16,0 0-10-16,0 0-7 0,0 0-23 0,0 0-21 16,0 0-25-16,0 0-45 0,0 0-202 0,0 0 135 15,0 0 77-15</inkml:trace>
  <inkml:trace contextRef="#ctx0" brushRef="#br0" timeOffset="8016">672 934 0 0,'0'0'105'0,"0"0"129"0,0 0-46 0,0 0-20 0,0 0-24 15,0 0-2-15,0 0-37 0,0 0 3 16,0 0-23-16,0 0-7 0,0 0-17 0,0 0 10 15,0 0-29-15,0 0 16 0,0 0-22 0,0 0 13 16,0 0-17-16,0 0 0 0,0 0-4 16,0 0-5-16,0 0-7 0,0 0 9 0,0 0-8 15,0 0 2-15,0 0-2 0,0 0-5 0,0 0-12 16,0 0 13-16,0 0-16 0,-21 15 11 16,21-15-5-16,0 0 12 0,0 0-15 0,0 0 2 15,0 0-4-15,0 0 8 0,0 0 1 0,0 0 3 16,0 0-18-16,0 0 25 0,0 0-16 0,0 0 6 15,20-19-3-15,-20 19-4 0,0 0-6 16,15-21 13-16,-15 21-55 0,0 0 66 0,25-29-14 16,-25 29 10-16,20-19-6 0,-20 19 4 0,21-20-15 15,-21 20 7-15,23-23 7 0,-23 23-2 0,29-25-16 16,-29 25 20-16,28-21-20 0,-28 21 17 0,32-25-19 16,-32 25 10-16,31-25-9 0,-31 25 20 0,32-25-20 15,-32 25 15-15,34-25-14 0,-34 25 9 16,32-30-8-16,-32 30 19 0,26-28-19 0,-26 28 8 15,29-29 14-15,-29 29-5 0,31-28-16 0,-31 28 62 16,28-25-56-16,-28 25-6 0,29-26-17 16,-29 26 18-16,28-29-2 0,-28 29 9 0,29-28-16 15,-29 28 17-15,29-27-18 0,-29 27 20 0,31-27-11 16,-31 27 30-16,26-25-22 0,-26 25 0 16,26-25-4-16,-26 25 4 0,26-23-3 0,-26 23 12 15,24-24-12-15,-24 24 9 0,26-23-10 0,-26 23 4 16,28-24-11-16,-28 24 15 0,26-22-14 0,-26 22 6 15,28-22-11-15,-28 22 22 0,26-23-8 16,-26 23 4-16,26-19 10 0,-26 19 9 0,0 0-11 16,23-22 0-16,-23 22 4 0,0 0-3 0,0 0-6 15,17-20 10-15,-17 20-17 0,0 0 14 0,0 0-16 16,0 0 17-16,0 0-10 0,0 0 4 0,0 0 17 16,0 0-26-16,0 0 3 0,0 0 7 0,6-30-7 15,-6 30-2-15,0 0-13 0,0 0 8 16,0 0 6-16,0 0 3 0,-29-13-10 0,29 13 9 15,0 0-18-15,-34-10-20 0,34 10 34 0,0 0 13 16,-43-8-9-16,43 8-6 0,0 0 4 16,-44-7 7-16,44 7-18 0,0 0 9 0,-39-5 2 15,39 5-9-15,0 0 8 0,0 0 6 0,0 0-5 16,0 0-3-16,0 0-6 0,-38-1 10 0,38 1 2 16,0 0-7-16,0 0-12 0,0 0 15 15,0 0-12-15,0 0 12 0,0 0-4 0,0 0 5 16,0 0-13-16,0 0 12 0,0 0-14 0,0 0 10 15,0 0 0-15,0 0-2 0,0 0 4 0,0 0-55 16,0 0 52-16,0 0 13 0,0 0-22 16,0 0 24-16,0 0-19 0,28 19 14 0,-28-19-18 15,0 0 18-15,36 14 2 0,-36-14-6 0,0 0-7 16,37 20 6-16,-37-20-17 0,26 16 10 0,-26-16 3 16,28 18 7-16,-28-18-9 0,26 18 5 0,-26-18-2 15,23 23 3-15,-23-23 1 0,20 23 1 0,-20-23-3 16,14 26-4-16,-14-26-5 0,9 36 9 15,-9-36-9-15,5 31 5 0,-5-31-4 0,0 0-4 16,0 52 12-16,0-52-4 0,-5 32-37 0,5-32 46 16,-9 34-13-16,9-34 17 0,-14 32-17 0,14-32 7 15,-20 27 5-15,20-27 17 0,-23 26-27 16,23-26-1-16,-29 25-3 0,29-25-9 0,-28 19-14 16,28-19-10-16,0 0-16 0,-32 20-15 0,32-20-45 15,0 0-14-15,0 0-32 0,0 0-29 16,-20 18-91-16,20-18-155 0,0 0 151 0,28-10 221 15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45F03D-4602-4FB8-AC74-565F9BCAAD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B356686-F436-4F4A-934D-E2D918D892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31F0DA-4D05-4EFA-9B2C-B4041AAD35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E71A7-2434-42F6-B46C-0E387C0A7B37}" type="datetimeFigureOut">
              <a:rPr lang="en-US" smtClean="0"/>
              <a:t>10/7/2025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AE81F6-C8AE-4795-9890-0F24D9DC7C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2A7750-9BCD-411D-BA93-179E576FF4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110ED-51B7-4CDA-8587-6E94E5623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5190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23AEC2-D681-43A8-B71F-1F18FF4C21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C3E2A80-0824-41F7-9C75-3F794C29F4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13B723-195B-4D5F-935E-31B83DA2D8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E71A7-2434-42F6-B46C-0E387C0A7B37}" type="datetimeFigureOut">
              <a:rPr lang="en-US" smtClean="0"/>
              <a:t>10/7/2025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9337C7-FC8E-4D3B-ABD1-E007850A65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93CD1B-4576-4F9B-998B-85BE3B4D7E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110ED-51B7-4CDA-8587-6E94E5623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455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873DBD1-F506-420B-96B8-139ACF00C85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978048-7B25-495C-8C15-97FD1CDB93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6C4BD9-D042-4EF4-AD98-73E12DC643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E71A7-2434-42F6-B46C-0E387C0A7B37}" type="datetimeFigureOut">
              <a:rPr lang="en-US" smtClean="0"/>
              <a:t>10/7/2025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680CB9-14AB-4E9F-A15F-CBEF5F83F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F20605-79E6-45FD-B235-B570EABF55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110ED-51B7-4CDA-8587-6E94E5623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5770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48572-2BBB-4A4F-ADD0-6DAED6215D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6ED7A5-385A-49B5-B200-0CBBC39238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645218-863C-46EF-B212-6AF9A42CAC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E71A7-2434-42F6-B46C-0E387C0A7B37}" type="datetimeFigureOut">
              <a:rPr lang="en-US" smtClean="0"/>
              <a:t>10/7/2025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D0FF3C-79E6-4C71-A03E-A931B87299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6D83DE-27CD-40BB-8DCE-5FC72D4EE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110ED-51B7-4CDA-8587-6E94E5623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09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C19EC2-40E9-45C7-A968-F3786A37E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683538-116F-4E19-9C16-B3E0EE0126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0E7317-002F-40DC-9510-77FF4F61AA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E71A7-2434-42F6-B46C-0E387C0A7B37}" type="datetimeFigureOut">
              <a:rPr lang="en-US" smtClean="0"/>
              <a:t>10/7/2025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71BC74-D83F-45FF-A126-5562224842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1AD711-B5DC-4927-B145-65CA74447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110ED-51B7-4CDA-8587-6E94E5623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7384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A5B1EB-F7A9-4207-99F9-616BC4B80F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606454-2E49-4273-812A-72EF5A4255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DD1FC4-D1DB-4280-83FC-0B78FD657D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567D5D-EBF2-4AF7-ADAD-4020F02AC2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E71A7-2434-42F6-B46C-0E387C0A7B37}" type="datetimeFigureOut">
              <a:rPr lang="en-US" smtClean="0"/>
              <a:t>10/7/2025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F7FD02-28BB-4C09-BA1E-2A7E6B28A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4507E7-CC74-45EF-9DA2-4A5FCDD31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110ED-51B7-4CDA-8587-6E94E5623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7841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B057FD-94D2-425F-817A-F0ECD66A97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10B1DE-E925-43D3-97F7-3CD9675A9F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8EDD0C-BB9D-4AA2-98F5-2898360EA3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7EAA309-FA53-4CFD-85E7-4F85FCFD8F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3F7738F-A093-4012-AC06-A3DE2DEE407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B30250-718B-4517-AFAB-EF6E0F21F5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E71A7-2434-42F6-B46C-0E387C0A7B37}" type="datetimeFigureOut">
              <a:rPr lang="en-US" smtClean="0"/>
              <a:t>10/7/2025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924E3F4-F137-4DBC-9D48-1E98943BE3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0A64A90-3B65-4874-AA4D-AFCD7C8C76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110ED-51B7-4CDA-8587-6E94E5623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0389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0FE89F-366E-4B48-B365-A2B97C402D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E40E28A-D8DB-4641-B5F8-26DBA77727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E71A7-2434-42F6-B46C-0E387C0A7B37}" type="datetimeFigureOut">
              <a:rPr lang="en-US" smtClean="0"/>
              <a:t>10/7/2025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5302FE-A24B-4220-B04D-2962BDDF9F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598BC9-BD86-4DE4-B7B3-8A5421F45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110ED-51B7-4CDA-8587-6E94E5623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7981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0B4E655-861F-4912-BCC7-ADCA9CC96A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E71A7-2434-42F6-B46C-0E387C0A7B37}" type="datetimeFigureOut">
              <a:rPr lang="en-US" smtClean="0"/>
              <a:t>10/7/2025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DFDFB96-1C4D-4828-9B30-F6D3AF44A3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43E041-8CEC-411A-9927-6DBBA45AC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110ED-51B7-4CDA-8587-6E94E5623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69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D47047-55C2-485F-95D3-A87C90EEF8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F943C-0FE7-42B2-BA07-5CF3BEC3AC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A32A99-7319-4360-BE3F-74FA23A892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4D8352-1BB1-41B0-BEBA-9F9B1A68A3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E71A7-2434-42F6-B46C-0E387C0A7B37}" type="datetimeFigureOut">
              <a:rPr lang="en-US" smtClean="0"/>
              <a:t>10/7/2025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817AAC-BAF8-4C66-AA33-7FE066E32E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F25A57-907A-4298-9E0A-4B61DC478A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110ED-51B7-4CDA-8587-6E94E5623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9485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F8778D-FA61-4C5B-B01D-527079E37A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A9C9390-9F62-44AA-8FA7-CD3CD337DD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6B12C4-C378-493F-889B-ED11D853DA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41B886-8204-4CF9-A2DC-2888BEEF5E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E71A7-2434-42F6-B46C-0E387C0A7B37}" type="datetimeFigureOut">
              <a:rPr lang="en-US" smtClean="0"/>
              <a:t>10/7/2025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C23B96-ABB9-4670-8B0D-A88F20543E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6FE1F1-A9BE-4296-924A-C7ED81372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110ED-51B7-4CDA-8587-6E94E5623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6457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1A52440-24A5-4827-89B8-C11E29F8F1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BB3B59-7774-4196-91A6-86B7B4929D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AB0AB0-102A-4A81-9E84-D17E0605E3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4E71A7-2434-42F6-B46C-0E387C0A7B37}" type="datetimeFigureOut">
              <a:rPr lang="en-US" smtClean="0"/>
              <a:t>10/7/2025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CCA762-A3F5-4673-A8FB-70D59FE563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1B2C86-7E50-4B93-AAA8-73E03E2DC1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4110ED-51B7-4CDA-8587-6E94E5623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390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png"/><Relationship Id="rId13" Type="http://schemas.openxmlformats.org/officeDocument/2006/relationships/customXml" Target="../ink/ink135.xml"/><Relationship Id="rId3" Type="http://schemas.openxmlformats.org/officeDocument/2006/relationships/image" Target="../media/image8.emf"/><Relationship Id="rId7" Type="http://schemas.openxmlformats.org/officeDocument/2006/relationships/customXml" Target="../ink/ink132.xml"/><Relationship Id="rId12" Type="http://schemas.openxmlformats.org/officeDocument/2006/relationships/image" Target="../media/image100.png"/><Relationship Id="rId2" Type="http://schemas.openxmlformats.org/officeDocument/2006/relationships/image" Target="../media/image7.jfif"/><Relationship Id="rId16" Type="http://schemas.openxmlformats.org/officeDocument/2006/relationships/image" Target="../media/image10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7.png"/><Relationship Id="rId11" Type="http://schemas.openxmlformats.org/officeDocument/2006/relationships/customXml" Target="../ink/ink134.xml"/><Relationship Id="rId5" Type="http://schemas.openxmlformats.org/officeDocument/2006/relationships/customXml" Target="../ink/ink131.xml"/><Relationship Id="rId15" Type="http://schemas.openxmlformats.org/officeDocument/2006/relationships/customXml" Target="../ink/ink136.xml"/><Relationship Id="rId10" Type="http://schemas.openxmlformats.org/officeDocument/2006/relationships/image" Target="../media/image99.png"/><Relationship Id="rId4" Type="http://schemas.openxmlformats.org/officeDocument/2006/relationships/image" Target="../media/image95.png"/><Relationship Id="rId9" Type="http://schemas.openxmlformats.org/officeDocument/2006/relationships/customXml" Target="../ink/ink133.xml"/><Relationship Id="rId14" Type="http://schemas.openxmlformats.org/officeDocument/2006/relationships/image" Target="../media/image10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png"/><Relationship Id="rId13" Type="http://schemas.openxmlformats.org/officeDocument/2006/relationships/customXml" Target="../ink/ink141.xml"/><Relationship Id="rId18" Type="http://schemas.openxmlformats.org/officeDocument/2006/relationships/image" Target="../media/image112.png"/><Relationship Id="rId26" Type="http://schemas.openxmlformats.org/officeDocument/2006/relationships/image" Target="../media/image105.png"/><Relationship Id="rId3" Type="http://schemas.openxmlformats.org/officeDocument/2006/relationships/image" Target="../media/image97.emf"/><Relationship Id="rId21" Type="http://schemas.openxmlformats.org/officeDocument/2006/relationships/customXml" Target="../ink/ink145.xml"/><Relationship Id="rId7" Type="http://schemas.openxmlformats.org/officeDocument/2006/relationships/customXml" Target="../ink/ink138.xml"/><Relationship Id="rId12" Type="http://schemas.openxmlformats.org/officeDocument/2006/relationships/image" Target="../media/image109.png"/><Relationship Id="rId17" Type="http://schemas.openxmlformats.org/officeDocument/2006/relationships/customXml" Target="../ink/ink143.xml"/><Relationship Id="rId25" Type="http://schemas.openxmlformats.org/officeDocument/2006/relationships/customXml" Target="../ink/ink147.xml"/><Relationship Id="rId2" Type="http://schemas.openxmlformats.org/officeDocument/2006/relationships/image" Target="../media/image96.png"/><Relationship Id="rId16" Type="http://schemas.openxmlformats.org/officeDocument/2006/relationships/image" Target="../media/image111.png"/><Relationship Id="rId20" Type="http://schemas.openxmlformats.org/officeDocument/2006/relationships/image" Target="../media/image1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6.png"/><Relationship Id="rId11" Type="http://schemas.openxmlformats.org/officeDocument/2006/relationships/customXml" Target="../ink/ink140.xml"/><Relationship Id="rId24" Type="http://schemas.openxmlformats.org/officeDocument/2006/relationships/image" Target="../media/image115.png"/><Relationship Id="rId5" Type="http://schemas.openxmlformats.org/officeDocument/2006/relationships/customXml" Target="../ink/ink137.xml"/><Relationship Id="rId15" Type="http://schemas.openxmlformats.org/officeDocument/2006/relationships/customXml" Target="../ink/ink142.xml"/><Relationship Id="rId23" Type="http://schemas.openxmlformats.org/officeDocument/2006/relationships/customXml" Target="../ink/ink146.xml"/><Relationship Id="rId28" Type="http://schemas.openxmlformats.org/officeDocument/2006/relationships/image" Target="../media/image116.png"/><Relationship Id="rId10" Type="http://schemas.openxmlformats.org/officeDocument/2006/relationships/image" Target="../media/image108.png"/><Relationship Id="rId19" Type="http://schemas.openxmlformats.org/officeDocument/2006/relationships/customXml" Target="../ink/ink144.xml"/><Relationship Id="rId4" Type="http://schemas.openxmlformats.org/officeDocument/2006/relationships/image" Target="../media/image103.png"/><Relationship Id="rId9" Type="http://schemas.openxmlformats.org/officeDocument/2006/relationships/customXml" Target="../ink/ink139.xml"/><Relationship Id="rId14" Type="http://schemas.openxmlformats.org/officeDocument/2006/relationships/image" Target="../media/image110.png"/><Relationship Id="rId22" Type="http://schemas.openxmlformats.org/officeDocument/2006/relationships/image" Target="../media/image114.png"/><Relationship Id="rId27" Type="http://schemas.openxmlformats.org/officeDocument/2006/relationships/customXml" Target="../ink/ink148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customXml" Target="../ink/ink150.xml"/><Relationship Id="rId13" Type="http://schemas.openxmlformats.org/officeDocument/2006/relationships/image" Target="../media/image121.png"/><Relationship Id="rId3" Type="http://schemas.openxmlformats.org/officeDocument/2006/relationships/image" Target="../media/image117.png"/><Relationship Id="rId7" Type="http://schemas.openxmlformats.org/officeDocument/2006/relationships/image" Target="../media/image1180.png"/><Relationship Id="rId12" Type="http://schemas.openxmlformats.org/officeDocument/2006/relationships/customXml" Target="../ink/ink152.xml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49.xml"/><Relationship Id="rId11" Type="http://schemas.openxmlformats.org/officeDocument/2006/relationships/image" Target="../media/image120.png"/><Relationship Id="rId5" Type="http://schemas.openxmlformats.org/officeDocument/2006/relationships/image" Target="../media/image118.png"/><Relationship Id="rId10" Type="http://schemas.openxmlformats.org/officeDocument/2006/relationships/customXml" Target="../ink/ink151.xml"/><Relationship Id="rId4" Type="http://schemas.openxmlformats.org/officeDocument/2006/relationships/hyperlink" Target="http://yobutakei.deviantart.com/art/Thinking-Melly-246896518" TargetMode="External"/><Relationship Id="rId9" Type="http://schemas.openxmlformats.org/officeDocument/2006/relationships/image" Target="../media/image11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6.png"/><Relationship Id="rId13" Type="http://schemas.openxmlformats.org/officeDocument/2006/relationships/customXml" Target="../ink/ink156.xml"/><Relationship Id="rId18" Type="http://schemas.openxmlformats.org/officeDocument/2006/relationships/image" Target="../media/image131.png"/><Relationship Id="rId26" Type="http://schemas.openxmlformats.org/officeDocument/2006/relationships/image" Target="../media/image135.png"/><Relationship Id="rId3" Type="http://schemas.openxmlformats.org/officeDocument/2006/relationships/hyperlink" Target="https://openclipart.org/detail/166667/stern-by-doppelg" TargetMode="External"/><Relationship Id="rId21" Type="http://schemas.openxmlformats.org/officeDocument/2006/relationships/customXml" Target="../ink/ink160.xml"/><Relationship Id="rId34" Type="http://schemas.openxmlformats.org/officeDocument/2006/relationships/image" Target="../media/image139.png"/><Relationship Id="rId7" Type="http://schemas.openxmlformats.org/officeDocument/2006/relationships/customXml" Target="../ink/ink153.xml"/><Relationship Id="rId12" Type="http://schemas.openxmlformats.org/officeDocument/2006/relationships/image" Target="../media/image128.png"/><Relationship Id="rId17" Type="http://schemas.openxmlformats.org/officeDocument/2006/relationships/customXml" Target="../ink/ink158.xml"/><Relationship Id="rId25" Type="http://schemas.openxmlformats.org/officeDocument/2006/relationships/customXml" Target="../ink/ink162.xml"/><Relationship Id="rId33" Type="http://schemas.openxmlformats.org/officeDocument/2006/relationships/customXml" Target="../ink/ink166.xml"/><Relationship Id="rId2" Type="http://schemas.openxmlformats.org/officeDocument/2006/relationships/image" Target="../media/image122.png"/><Relationship Id="rId16" Type="http://schemas.openxmlformats.org/officeDocument/2006/relationships/image" Target="../media/image130.png"/><Relationship Id="rId20" Type="http://schemas.openxmlformats.org/officeDocument/2006/relationships/image" Target="../media/image132.png"/><Relationship Id="rId29" Type="http://schemas.openxmlformats.org/officeDocument/2006/relationships/customXml" Target="../ink/ink16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5.emf"/><Relationship Id="rId11" Type="http://schemas.openxmlformats.org/officeDocument/2006/relationships/customXml" Target="../ink/ink155.xml"/><Relationship Id="rId24" Type="http://schemas.openxmlformats.org/officeDocument/2006/relationships/image" Target="../media/image134.png"/><Relationship Id="rId32" Type="http://schemas.openxmlformats.org/officeDocument/2006/relationships/image" Target="../media/image138.png"/><Relationship Id="rId5" Type="http://schemas.openxmlformats.org/officeDocument/2006/relationships/image" Target="../media/image124.png"/><Relationship Id="rId15" Type="http://schemas.openxmlformats.org/officeDocument/2006/relationships/customXml" Target="../ink/ink157.xml"/><Relationship Id="rId23" Type="http://schemas.openxmlformats.org/officeDocument/2006/relationships/customXml" Target="../ink/ink161.xml"/><Relationship Id="rId28" Type="http://schemas.openxmlformats.org/officeDocument/2006/relationships/image" Target="../media/image136.png"/><Relationship Id="rId10" Type="http://schemas.openxmlformats.org/officeDocument/2006/relationships/image" Target="../media/image127.png"/><Relationship Id="rId19" Type="http://schemas.openxmlformats.org/officeDocument/2006/relationships/customXml" Target="../ink/ink159.xml"/><Relationship Id="rId31" Type="http://schemas.openxmlformats.org/officeDocument/2006/relationships/customXml" Target="../ink/ink165.xml"/><Relationship Id="rId4" Type="http://schemas.openxmlformats.org/officeDocument/2006/relationships/image" Target="../media/image123.emf"/><Relationship Id="rId9" Type="http://schemas.openxmlformats.org/officeDocument/2006/relationships/customXml" Target="../ink/ink154.xml"/><Relationship Id="rId14" Type="http://schemas.openxmlformats.org/officeDocument/2006/relationships/image" Target="../media/image129.png"/><Relationship Id="rId22" Type="http://schemas.openxmlformats.org/officeDocument/2006/relationships/image" Target="../media/image133.png"/><Relationship Id="rId27" Type="http://schemas.openxmlformats.org/officeDocument/2006/relationships/customXml" Target="../ink/ink163.xml"/><Relationship Id="rId30" Type="http://schemas.openxmlformats.org/officeDocument/2006/relationships/image" Target="../media/image13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3.png"/><Relationship Id="rId13" Type="http://schemas.openxmlformats.org/officeDocument/2006/relationships/customXml" Target="../ink/ink172.xml"/><Relationship Id="rId18" Type="http://schemas.openxmlformats.org/officeDocument/2006/relationships/image" Target="../media/image148.png"/><Relationship Id="rId26" Type="http://schemas.openxmlformats.org/officeDocument/2006/relationships/image" Target="../media/image152.png"/><Relationship Id="rId39" Type="http://schemas.openxmlformats.org/officeDocument/2006/relationships/customXml" Target="../ink/ink185.xml"/><Relationship Id="rId3" Type="http://schemas.openxmlformats.org/officeDocument/2006/relationships/customXml" Target="../ink/ink167.xml"/><Relationship Id="rId21" Type="http://schemas.openxmlformats.org/officeDocument/2006/relationships/customXml" Target="../ink/ink176.xml"/><Relationship Id="rId34" Type="http://schemas.openxmlformats.org/officeDocument/2006/relationships/image" Target="../media/image156.png"/><Relationship Id="rId42" Type="http://schemas.openxmlformats.org/officeDocument/2006/relationships/image" Target="../media/image160.png"/><Relationship Id="rId7" Type="http://schemas.openxmlformats.org/officeDocument/2006/relationships/customXml" Target="../ink/ink169.xml"/><Relationship Id="rId12" Type="http://schemas.openxmlformats.org/officeDocument/2006/relationships/image" Target="../media/image145.png"/><Relationship Id="rId17" Type="http://schemas.openxmlformats.org/officeDocument/2006/relationships/customXml" Target="../ink/ink174.xml"/><Relationship Id="rId25" Type="http://schemas.openxmlformats.org/officeDocument/2006/relationships/customXml" Target="../ink/ink178.xml"/><Relationship Id="rId33" Type="http://schemas.openxmlformats.org/officeDocument/2006/relationships/customXml" Target="../ink/ink182.xml"/><Relationship Id="rId38" Type="http://schemas.openxmlformats.org/officeDocument/2006/relationships/image" Target="../media/image158.png"/><Relationship Id="rId2" Type="http://schemas.openxmlformats.org/officeDocument/2006/relationships/image" Target="../media/image126.jfif"/><Relationship Id="rId16" Type="http://schemas.openxmlformats.org/officeDocument/2006/relationships/image" Target="../media/image147.png"/><Relationship Id="rId20" Type="http://schemas.openxmlformats.org/officeDocument/2006/relationships/image" Target="../media/image149.png"/><Relationship Id="rId29" Type="http://schemas.openxmlformats.org/officeDocument/2006/relationships/customXml" Target="../ink/ink180.xml"/><Relationship Id="rId41" Type="http://schemas.openxmlformats.org/officeDocument/2006/relationships/customXml" Target="../ink/ink18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2.png"/><Relationship Id="rId11" Type="http://schemas.openxmlformats.org/officeDocument/2006/relationships/customXml" Target="../ink/ink171.xml"/><Relationship Id="rId24" Type="http://schemas.openxmlformats.org/officeDocument/2006/relationships/image" Target="../media/image151.png"/><Relationship Id="rId32" Type="http://schemas.openxmlformats.org/officeDocument/2006/relationships/image" Target="../media/image155.png"/><Relationship Id="rId37" Type="http://schemas.openxmlformats.org/officeDocument/2006/relationships/customXml" Target="../ink/ink184.xml"/><Relationship Id="rId40" Type="http://schemas.openxmlformats.org/officeDocument/2006/relationships/image" Target="../media/image159.png"/><Relationship Id="rId5" Type="http://schemas.openxmlformats.org/officeDocument/2006/relationships/customXml" Target="../ink/ink168.xml"/><Relationship Id="rId15" Type="http://schemas.openxmlformats.org/officeDocument/2006/relationships/customXml" Target="../ink/ink173.xml"/><Relationship Id="rId23" Type="http://schemas.openxmlformats.org/officeDocument/2006/relationships/customXml" Target="../ink/ink177.xml"/><Relationship Id="rId28" Type="http://schemas.openxmlformats.org/officeDocument/2006/relationships/image" Target="../media/image153.png"/><Relationship Id="rId36" Type="http://schemas.openxmlformats.org/officeDocument/2006/relationships/image" Target="../media/image157.png"/><Relationship Id="rId10" Type="http://schemas.openxmlformats.org/officeDocument/2006/relationships/image" Target="../media/image144.png"/><Relationship Id="rId19" Type="http://schemas.openxmlformats.org/officeDocument/2006/relationships/customXml" Target="../ink/ink175.xml"/><Relationship Id="rId31" Type="http://schemas.openxmlformats.org/officeDocument/2006/relationships/customXml" Target="../ink/ink181.xml"/><Relationship Id="rId44" Type="http://schemas.openxmlformats.org/officeDocument/2006/relationships/image" Target="../media/image161.png"/><Relationship Id="rId4" Type="http://schemas.openxmlformats.org/officeDocument/2006/relationships/image" Target="../media/image141.png"/><Relationship Id="rId9" Type="http://schemas.openxmlformats.org/officeDocument/2006/relationships/customXml" Target="../ink/ink170.xml"/><Relationship Id="rId14" Type="http://schemas.openxmlformats.org/officeDocument/2006/relationships/image" Target="../media/image146.png"/><Relationship Id="rId22" Type="http://schemas.openxmlformats.org/officeDocument/2006/relationships/image" Target="../media/image150.png"/><Relationship Id="rId27" Type="http://schemas.openxmlformats.org/officeDocument/2006/relationships/customXml" Target="../ink/ink179.xml"/><Relationship Id="rId30" Type="http://schemas.openxmlformats.org/officeDocument/2006/relationships/image" Target="../media/image154.png"/><Relationship Id="rId35" Type="http://schemas.openxmlformats.org/officeDocument/2006/relationships/customXml" Target="../ink/ink183.xml"/><Relationship Id="rId43" Type="http://schemas.openxmlformats.org/officeDocument/2006/relationships/customXml" Target="../ink/ink18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customXml" Target="../ink/ink191.xml"/><Relationship Id="rId13" Type="http://schemas.openxmlformats.org/officeDocument/2006/relationships/image" Target="../media/image167.png"/><Relationship Id="rId18" Type="http://schemas.openxmlformats.org/officeDocument/2006/relationships/customXml" Target="../ink/ink196.xml"/><Relationship Id="rId3" Type="http://schemas.openxmlformats.org/officeDocument/2006/relationships/image" Target="../media/image162.png"/><Relationship Id="rId7" Type="http://schemas.openxmlformats.org/officeDocument/2006/relationships/image" Target="../media/image164.png"/><Relationship Id="rId12" Type="http://schemas.openxmlformats.org/officeDocument/2006/relationships/customXml" Target="../ink/ink193.xml"/><Relationship Id="rId17" Type="http://schemas.openxmlformats.org/officeDocument/2006/relationships/image" Target="../media/image169.png"/><Relationship Id="rId2" Type="http://schemas.openxmlformats.org/officeDocument/2006/relationships/customXml" Target="../ink/ink188.xml"/><Relationship Id="rId16" Type="http://schemas.openxmlformats.org/officeDocument/2006/relationships/customXml" Target="../ink/ink195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90.xml"/><Relationship Id="rId11" Type="http://schemas.openxmlformats.org/officeDocument/2006/relationships/image" Target="../media/image166.png"/><Relationship Id="rId5" Type="http://schemas.openxmlformats.org/officeDocument/2006/relationships/image" Target="../media/image163.png"/><Relationship Id="rId15" Type="http://schemas.openxmlformats.org/officeDocument/2006/relationships/image" Target="../media/image168.png"/><Relationship Id="rId10" Type="http://schemas.openxmlformats.org/officeDocument/2006/relationships/customXml" Target="../ink/ink192.xml"/><Relationship Id="rId19" Type="http://schemas.openxmlformats.org/officeDocument/2006/relationships/image" Target="../media/image170.png"/><Relationship Id="rId4" Type="http://schemas.openxmlformats.org/officeDocument/2006/relationships/customXml" Target="../ink/ink189.xml"/><Relationship Id="rId9" Type="http://schemas.openxmlformats.org/officeDocument/2006/relationships/image" Target="../media/image165.png"/><Relationship Id="rId14" Type="http://schemas.openxmlformats.org/officeDocument/2006/relationships/customXml" Target="../ink/ink19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4.png"/><Relationship Id="rId3" Type="http://schemas.openxmlformats.org/officeDocument/2006/relationships/customXml" Target="../ink/ink197.xml"/><Relationship Id="rId7" Type="http://schemas.openxmlformats.org/officeDocument/2006/relationships/customXml" Target="../ink/ink199.xml"/><Relationship Id="rId2" Type="http://schemas.openxmlformats.org/officeDocument/2006/relationships/image" Target="../media/image127.jf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3.png"/><Relationship Id="rId5" Type="http://schemas.openxmlformats.org/officeDocument/2006/relationships/customXml" Target="../ink/ink198.xml"/><Relationship Id="rId10" Type="http://schemas.openxmlformats.org/officeDocument/2006/relationships/image" Target="../media/image175.png"/><Relationship Id="rId4" Type="http://schemas.openxmlformats.org/officeDocument/2006/relationships/image" Target="../media/image172.png"/><Relationship Id="rId9" Type="http://schemas.openxmlformats.org/officeDocument/2006/relationships/customXml" Target="../ink/ink200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9.emf"/><Relationship Id="rId13" Type="http://schemas.openxmlformats.org/officeDocument/2006/relationships/customXml" Target="../ink/ink206.xml"/><Relationship Id="rId18" Type="http://schemas.openxmlformats.org/officeDocument/2006/relationships/image" Target="../media/image184.emf"/><Relationship Id="rId26" Type="http://schemas.openxmlformats.org/officeDocument/2006/relationships/image" Target="../media/image188.emf"/><Relationship Id="rId3" Type="http://schemas.openxmlformats.org/officeDocument/2006/relationships/customXml" Target="../ink/ink201.xml"/><Relationship Id="rId21" Type="http://schemas.openxmlformats.org/officeDocument/2006/relationships/customXml" Target="../ink/ink210.xml"/><Relationship Id="rId7" Type="http://schemas.openxmlformats.org/officeDocument/2006/relationships/customXml" Target="../ink/ink203.xml"/><Relationship Id="rId12" Type="http://schemas.openxmlformats.org/officeDocument/2006/relationships/image" Target="../media/image181.emf"/><Relationship Id="rId17" Type="http://schemas.openxmlformats.org/officeDocument/2006/relationships/customXml" Target="../ink/ink208.xml"/><Relationship Id="rId25" Type="http://schemas.openxmlformats.org/officeDocument/2006/relationships/customXml" Target="../ink/ink212.xml"/><Relationship Id="rId2" Type="http://schemas.openxmlformats.org/officeDocument/2006/relationships/image" Target="../media/image128.jfif"/><Relationship Id="rId16" Type="http://schemas.openxmlformats.org/officeDocument/2006/relationships/image" Target="../media/image183.emf"/><Relationship Id="rId20" Type="http://schemas.openxmlformats.org/officeDocument/2006/relationships/image" Target="../media/image185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8.emf"/><Relationship Id="rId11" Type="http://schemas.openxmlformats.org/officeDocument/2006/relationships/customXml" Target="../ink/ink205.xml"/><Relationship Id="rId24" Type="http://schemas.openxmlformats.org/officeDocument/2006/relationships/image" Target="../media/image187.emf"/><Relationship Id="rId5" Type="http://schemas.openxmlformats.org/officeDocument/2006/relationships/customXml" Target="../ink/ink202.xml"/><Relationship Id="rId15" Type="http://schemas.openxmlformats.org/officeDocument/2006/relationships/customXml" Target="../ink/ink207.xml"/><Relationship Id="rId23" Type="http://schemas.openxmlformats.org/officeDocument/2006/relationships/customXml" Target="../ink/ink211.xml"/><Relationship Id="rId28" Type="http://schemas.openxmlformats.org/officeDocument/2006/relationships/image" Target="../media/image189.emf"/><Relationship Id="rId10" Type="http://schemas.openxmlformats.org/officeDocument/2006/relationships/image" Target="../media/image180.emf"/><Relationship Id="rId19" Type="http://schemas.openxmlformats.org/officeDocument/2006/relationships/customXml" Target="../ink/ink209.xml"/><Relationship Id="rId4" Type="http://schemas.openxmlformats.org/officeDocument/2006/relationships/image" Target="../media/image177.emf"/><Relationship Id="rId9" Type="http://schemas.openxmlformats.org/officeDocument/2006/relationships/customXml" Target="../ink/ink204.xml"/><Relationship Id="rId14" Type="http://schemas.openxmlformats.org/officeDocument/2006/relationships/image" Target="../media/image182.emf"/><Relationship Id="rId22" Type="http://schemas.openxmlformats.org/officeDocument/2006/relationships/image" Target="../media/image186.emf"/><Relationship Id="rId27" Type="http://schemas.openxmlformats.org/officeDocument/2006/relationships/customXml" Target="../ink/ink213.xml"/></Relationships>
</file>

<file path=ppt/slides/_rels/slide1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82.png"/><Relationship Id="rId18" Type="http://schemas.openxmlformats.org/officeDocument/2006/relationships/customXml" Target="../ink/ink222.xml"/><Relationship Id="rId26" Type="http://schemas.openxmlformats.org/officeDocument/2006/relationships/customXml" Target="../ink/ink226.xml"/><Relationship Id="rId39" Type="http://schemas.openxmlformats.org/officeDocument/2006/relationships/image" Target="../media/image196.png"/><Relationship Id="rId3" Type="http://schemas.openxmlformats.org/officeDocument/2006/relationships/image" Target="../media/image176.png"/><Relationship Id="rId21" Type="http://schemas.openxmlformats.org/officeDocument/2006/relationships/image" Target="../media/image186.png"/><Relationship Id="rId34" Type="http://schemas.openxmlformats.org/officeDocument/2006/relationships/customXml" Target="../ink/ink230.xml"/><Relationship Id="rId42" Type="http://schemas.openxmlformats.org/officeDocument/2006/relationships/customXml" Target="../ink/ink234.xml"/><Relationship Id="rId47" Type="http://schemas.openxmlformats.org/officeDocument/2006/relationships/image" Target="../media/image201.png"/><Relationship Id="rId7" Type="http://schemas.openxmlformats.org/officeDocument/2006/relationships/image" Target="../media/image178.png"/><Relationship Id="rId12" Type="http://schemas.openxmlformats.org/officeDocument/2006/relationships/customXml" Target="../ink/ink219.xml"/><Relationship Id="rId17" Type="http://schemas.openxmlformats.org/officeDocument/2006/relationships/image" Target="../media/image184.png"/><Relationship Id="rId25" Type="http://schemas.openxmlformats.org/officeDocument/2006/relationships/image" Target="../media/image188.png"/><Relationship Id="rId33" Type="http://schemas.openxmlformats.org/officeDocument/2006/relationships/image" Target="../media/image193.png"/><Relationship Id="rId38" Type="http://schemas.openxmlformats.org/officeDocument/2006/relationships/customXml" Target="../ink/ink232.xml"/><Relationship Id="rId46" Type="http://schemas.openxmlformats.org/officeDocument/2006/relationships/customXml" Target="../ink/ink236.xml"/><Relationship Id="rId2" Type="http://schemas.openxmlformats.org/officeDocument/2006/relationships/customXml" Target="../ink/ink214.xml"/><Relationship Id="rId16" Type="http://schemas.openxmlformats.org/officeDocument/2006/relationships/customXml" Target="../ink/ink221.xml"/><Relationship Id="rId20" Type="http://schemas.openxmlformats.org/officeDocument/2006/relationships/customXml" Target="../ink/ink223.xml"/><Relationship Id="rId29" Type="http://schemas.openxmlformats.org/officeDocument/2006/relationships/image" Target="../media/image191.png"/><Relationship Id="rId41" Type="http://schemas.openxmlformats.org/officeDocument/2006/relationships/image" Target="../media/image197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216.xml"/><Relationship Id="rId11" Type="http://schemas.openxmlformats.org/officeDocument/2006/relationships/image" Target="../media/image181.png"/><Relationship Id="rId24" Type="http://schemas.openxmlformats.org/officeDocument/2006/relationships/customXml" Target="../ink/ink225.xml"/><Relationship Id="rId32" Type="http://schemas.openxmlformats.org/officeDocument/2006/relationships/customXml" Target="../ink/ink229.xml"/><Relationship Id="rId37" Type="http://schemas.openxmlformats.org/officeDocument/2006/relationships/image" Target="../media/image195.png"/><Relationship Id="rId40" Type="http://schemas.openxmlformats.org/officeDocument/2006/relationships/customXml" Target="../ink/ink233.xml"/><Relationship Id="rId45" Type="http://schemas.openxmlformats.org/officeDocument/2006/relationships/image" Target="../media/image199.png"/><Relationship Id="rId5" Type="http://schemas.openxmlformats.org/officeDocument/2006/relationships/image" Target="../media/image177.png"/><Relationship Id="rId15" Type="http://schemas.openxmlformats.org/officeDocument/2006/relationships/image" Target="../media/image183.png"/><Relationship Id="rId23" Type="http://schemas.openxmlformats.org/officeDocument/2006/relationships/image" Target="../media/image187.png"/><Relationship Id="rId28" Type="http://schemas.openxmlformats.org/officeDocument/2006/relationships/customXml" Target="../ink/ink227.xml"/><Relationship Id="rId36" Type="http://schemas.openxmlformats.org/officeDocument/2006/relationships/customXml" Target="../ink/ink231.xml"/><Relationship Id="rId49" Type="http://schemas.openxmlformats.org/officeDocument/2006/relationships/image" Target="../media/image202.png"/><Relationship Id="rId10" Type="http://schemas.openxmlformats.org/officeDocument/2006/relationships/customXml" Target="../ink/ink218.xml"/><Relationship Id="rId19" Type="http://schemas.openxmlformats.org/officeDocument/2006/relationships/image" Target="../media/image185.png"/><Relationship Id="rId31" Type="http://schemas.openxmlformats.org/officeDocument/2006/relationships/image" Target="../media/image192.png"/><Relationship Id="rId44" Type="http://schemas.openxmlformats.org/officeDocument/2006/relationships/customXml" Target="../ink/ink235.xml"/><Relationship Id="rId4" Type="http://schemas.openxmlformats.org/officeDocument/2006/relationships/customXml" Target="../ink/ink215.xml"/><Relationship Id="rId9" Type="http://schemas.openxmlformats.org/officeDocument/2006/relationships/image" Target="../media/image179.png"/><Relationship Id="rId14" Type="http://schemas.openxmlformats.org/officeDocument/2006/relationships/customXml" Target="../ink/ink220.xml"/><Relationship Id="rId22" Type="http://schemas.openxmlformats.org/officeDocument/2006/relationships/customXml" Target="../ink/ink224.xml"/><Relationship Id="rId27" Type="http://schemas.openxmlformats.org/officeDocument/2006/relationships/image" Target="../media/image189.png"/><Relationship Id="rId30" Type="http://schemas.openxmlformats.org/officeDocument/2006/relationships/customXml" Target="../ink/ink228.xml"/><Relationship Id="rId35" Type="http://schemas.openxmlformats.org/officeDocument/2006/relationships/image" Target="../media/image194.png"/><Relationship Id="rId43" Type="http://schemas.openxmlformats.org/officeDocument/2006/relationships/image" Target="../media/image198.png"/><Relationship Id="rId48" Type="http://schemas.openxmlformats.org/officeDocument/2006/relationships/customXml" Target="../ink/ink237.xml"/><Relationship Id="rId8" Type="http://schemas.openxmlformats.org/officeDocument/2006/relationships/customXml" Target="../ink/ink2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3.emf"/><Relationship Id="rId2" Type="http://schemas.openxmlformats.org/officeDocument/2006/relationships/customXml" Target="../ink/ink23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.png"/><Relationship Id="rId18" Type="http://schemas.openxmlformats.org/officeDocument/2006/relationships/customXml" Target="../ink/ink10.xml"/><Relationship Id="rId26" Type="http://schemas.openxmlformats.org/officeDocument/2006/relationships/customXml" Target="../ink/ink14.xml"/><Relationship Id="rId39" Type="http://schemas.openxmlformats.org/officeDocument/2006/relationships/image" Target="../media/image20.png"/><Relationship Id="rId3" Type="http://schemas.openxmlformats.org/officeDocument/2006/relationships/image" Target="../media/image2.png"/><Relationship Id="rId21" Type="http://schemas.openxmlformats.org/officeDocument/2006/relationships/image" Target="../media/image11.png"/><Relationship Id="rId34" Type="http://schemas.openxmlformats.org/officeDocument/2006/relationships/customXml" Target="../ink/ink18.xml"/><Relationship Id="rId42" Type="http://schemas.openxmlformats.org/officeDocument/2006/relationships/customXml" Target="../ink/ink22.xml"/><Relationship Id="rId47" Type="http://schemas.openxmlformats.org/officeDocument/2006/relationships/image" Target="../media/image24.png"/><Relationship Id="rId50" Type="http://schemas.openxmlformats.org/officeDocument/2006/relationships/customXml" Target="../ink/ink26.xml"/><Relationship Id="rId7" Type="http://schemas.openxmlformats.org/officeDocument/2006/relationships/image" Target="../media/image4.png"/><Relationship Id="rId12" Type="http://schemas.openxmlformats.org/officeDocument/2006/relationships/customXml" Target="../ink/ink7.xml"/><Relationship Id="rId17" Type="http://schemas.openxmlformats.org/officeDocument/2006/relationships/image" Target="../media/image9.png"/><Relationship Id="rId25" Type="http://schemas.openxmlformats.org/officeDocument/2006/relationships/image" Target="../media/image13.png"/><Relationship Id="rId33" Type="http://schemas.openxmlformats.org/officeDocument/2006/relationships/image" Target="../media/image17.png"/><Relationship Id="rId38" Type="http://schemas.openxmlformats.org/officeDocument/2006/relationships/customXml" Target="../ink/ink20.xml"/><Relationship Id="rId46" Type="http://schemas.openxmlformats.org/officeDocument/2006/relationships/customXml" Target="../ink/ink24.xml"/><Relationship Id="rId2" Type="http://schemas.openxmlformats.org/officeDocument/2006/relationships/customXml" Target="../ink/ink2.xml"/><Relationship Id="rId16" Type="http://schemas.openxmlformats.org/officeDocument/2006/relationships/customXml" Target="../ink/ink9.xml"/><Relationship Id="rId20" Type="http://schemas.openxmlformats.org/officeDocument/2006/relationships/customXml" Target="../ink/ink11.xml"/><Relationship Id="rId29" Type="http://schemas.openxmlformats.org/officeDocument/2006/relationships/image" Target="../media/image15.png"/><Relationship Id="rId41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4.xml"/><Relationship Id="rId11" Type="http://schemas.openxmlformats.org/officeDocument/2006/relationships/image" Target="../media/image6.png"/><Relationship Id="rId24" Type="http://schemas.openxmlformats.org/officeDocument/2006/relationships/customXml" Target="../ink/ink13.xml"/><Relationship Id="rId32" Type="http://schemas.openxmlformats.org/officeDocument/2006/relationships/customXml" Target="../ink/ink17.xml"/><Relationship Id="rId37" Type="http://schemas.openxmlformats.org/officeDocument/2006/relationships/image" Target="../media/image19.png"/><Relationship Id="rId40" Type="http://schemas.openxmlformats.org/officeDocument/2006/relationships/customXml" Target="../ink/ink21.xml"/><Relationship Id="rId45" Type="http://schemas.openxmlformats.org/officeDocument/2006/relationships/image" Target="../media/image23.png"/><Relationship Id="rId53" Type="http://schemas.openxmlformats.org/officeDocument/2006/relationships/image" Target="../media/image27.png"/><Relationship Id="rId5" Type="http://schemas.openxmlformats.org/officeDocument/2006/relationships/image" Target="../media/image3.png"/><Relationship Id="rId15" Type="http://schemas.openxmlformats.org/officeDocument/2006/relationships/image" Target="../media/image8.png"/><Relationship Id="rId23" Type="http://schemas.openxmlformats.org/officeDocument/2006/relationships/image" Target="../media/image12.png"/><Relationship Id="rId28" Type="http://schemas.openxmlformats.org/officeDocument/2006/relationships/customXml" Target="../ink/ink15.xml"/><Relationship Id="rId36" Type="http://schemas.openxmlformats.org/officeDocument/2006/relationships/customXml" Target="../ink/ink19.xml"/><Relationship Id="rId49" Type="http://schemas.openxmlformats.org/officeDocument/2006/relationships/image" Target="../media/image25.png"/><Relationship Id="rId10" Type="http://schemas.openxmlformats.org/officeDocument/2006/relationships/customXml" Target="../ink/ink6.xml"/><Relationship Id="rId19" Type="http://schemas.openxmlformats.org/officeDocument/2006/relationships/image" Target="../media/image10.png"/><Relationship Id="rId31" Type="http://schemas.openxmlformats.org/officeDocument/2006/relationships/image" Target="../media/image16.png"/><Relationship Id="rId44" Type="http://schemas.openxmlformats.org/officeDocument/2006/relationships/customXml" Target="../ink/ink23.xml"/><Relationship Id="rId52" Type="http://schemas.openxmlformats.org/officeDocument/2006/relationships/customXml" Target="../ink/ink27.xml"/><Relationship Id="rId4" Type="http://schemas.openxmlformats.org/officeDocument/2006/relationships/customXml" Target="../ink/ink3.xml"/><Relationship Id="rId9" Type="http://schemas.openxmlformats.org/officeDocument/2006/relationships/image" Target="../media/image5.png"/><Relationship Id="rId14" Type="http://schemas.openxmlformats.org/officeDocument/2006/relationships/customXml" Target="../ink/ink8.xml"/><Relationship Id="rId22" Type="http://schemas.openxmlformats.org/officeDocument/2006/relationships/customXml" Target="../ink/ink12.xml"/><Relationship Id="rId27" Type="http://schemas.openxmlformats.org/officeDocument/2006/relationships/image" Target="../media/image14.png"/><Relationship Id="rId30" Type="http://schemas.openxmlformats.org/officeDocument/2006/relationships/customXml" Target="../ink/ink16.xml"/><Relationship Id="rId35" Type="http://schemas.openxmlformats.org/officeDocument/2006/relationships/image" Target="../media/image18.png"/><Relationship Id="rId43" Type="http://schemas.openxmlformats.org/officeDocument/2006/relationships/image" Target="../media/image22.png"/><Relationship Id="rId48" Type="http://schemas.openxmlformats.org/officeDocument/2006/relationships/customXml" Target="../ink/ink25.xml"/><Relationship Id="rId8" Type="http://schemas.openxmlformats.org/officeDocument/2006/relationships/customXml" Target="../ink/ink5.xml"/><Relationship Id="rId51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0.png"/><Relationship Id="rId13" Type="http://schemas.openxmlformats.org/officeDocument/2006/relationships/customXml" Target="../ink/ink33.xml"/><Relationship Id="rId18" Type="http://schemas.openxmlformats.org/officeDocument/2006/relationships/image" Target="../media/image104.png"/><Relationship Id="rId26" Type="http://schemas.openxmlformats.org/officeDocument/2006/relationships/image" Target="../media/image140.png"/><Relationship Id="rId39" Type="http://schemas.openxmlformats.org/officeDocument/2006/relationships/customXml" Target="../ink/ink46.xml"/><Relationship Id="rId3" Type="http://schemas.openxmlformats.org/officeDocument/2006/relationships/customXml" Target="../ink/ink28.xml"/><Relationship Id="rId21" Type="http://schemas.openxmlformats.org/officeDocument/2006/relationships/customXml" Target="../ink/ink37.xml"/><Relationship Id="rId34" Type="http://schemas.openxmlformats.org/officeDocument/2006/relationships/image" Target="../media/image180.png"/><Relationship Id="rId42" Type="http://schemas.openxmlformats.org/officeDocument/2006/relationships/image" Target="../media/image220.png"/><Relationship Id="rId7" Type="http://schemas.openxmlformats.org/officeDocument/2006/relationships/customXml" Target="../ink/ink30.xml"/><Relationship Id="rId12" Type="http://schemas.openxmlformats.org/officeDocument/2006/relationships/image" Target="../media/image710.png"/><Relationship Id="rId17" Type="http://schemas.openxmlformats.org/officeDocument/2006/relationships/customXml" Target="../ink/ink35.xml"/><Relationship Id="rId25" Type="http://schemas.openxmlformats.org/officeDocument/2006/relationships/customXml" Target="../ink/ink39.xml"/><Relationship Id="rId33" Type="http://schemas.openxmlformats.org/officeDocument/2006/relationships/customXml" Target="../ink/ink43.xml"/><Relationship Id="rId38" Type="http://schemas.openxmlformats.org/officeDocument/2006/relationships/image" Target="../media/image200.png"/><Relationship Id="rId2" Type="http://schemas.openxmlformats.org/officeDocument/2006/relationships/image" Target="../media/image2.jfif"/><Relationship Id="rId16" Type="http://schemas.openxmlformats.org/officeDocument/2006/relationships/image" Target="../media/image94.png"/><Relationship Id="rId20" Type="http://schemas.openxmlformats.org/officeDocument/2006/relationships/image" Target="../media/image1110.png"/><Relationship Id="rId29" Type="http://schemas.openxmlformats.org/officeDocument/2006/relationships/customXml" Target="../ink/ink41.xml"/><Relationship Id="rId41" Type="http://schemas.openxmlformats.org/officeDocument/2006/relationships/customXml" Target="../ink/ink4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0.png"/><Relationship Id="rId11" Type="http://schemas.openxmlformats.org/officeDocument/2006/relationships/customXml" Target="../ink/ink32.xml"/><Relationship Id="rId24" Type="http://schemas.openxmlformats.org/officeDocument/2006/relationships/image" Target="../media/image1310.png"/><Relationship Id="rId32" Type="http://schemas.openxmlformats.org/officeDocument/2006/relationships/image" Target="../media/image171.png"/><Relationship Id="rId37" Type="http://schemas.openxmlformats.org/officeDocument/2006/relationships/customXml" Target="../ink/ink45.xml"/><Relationship Id="rId40" Type="http://schemas.openxmlformats.org/officeDocument/2006/relationships/image" Target="../media/image210.png"/><Relationship Id="rId5" Type="http://schemas.openxmlformats.org/officeDocument/2006/relationships/customXml" Target="../ink/ink29.xml"/><Relationship Id="rId15" Type="http://schemas.openxmlformats.org/officeDocument/2006/relationships/customXml" Target="../ink/ink34.xml"/><Relationship Id="rId23" Type="http://schemas.openxmlformats.org/officeDocument/2006/relationships/customXml" Target="../ink/ink38.xml"/><Relationship Id="rId28" Type="http://schemas.openxmlformats.org/officeDocument/2006/relationships/image" Target="../media/image1510.png"/><Relationship Id="rId36" Type="http://schemas.openxmlformats.org/officeDocument/2006/relationships/image" Target="../media/image190.png"/><Relationship Id="rId10" Type="http://schemas.openxmlformats.org/officeDocument/2006/relationships/image" Target="../media/image610.png"/><Relationship Id="rId19" Type="http://schemas.openxmlformats.org/officeDocument/2006/relationships/customXml" Target="../ink/ink36.xml"/><Relationship Id="rId31" Type="http://schemas.openxmlformats.org/officeDocument/2006/relationships/customXml" Target="../ink/ink42.xml"/><Relationship Id="rId4" Type="http://schemas.openxmlformats.org/officeDocument/2006/relationships/image" Target="../media/image310.png"/><Relationship Id="rId9" Type="http://schemas.openxmlformats.org/officeDocument/2006/relationships/customXml" Target="../ink/ink31.xml"/><Relationship Id="rId14" Type="http://schemas.openxmlformats.org/officeDocument/2006/relationships/image" Target="../media/image88.png"/><Relationship Id="rId22" Type="http://schemas.openxmlformats.org/officeDocument/2006/relationships/image" Target="../media/image123.png"/><Relationship Id="rId27" Type="http://schemas.openxmlformats.org/officeDocument/2006/relationships/customXml" Target="../ink/ink40.xml"/><Relationship Id="rId30" Type="http://schemas.openxmlformats.org/officeDocument/2006/relationships/image" Target="../media/image1610.png"/><Relationship Id="rId35" Type="http://schemas.openxmlformats.org/officeDocument/2006/relationships/customXml" Target="../ink/ink4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0.png"/><Relationship Id="rId13" Type="http://schemas.openxmlformats.org/officeDocument/2006/relationships/customXml" Target="../ink/ink53.xml"/><Relationship Id="rId18" Type="http://schemas.openxmlformats.org/officeDocument/2006/relationships/image" Target="../media/image31.png"/><Relationship Id="rId26" Type="http://schemas.openxmlformats.org/officeDocument/2006/relationships/image" Target="../media/image35.png"/><Relationship Id="rId3" Type="http://schemas.openxmlformats.org/officeDocument/2006/relationships/customXml" Target="../ink/ink48.xml"/><Relationship Id="rId21" Type="http://schemas.openxmlformats.org/officeDocument/2006/relationships/customXml" Target="../ink/ink57.xml"/><Relationship Id="rId7" Type="http://schemas.openxmlformats.org/officeDocument/2006/relationships/customXml" Target="../ink/ink50.xml"/><Relationship Id="rId12" Type="http://schemas.openxmlformats.org/officeDocument/2006/relationships/image" Target="../media/image28.png"/><Relationship Id="rId17" Type="http://schemas.openxmlformats.org/officeDocument/2006/relationships/customXml" Target="../ink/ink55.xml"/><Relationship Id="rId25" Type="http://schemas.openxmlformats.org/officeDocument/2006/relationships/customXml" Target="../ink/ink59.xml"/><Relationship Id="rId2" Type="http://schemas.openxmlformats.org/officeDocument/2006/relationships/image" Target="../media/image3.jfif"/><Relationship Id="rId16" Type="http://schemas.openxmlformats.org/officeDocument/2006/relationships/image" Target="../media/image30.png"/><Relationship Id="rId20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0.png"/><Relationship Id="rId11" Type="http://schemas.openxmlformats.org/officeDocument/2006/relationships/customXml" Target="../ink/ink52.xml"/><Relationship Id="rId24" Type="http://schemas.openxmlformats.org/officeDocument/2006/relationships/image" Target="../media/image34.png"/><Relationship Id="rId5" Type="http://schemas.openxmlformats.org/officeDocument/2006/relationships/customXml" Target="../ink/ink49.xml"/><Relationship Id="rId15" Type="http://schemas.openxmlformats.org/officeDocument/2006/relationships/customXml" Target="../ink/ink54.xml"/><Relationship Id="rId23" Type="http://schemas.openxmlformats.org/officeDocument/2006/relationships/customXml" Target="../ink/ink58.xml"/><Relationship Id="rId28" Type="http://schemas.openxmlformats.org/officeDocument/2006/relationships/image" Target="../media/image36.png"/><Relationship Id="rId10" Type="http://schemas.openxmlformats.org/officeDocument/2006/relationships/image" Target="../media/image270.png"/><Relationship Id="rId19" Type="http://schemas.openxmlformats.org/officeDocument/2006/relationships/customXml" Target="../ink/ink56.xml"/><Relationship Id="rId4" Type="http://schemas.openxmlformats.org/officeDocument/2006/relationships/image" Target="../media/image240.png"/><Relationship Id="rId9" Type="http://schemas.openxmlformats.org/officeDocument/2006/relationships/customXml" Target="../ink/ink51.xml"/><Relationship Id="rId14" Type="http://schemas.openxmlformats.org/officeDocument/2006/relationships/image" Target="../media/image29.png"/><Relationship Id="rId22" Type="http://schemas.openxmlformats.org/officeDocument/2006/relationships/image" Target="../media/image33.png"/><Relationship Id="rId27" Type="http://schemas.openxmlformats.org/officeDocument/2006/relationships/customXml" Target="../ink/ink60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emf"/><Relationship Id="rId13" Type="http://schemas.openxmlformats.org/officeDocument/2006/relationships/customXml" Target="../ink/ink66.xml"/><Relationship Id="rId18" Type="http://schemas.openxmlformats.org/officeDocument/2006/relationships/image" Target="../media/image45.emf"/><Relationship Id="rId26" Type="http://schemas.openxmlformats.org/officeDocument/2006/relationships/image" Target="../media/image49.emf"/><Relationship Id="rId3" Type="http://schemas.openxmlformats.org/officeDocument/2006/relationships/customXml" Target="../ink/ink61.xml"/><Relationship Id="rId21" Type="http://schemas.openxmlformats.org/officeDocument/2006/relationships/customXml" Target="../ink/ink70.xml"/><Relationship Id="rId7" Type="http://schemas.openxmlformats.org/officeDocument/2006/relationships/customXml" Target="../ink/ink63.xml"/><Relationship Id="rId12" Type="http://schemas.openxmlformats.org/officeDocument/2006/relationships/image" Target="../media/image42.emf"/><Relationship Id="rId17" Type="http://schemas.openxmlformats.org/officeDocument/2006/relationships/customXml" Target="../ink/ink68.xml"/><Relationship Id="rId25" Type="http://schemas.openxmlformats.org/officeDocument/2006/relationships/customXml" Target="../ink/ink72.xml"/><Relationship Id="rId2" Type="http://schemas.openxmlformats.org/officeDocument/2006/relationships/image" Target="../media/image4.jfif"/><Relationship Id="rId16" Type="http://schemas.openxmlformats.org/officeDocument/2006/relationships/image" Target="../media/image44.emf"/><Relationship Id="rId20" Type="http://schemas.openxmlformats.org/officeDocument/2006/relationships/image" Target="../media/image46.emf"/><Relationship Id="rId29" Type="http://schemas.openxmlformats.org/officeDocument/2006/relationships/customXml" Target="../ink/ink7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emf"/><Relationship Id="rId11" Type="http://schemas.openxmlformats.org/officeDocument/2006/relationships/customXml" Target="../ink/ink65.xml"/><Relationship Id="rId24" Type="http://schemas.openxmlformats.org/officeDocument/2006/relationships/image" Target="../media/image48.emf"/><Relationship Id="rId5" Type="http://schemas.openxmlformats.org/officeDocument/2006/relationships/customXml" Target="../ink/ink62.xml"/><Relationship Id="rId15" Type="http://schemas.openxmlformats.org/officeDocument/2006/relationships/customXml" Target="../ink/ink67.xml"/><Relationship Id="rId23" Type="http://schemas.openxmlformats.org/officeDocument/2006/relationships/customXml" Target="../ink/ink71.xml"/><Relationship Id="rId28" Type="http://schemas.openxmlformats.org/officeDocument/2006/relationships/image" Target="../media/image50.emf"/><Relationship Id="rId10" Type="http://schemas.openxmlformats.org/officeDocument/2006/relationships/image" Target="../media/image41.emf"/><Relationship Id="rId19" Type="http://schemas.openxmlformats.org/officeDocument/2006/relationships/customXml" Target="../ink/ink69.xml"/><Relationship Id="rId4" Type="http://schemas.openxmlformats.org/officeDocument/2006/relationships/image" Target="../media/image38.emf"/><Relationship Id="rId9" Type="http://schemas.openxmlformats.org/officeDocument/2006/relationships/customXml" Target="../ink/ink64.xml"/><Relationship Id="rId14" Type="http://schemas.openxmlformats.org/officeDocument/2006/relationships/image" Target="../media/image43.emf"/><Relationship Id="rId22" Type="http://schemas.openxmlformats.org/officeDocument/2006/relationships/image" Target="../media/image47.emf"/><Relationship Id="rId27" Type="http://schemas.openxmlformats.org/officeDocument/2006/relationships/customXml" Target="../ink/ink73.xml"/><Relationship Id="rId30" Type="http://schemas.openxmlformats.org/officeDocument/2006/relationships/image" Target="../media/image51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customXml" Target="../ink/ink75.xml"/><Relationship Id="rId7" Type="http://schemas.openxmlformats.org/officeDocument/2006/relationships/customXml" Target="../ink/ink77.xml"/><Relationship Id="rId2" Type="http://schemas.openxmlformats.org/officeDocument/2006/relationships/image" Target="../media/image5.jf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customXml" Target="../ink/ink76.xml"/><Relationship Id="rId10" Type="http://schemas.openxmlformats.org/officeDocument/2006/relationships/image" Target="../media/image40.png"/><Relationship Id="rId4" Type="http://schemas.openxmlformats.org/officeDocument/2006/relationships/image" Target="../media/image37.png"/><Relationship Id="rId9" Type="http://schemas.openxmlformats.org/officeDocument/2006/relationships/customXml" Target="../ink/ink78.xml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6.png"/><Relationship Id="rId18" Type="http://schemas.openxmlformats.org/officeDocument/2006/relationships/customXml" Target="../ink/ink87.xml"/><Relationship Id="rId26" Type="http://schemas.openxmlformats.org/officeDocument/2006/relationships/customXml" Target="../ink/ink91.xml"/><Relationship Id="rId39" Type="http://schemas.openxmlformats.org/officeDocument/2006/relationships/image" Target="../media/image59.png"/><Relationship Id="rId21" Type="http://schemas.openxmlformats.org/officeDocument/2006/relationships/image" Target="../media/image50.png"/><Relationship Id="rId34" Type="http://schemas.openxmlformats.org/officeDocument/2006/relationships/customXml" Target="../ink/ink95.xml"/><Relationship Id="rId42" Type="http://schemas.openxmlformats.org/officeDocument/2006/relationships/customXml" Target="../ink/ink99.xml"/><Relationship Id="rId47" Type="http://schemas.openxmlformats.org/officeDocument/2006/relationships/image" Target="../media/image63.png"/><Relationship Id="rId50" Type="http://schemas.openxmlformats.org/officeDocument/2006/relationships/customXml" Target="../ink/ink103.xml"/><Relationship Id="rId55" Type="http://schemas.openxmlformats.org/officeDocument/2006/relationships/image" Target="../media/image67.png"/><Relationship Id="rId63" Type="http://schemas.openxmlformats.org/officeDocument/2006/relationships/image" Target="../media/image71.png"/><Relationship Id="rId7" Type="http://schemas.openxmlformats.org/officeDocument/2006/relationships/image" Target="../media/image43.png"/><Relationship Id="rId2" Type="http://schemas.openxmlformats.org/officeDocument/2006/relationships/customXml" Target="../ink/ink79.xml"/><Relationship Id="rId16" Type="http://schemas.openxmlformats.org/officeDocument/2006/relationships/customXml" Target="../ink/ink86.xml"/><Relationship Id="rId20" Type="http://schemas.openxmlformats.org/officeDocument/2006/relationships/customXml" Target="../ink/ink88.xml"/><Relationship Id="rId29" Type="http://schemas.openxmlformats.org/officeDocument/2006/relationships/image" Target="../media/image54.png"/><Relationship Id="rId41" Type="http://schemas.openxmlformats.org/officeDocument/2006/relationships/image" Target="../media/image60.png"/><Relationship Id="rId54" Type="http://schemas.openxmlformats.org/officeDocument/2006/relationships/customXml" Target="../ink/ink105.xml"/><Relationship Id="rId62" Type="http://schemas.openxmlformats.org/officeDocument/2006/relationships/customXml" Target="../ink/ink109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81.xml"/><Relationship Id="rId11" Type="http://schemas.openxmlformats.org/officeDocument/2006/relationships/image" Target="../media/image45.png"/><Relationship Id="rId24" Type="http://schemas.openxmlformats.org/officeDocument/2006/relationships/customXml" Target="../ink/ink90.xml"/><Relationship Id="rId32" Type="http://schemas.openxmlformats.org/officeDocument/2006/relationships/customXml" Target="../ink/ink94.xml"/><Relationship Id="rId37" Type="http://schemas.openxmlformats.org/officeDocument/2006/relationships/image" Target="../media/image58.png"/><Relationship Id="rId40" Type="http://schemas.openxmlformats.org/officeDocument/2006/relationships/customXml" Target="../ink/ink98.xml"/><Relationship Id="rId45" Type="http://schemas.openxmlformats.org/officeDocument/2006/relationships/image" Target="../media/image62.png"/><Relationship Id="rId53" Type="http://schemas.openxmlformats.org/officeDocument/2006/relationships/image" Target="../media/image66.png"/><Relationship Id="rId58" Type="http://schemas.openxmlformats.org/officeDocument/2006/relationships/customXml" Target="../ink/ink107.xml"/><Relationship Id="rId5" Type="http://schemas.openxmlformats.org/officeDocument/2006/relationships/image" Target="../media/image42.png"/><Relationship Id="rId15" Type="http://schemas.openxmlformats.org/officeDocument/2006/relationships/image" Target="../media/image47.png"/><Relationship Id="rId23" Type="http://schemas.openxmlformats.org/officeDocument/2006/relationships/image" Target="../media/image51.png"/><Relationship Id="rId28" Type="http://schemas.openxmlformats.org/officeDocument/2006/relationships/customXml" Target="../ink/ink92.xml"/><Relationship Id="rId36" Type="http://schemas.openxmlformats.org/officeDocument/2006/relationships/customXml" Target="../ink/ink96.xml"/><Relationship Id="rId49" Type="http://schemas.openxmlformats.org/officeDocument/2006/relationships/image" Target="../media/image64.png"/><Relationship Id="rId57" Type="http://schemas.openxmlformats.org/officeDocument/2006/relationships/image" Target="../media/image68.png"/><Relationship Id="rId61" Type="http://schemas.openxmlformats.org/officeDocument/2006/relationships/image" Target="../media/image70.png"/><Relationship Id="rId10" Type="http://schemas.openxmlformats.org/officeDocument/2006/relationships/customXml" Target="../ink/ink83.xml"/><Relationship Id="rId19" Type="http://schemas.openxmlformats.org/officeDocument/2006/relationships/image" Target="../media/image49.png"/><Relationship Id="rId31" Type="http://schemas.openxmlformats.org/officeDocument/2006/relationships/image" Target="../media/image55.png"/><Relationship Id="rId44" Type="http://schemas.openxmlformats.org/officeDocument/2006/relationships/customXml" Target="../ink/ink100.xml"/><Relationship Id="rId52" Type="http://schemas.openxmlformats.org/officeDocument/2006/relationships/customXml" Target="../ink/ink104.xml"/><Relationship Id="rId60" Type="http://schemas.openxmlformats.org/officeDocument/2006/relationships/customXml" Target="../ink/ink108.xml"/><Relationship Id="rId65" Type="http://schemas.openxmlformats.org/officeDocument/2006/relationships/image" Target="../media/image72.png"/><Relationship Id="rId4" Type="http://schemas.openxmlformats.org/officeDocument/2006/relationships/customXml" Target="../ink/ink80.xml"/><Relationship Id="rId9" Type="http://schemas.openxmlformats.org/officeDocument/2006/relationships/image" Target="../media/image44.png"/><Relationship Id="rId14" Type="http://schemas.openxmlformats.org/officeDocument/2006/relationships/customXml" Target="../ink/ink85.xml"/><Relationship Id="rId22" Type="http://schemas.openxmlformats.org/officeDocument/2006/relationships/customXml" Target="../ink/ink89.xml"/><Relationship Id="rId27" Type="http://schemas.openxmlformats.org/officeDocument/2006/relationships/image" Target="../media/image53.png"/><Relationship Id="rId30" Type="http://schemas.openxmlformats.org/officeDocument/2006/relationships/customXml" Target="../ink/ink93.xml"/><Relationship Id="rId35" Type="http://schemas.openxmlformats.org/officeDocument/2006/relationships/image" Target="../media/image57.png"/><Relationship Id="rId43" Type="http://schemas.openxmlformats.org/officeDocument/2006/relationships/image" Target="../media/image61.png"/><Relationship Id="rId48" Type="http://schemas.openxmlformats.org/officeDocument/2006/relationships/customXml" Target="../ink/ink102.xml"/><Relationship Id="rId56" Type="http://schemas.openxmlformats.org/officeDocument/2006/relationships/customXml" Target="../ink/ink106.xml"/><Relationship Id="rId64" Type="http://schemas.openxmlformats.org/officeDocument/2006/relationships/customXml" Target="../ink/ink110.xml"/><Relationship Id="rId8" Type="http://schemas.openxmlformats.org/officeDocument/2006/relationships/customXml" Target="../ink/ink82.xml"/><Relationship Id="rId51" Type="http://schemas.openxmlformats.org/officeDocument/2006/relationships/image" Target="../media/image65.png"/><Relationship Id="rId3" Type="http://schemas.openxmlformats.org/officeDocument/2006/relationships/image" Target="../media/image41.png"/><Relationship Id="rId12" Type="http://schemas.openxmlformats.org/officeDocument/2006/relationships/customXml" Target="../ink/ink84.xml"/><Relationship Id="rId17" Type="http://schemas.openxmlformats.org/officeDocument/2006/relationships/image" Target="../media/image48.png"/><Relationship Id="rId25" Type="http://schemas.openxmlformats.org/officeDocument/2006/relationships/image" Target="../media/image52.png"/><Relationship Id="rId33" Type="http://schemas.openxmlformats.org/officeDocument/2006/relationships/image" Target="../media/image56.png"/><Relationship Id="rId38" Type="http://schemas.openxmlformats.org/officeDocument/2006/relationships/customXml" Target="../ink/ink97.xml"/><Relationship Id="rId46" Type="http://schemas.openxmlformats.org/officeDocument/2006/relationships/customXml" Target="../ink/ink101.xml"/><Relationship Id="rId59" Type="http://schemas.openxmlformats.org/officeDocument/2006/relationships/image" Target="../media/image6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ustomXml" Target="../ink/ink114.xml"/><Relationship Id="rId13" Type="http://schemas.openxmlformats.org/officeDocument/2006/relationships/image" Target="../media/image78.png"/><Relationship Id="rId18" Type="http://schemas.openxmlformats.org/officeDocument/2006/relationships/customXml" Target="../ink/ink119.xml"/><Relationship Id="rId26" Type="http://schemas.openxmlformats.org/officeDocument/2006/relationships/customXml" Target="../ink/ink123.xml"/><Relationship Id="rId3" Type="http://schemas.openxmlformats.org/officeDocument/2006/relationships/image" Target="../media/image73.png"/><Relationship Id="rId21" Type="http://schemas.openxmlformats.org/officeDocument/2006/relationships/image" Target="../media/image82.png"/><Relationship Id="rId7" Type="http://schemas.openxmlformats.org/officeDocument/2006/relationships/image" Target="../media/image75.png"/><Relationship Id="rId12" Type="http://schemas.openxmlformats.org/officeDocument/2006/relationships/customXml" Target="../ink/ink116.xml"/><Relationship Id="rId17" Type="http://schemas.openxmlformats.org/officeDocument/2006/relationships/image" Target="../media/image80.png"/><Relationship Id="rId25" Type="http://schemas.openxmlformats.org/officeDocument/2006/relationships/image" Target="../media/image84.png"/><Relationship Id="rId2" Type="http://schemas.openxmlformats.org/officeDocument/2006/relationships/customXml" Target="../ink/ink111.xml"/><Relationship Id="rId16" Type="http://schemas.openxmlformats.org/officeDocument/2006/relationships/customXml" Target="../ink/ink118.xml"/><Relationship Id="rId20" Type="http://schemas.openxmlformats.org/officeDocument/2006/relationships/customXml" Target="../ink/ink120.xml"/><Relationship Id="rId29" Type="http://schemas.openxmlformats.org/officeDocument/2006/relationships/image" Target="../media/image86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13.xml"/><Relationship Id="rId11" Type="http://schemas.openxmlformats.org/officeDocument/2006/relationships/image" Target="../media/image77.png"/><Relationship Id="rId24" Type="http://schemas.openxmlformats.org/officeDocument/2006/relationships/customXml" Target="../ink/ink122.xml"/><Relationship Id="rId5" Type="http://schemas.openxmlformats.org/officeDocument/2006/relationships/image" Target="../media/image74.png"/><Relationship Id="rId15" Type="http://schemas.openxmlformats.org/officeDocument/2006/relationships/image" Target="../media/image79.png"/><Relationship Id="rId23" Type="http://schemas.openxmlformats.org/officeDocument/2006/relationships/image" Target="../media/image83.png"/><Relationship Id="rId28" Type="http://schemas.openxmlformats.org/officeDocument/2006/relationships/customXml" Target="../ink/ink124.xml"/><Relationship Id="rId10" Type="http://schemas.openxmlformats.org/officeDocument/2006/relationships/customXml" Target="../ink/ink115.xml"/><Relationship Id="rId19" Type="http://schemas.openxmlformats.org/officeDocument/2006/relationships/image" Target="../media/image81.png"/><Relationship Id="rId31" Type="http://schemas.openxmlformats.org/officeDocument/2006/relationships/image" Target="../media/image87.png"/><Relationship Id="rId4" Type="http://schemas.openxmlformats.org/officeDocument/2006/relationships/customXml" Target="../ink/ink112.xml"/><Relationship Id="rId9" Type="http://schemas.openxmlformats.org/officeDocument/2006/relationships/image" Target="../media/image76.png"/><Relationship Id="rId14" Type="http://schemas.openxmlformats.org/officeDocument/2006/relationships/customXml" Target="../ink/ink117.xml"/><Relationship Id="rId22" Type="http://schemas.openxmlformats.org/officeDocument/2006/relationships/customXml" Target="../ink/ink121.xml"/><Relationship Id="rId27" Type="http://schemas.openxmlformats.org/officeDocument/2006/relationships/image" Target="../media/image85.png"/><Relationship Id="rId30" Type="http://schemas.openxmlformats.org/officeDocument/2006/relationships/customXml" Target="../ink/ink12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3" Type="http://schemas.openxmlformats.org/officeDocument/2006/relationships/customXml" Target="../ink/ink126.xml"/><Relationship Id="rId7" Type="http://schemas.openxmlformats.org/officeDocument/2006/relationships/customXml" Target="../ink/ink128.xml"/><Relationship Id="rId12" Type="http://schemas.openxmlformats.org/officeDocument/2006/relationships/image" Target="../media/image93.png"/><Relationship Id="rId2" Type="http://schemas.openxmlformats.org/officeDocument/2006/relationships/image" Target="../media/image6.jf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0.png"/><Relationship Id="rId11" Type="http://schemas.openxmlformats.org/officeDocument/2006/relationships/customXml" Target="../ink/ink130.xml"/><Relationship Id="rId5" Type="http://schemas.openxmlformats.org/officeDocument/2006/relationships/customXml" Target="../ink/ink127.xml"/><Relationship Id="rId10" Type="http://schemas.openxmlformats.org/officeDocument/2006/relationships/image" Target="../media/image92.png"/><Relationship Id="rId4" Type="http://schemas.openxmlformats.org/officeDocument/2006/relationships/image" Target="../media/image89.png"/><Relationship Id="rId9" Type="http://schemas.openxmlformats.org/officeDocument/2006/relationships/customXml" Target="../ink/ink1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DD0D778-2760-4AA0-83A9-AC767C3E7F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Explosion: 8 Points 3">
            <a:extLst>
              <a:ext uri="{FF2B5EF4-FFF2-40B4-BE49-F238E27FC236}">
                <a16:creationId xmlns:a16="http://schemas.microsoft.com/office/drawing/2014/main" id="{1D9888E5-3781-4D58-8FD6-73A828DABF55}"/>
              </a:ext>
            </a:extLst>
          </p:cNvPr>
          <p:cNvSpPr/>
          <p:nvPr/>
        </p:nvSpPr>
        <p:spPr>
          <a:xfrm>
            <a:off x="3710609" y="2849215"/>
            <a:ext cx="5459896" cy="3114261"/>
          </a:xfrm>
          <a:prstGeom prst="irregularSeal1">
            <a:avLst/>
          </a:prstGeom>
          <a:solidFill>
            <a:srgbClr val="FFFF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3600" b="1" dirty="0">
                <a:solidFill>
                  <a:schemeClr val="tx1"/>
                </a:solidFill>
              </a:rPr>
              <a:t>الدرس الاول</a:t>
            </a:r>
          </a:p>
          <a:p>
            <a:pPr algn="ctr"/>
            <a:r>
              <a:rPr lang="ar-EG" sz="3600" b="1" dirty="0">
                <a:solidFill>
                  <a:schemeClr val="tx1"/>
                </a:solidFill>
              </a:rPr>
              <a:t>الضرب </a:t>
            </a:r>
            <a:r>
              <a:rPr lang="ar-EG" sz="3600" b="1" dirty="0" err="1">
                <a:solidFill>
                  <a:schemeClr val="tx1"/>
                </a:solidFill>
              </a:rPr>
              <a:t>الديكارتى</a:t>
            </a:r>
            <a:endParaRPr lang="en-US" sz="3600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6E7B8D9F-D885-4009-A0AC-573C48C862AE}"/>
                  </a:ext>
                </a:extLst>
              </p14:cNvPr>
              <p14:cNvContentPartPr/>
              <p14:nvPr/>
            </p14:nvContentPartPr>
            <p14:xfrm>
              <a:off x="9393037" y="2345202"/>
              <a:ext cx="321840" cy="27864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6E7B8D9F-D885-4009-A0AC-573C48C862A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384037" y="2336202"/>
                <a:ext cx="339480" cy="296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641570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9E7BCA8-1580-4B62-B77E-7A23F34424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2" y="79345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C460731-4958-4821-B750-164F8AE47C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3552" y="1338301"/>
            <a:ext cx="503541" cy="104692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B603A55-80BB-4665-A3B4-A48FDD8156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08977" y="1338301"/>
            <a:ext cx="506012" cy="104692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EF0B6C2E-A88E-49FD-B013-70496535246C}"/>
                  </a:ext>
                </a:extLst>
              </p14:cNvPr>
              <p14:cNvContentPartPr/>
              <p14:nvPr/>
            </p14:nvContentPartPr>
            <p14:xfrm>
              <a:off x="11053717" y="2640626"/>
              <a:ext cx="216360" cy="2145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EF0B6C2E-A88E-49FD-B013-70496535246C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015557" y="2602466"/>
                <a:ext cx="292320" cy="29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2107DB6E-24AF-4F00-8FCD-0645C17DA5E4}"/>
                  </a:ext>
                </a:extLst>
              </p14:cNvPr>
              <p14:cNvContentPartPr/>
              <p14:nvPr/>
            </p14:nvContentPartPr>
            <p14:xfrm>
              <a:off x="8115757" y="2610026"/>
              <a:ext cx="2593440" cy="62352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2107DB6E-24AF-4F00-8FCD-0645C17DA5E4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077597" y="2571866"/>
                <a:ext cx="2669400" cy="69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B69848AC-9F66-465C-B21D-68437624F946}"/>
                  </a:ext>
                </a:extLst>
              </p14:cNvPr>
              <p14:cNvContentPartPr/>
              <p14:nvPr/>
            </p14:nvContentPartPr>
            <p14:xfrm>
              <a:off x="6252397" y="3042746"/>
              <a:ext cx="1524960" cy="38340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B69848AC-9F66-465C-B21D-68437624F946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214237" y="3004586"/>
                <a:ext cx="1600920" cy="45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3F614130-434F-4719-8734-73DDB9B27D6E}"/>
                  </a:ext>
                </a:extLst>
              </p14:cNvPr>
              <p14:cNvContentPartPr/>
              <p14:nvPr/>
            </p14:nvContentPartPr>
            <p14:xfrm>
              <a:off x="5352757" y="3174866"/>
              <a:ext cx="419040" cy="36612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3F614130-434F-4719-8734-73DDB9B27D6E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314597" y="3136706"/>
                <a:ext cx="495000" cy="44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80B28DFB-BD8B-470A-A8D6-9471E6CEB19C}"/>
                  </a:ext>
                </a:extLst>
              </p14:cNvPr>
              <p14:cNvContentPartPr/>
              <p14:nvPr/>
            </p14:nvContentPartPr>
            <p14:xfrm>
              <a:off x="11359717" y="3673466"/>
              <a:ext cx="200880" cy="23616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80B28DFB-BD8B-470A-A8D6-9471E6CEB19C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1321557" y="3635306"/>
                <a:ext cx="276840" cy="31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C11CF80F-3D78-4B7E-8E66-E755B2BAA5D5}"/>
                  </a:ext>
                </a:extLst>
              </p14:cNvPr>
              <p14:cNvContentPartPr/>
              <p14:nvPr/>
            </p14:nvContentPartPr>
            <p14:xfrm>
              <a:off x="7100557" y="3769586"/>
              <a:ext cx="3946320" cy="98424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C11CF80F-3D78-4B7E-8E66-E755B2BAA5D5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7062397" y="3731426"/>
                <a:ext cx="4022280" cy="1060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475561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xplosion: 8 Points 2">
            <a:extLst>
              <a:ext uri="{FF2B5EF4-FFF2-40B4-BE49-F238E27FC236}">
                <a16:creationId xmlns:a16="http://schemas.microsoft.com/office/drawing/2014/main" id="{3330DEA3-5332-48EB-A759-6C89A5A0CE96}"/>
              </a:ext>
            </a:extLst>
          </p:cNvPr>
          <p:cNvSpPr/>
          <p:nvPr/>
        </p:nvSpPr>
        <p:spPr>
          <a:xfrm>
            <a:off x="9488556" y="1"/>
            <a:ext cx="2517913" cy="1457738"/>
          </a:xfrm>
          <a:prstGeom prst="irregularSeal1">
            <a:avLst/>
          </a:prstGeom>
          <a:solidFill>
            <a:srgbClr val="FFFF00"/>
          </a:solidFill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3200" b="1" dirty="0">
                <a:solidFill>
                  <a:schemeClr val="tx2"/>
                </a:solidFill>
              </a:rPr>
              <a:t>صح ام لا</a:t>
            </a:r>
            <a:endParaRPr lang="en-US" sz="3200" b="1" dirty="0">
              <a:solidFill>
                <a:schemeClr val="tx2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A97A232-9808-427D-8645-61B161703A63}"/>
              </a:ext>
            </a:extLst>
          </p:cNvPr>
          <p:cNvSpPr txBox="1"/>
          <p:nvPr/>
        </p:nvSpPr>
        <p:spPr>
          <a:xfrm>
            <a:off x="5334000" y="479046"/>
            <a:ext cx="37702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EG" sz="2800" b="1" dirty="0"/>
              <a:t>(</a:t>
            </a:r>
            <a:r>
              <a:rPr lang="ar-EG" sz="2800" b="1" dirty="0" err="1"/>
              <a:t>س×ص</a:t>
            </a:r>
            <a:r>
              <a:rPr lang="ar-EG" sz="2800" b="1" dirty="0"/>
              <a:t>) =       (</a:t>
            </a:r>
            <a:r>
              <a:rPr lang="ar-EG" sz="2800" b="1" dirty="0" err="1"/>
              <a:t>ص×س</a:t>
            </a:r>
            <a:r>
              <a:rPr lang="ar-EG" sz="2800" b="1" dirty="0"/>
              <a:t>)</a:t>
            </a:r>
            <a:endParaRPr lang="en-US" sz="2800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3D2EE82-8B09-4049-A1C3-6AFFA026D1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35016" y="469227"/>
            <a:ext cx="499915" cy="104250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3CDEDCA-B3E4-42B2-B800-94019BA0B4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4593" y="469227"/>
            <a:ext cx="499915" cy="104250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6E1D2FC-D7E4-473E-AC87-25BA2F32DF4C}"/>
              </a:ext>
            </a:extLst>
          </p:cNvPr>
          <p:cNvSpPr txBox="1"/>
          <p:nvPr/>
        </p:nvSpPr>
        <p:spPr>
          <a:xfrm>
            <a:off x="4755698" y="2577548"/>
            <a:ext cx="62237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EG" sz="2800" b="1" dirty="0"/>
              <a:t>(س × س) =      (س) ×     (س) =[     (س) ]</a:t>
            </a:r>
            <a:endParaRPr lang="en-US" sz="2800" b="1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BE7087B-442F-40EE-BF76-3DC7EE30F0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6085" y="2548990"/>
            <a:ext cx="499915" cy="110355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510DB23-5D56-4129-AD3F-3941269FD3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8128" y="2548990"/>
            <a:ext cx="499915" cy="104250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B321282-199C-4780-95F3-B71C7158B0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8163" y="2565762"/>
            <a:ext cx="499915" cy="104250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17C3203-66CD-4513-8B15-60AC74AE35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99100" y="2548990"/>
            <a:ext cx="499915" cy="104250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97BDDF9-9B04-4C96-8EF2-962D787A62EF}"/>
              </a:ext>
            </a:extLst>
          </p:cNvPr>
          <p:cNvSpPr txBox="1"/>
          <p:nvPr/>
        </p:nvSpPr>
        <p:spPr>
          <a:xfrm>
            <a:off x="4579042" y="2365634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EG" sz="2800" b="1" dirty="0"/>
              <a:t>2</a:t>
            </a:r>
            <a:endParaRPr lang="en-US" sz="2800" b="1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C97674E-67F0-4AF3-BABB-8FA6B77C2D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95808" y="5420865"/>
            <a:ext cx="407150" cy="64999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3750337-5A55-4166-BD6D-9E4ACCEDBD37}"/>
              </a:ext>
            </a:extLst>
          </p:cNvPr>
          <p:cNvSpPr txBox="1"/>
          <p:nvPr/>
        </p:nvSpPr>
        <p:spPr>
          <a:xfrm>
            <a:off x="5908148" y="5547642"/>
            <a:ext cx="52728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EG" sz="2800" b="1" dirty="0"/>
              <a:t>(س ×   ) = (   × س)= صفر</a:t>
            </a:r>
            <a:endParaRPr lang="en-US" sz="2800" b="1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8EE80E9-420C-4C51-9326-E5A6CAAC32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80089" y="5425665"/>
            <a:ext cx="408467" cy="65232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38C14CBD-B296-40A5-9D90-E23D2719DBDD}"/>
                  </a:ext>
                </a:extLst>
              </p14:cNvPr>
              <p14:cNvContentPartPr/>
              <p14:nvPr/>
            </p14:nvContentPartPr>
            <p14:xfrm>
              <a:off x="3957757" y="780125"/>
              <a:ext cx="861840" cy="3456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38C14CBD-B296-40A5-9D90-E23D2719DBD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919597" y="741965"/>
                <a:ext cx="937800" cy="42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CE6D00BD-3F60-4C0D-9C66-E41C20D7CA0A}"/>
                  </a:ext>
                </a:extLst>
              </p14:cNvPr>
              <p14:cNvContentPartPr/>
              <p14:nvPr/>
            </p14:nvContentPartPr>
            <p14:xfrm>
              <a:off x="8775997" y="1145165"/>
              <a:ext cx="693720" cy="29844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CE6D00BD-3F60-4C0D-9C66-E41C20D7CA0A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737837" y="1107005"/>
                <a:ext cx="769680" cy="37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A2F1B8F7-63FD-42E4-B061-2B3BEE6711FF}"/>
                  </a:ext>
                </a:extLst>
              </p14:cNvPr>
              <p14:cNvContentPartPr/>
              <p14:nvPr/>
            </p14:nvContentPartPr>
            <p14:xfrm>
              <a:off x="6133237" y="1264685"/>
              <a:ext cx="2228760" cy="53424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A2F1B8F7-63FD-42E4-B061-2B3BEE6711FF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095077" y="1226525"/>
                <a:ext cx="2304720" cy="61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A2C73505-C329-4E15-A1E6-2833EEAA3924}"/>
                  </a:ext>
                </a:extLst>
              </p14:cNvPr>
              <p14:cNvContentPartPr/>
              <p14:nvPr/>
            </p14:nvContentPartPr>
            <p14:xfrm>
              <a:off x="2515597" y="1351445"/>
              <a:ext cx="6822360" cy="112788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A2C73505-C329-4E15-A1E6-2833EEAA3924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477437" y="1313285"/>
                <a:ext cx="6898320" cy="120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FC920ED8-803F-4EA6-A872-ADF23C5B0FBF}"/>
                  </a:ext>
                </a:extLst>
              </p14:cNvPr>
              <p14:cNvContentPartPr/>
              <p14:nvPr/>
            </p14:nvContentPartPr>
            <p14:xfrm>
              <a:off x="-5483" y="2283485"/>
              <a:ext cx="3454200" cy="636840"/>
            </p14:xfrm>
          </p:contentPart>
        </mc:Choice>
        <mc:Fallback xmlns=""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FC920ED8-803F-4EA6-A872-ADF23C5B0FBF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-43643" y="2245325"/>
                <a:ext cx="3530160" cy="71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B5AE1DF1-FB08-4714-8F41-7E4BF04125B4}"/>
                  </a:ext>
                </a:extLst>
              </p14:cNvPr>
              <p14:cNvContentPartPr/>
              <p14:nvPr/>
            </p14:nvContentPartPr>
            <p14:xfrm>
              <a:off x="3681637" y="2813405"/>
              <a:ext cx="800280" cy="278640"/>
            </p14:xfrm>
          </p:contentPart>
        </mc:Choice>
        <mc:Fallback xmlns=""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B5AE1DF1-FB08-4714-8F41-7E4BF04125B4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643477" y="2775245"/>
                <a:ext cx="876240" cy="35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68" name="Ink 167">
                <a:extLst>
                  <a:ext uri="{FF2B5EF4-FFF2-40B4-BE49-F238E27FC236}">
                    <a16:creationId xmlns:a16="http://schemas.microsoft.com/office/drawing/2014/main" id="{3E92731A-814D-44F2-BD55-430E3F19B2FD}"/>
                  </a:ext>
                </a:extLst>
              </p14:cNvPr>
              <p14:cNvContentPartPr/>
              <p14:nvPr/>
            </p14:nvContentPartPr>
            <p14:xfrm>
              <a:off x="4948477" y="3179525"/>
              <a:ext cx="5617800" cy="2491560"/>
            </p14:xfrm>
          </p:contentPart>
        </mc:Choice>
        <mc:Fallback xmlns="">
          <p:pic>
            <p:nvPicPr>
              <p:cNvPr id="168" name="Ink 167">
                <a:extLst>
                  <a:ext uri="{FF2B5EF4-FFF2-40B4-BE49-F238E27FC236}">
                    <a16:creationId xmlns:a16="http://schemas.microsoft.com/office/drawing/2014/main" id="{3E92731A-814D-44F2-BD55-430E3F19B2FD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910317" y="3141365"/>
                <a:ext cx="5693760" cy="256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71" name="Ink 170">
                <a:extLst>
                  <a:ext uri="{FF2B5EF4-FFF2-40B4-BE49-F238E27FC236}">
                    <a16:creationId xmlns:a16="http://schemas.microsoft.com/office/drawing/2014/main" id="{45161C43-ABD8-4A0E-BDBA-03D20AF06E26}"/>
                  </a:ext>
                </a:extLst>
              </p14:cNvPr>
              <p14:cNvContentPartPr/>
              <p14:nvPr/>
            </p14:nvContentPartPr>
            <p14:xfrm>
              <a:off x="4479037" y="5655605"/>
              <a:ext cx="2768400" cy="406800"/>
            </p14:xfrm>
          </p:contentPart>
        </mc:Choice>
        <mc:Fallback xmlns="">
          <p:pic>
            <p:nvPicPr>
              <p:cNvPr id="171" name="Ink 170">
                <a:extLst>
                  <a:ext uri="{FF2B5EF4-FFF2-40B4-BE49-F238E27FC236}">
                    <a16:creationId xmlns:a16="http://schemas.microsoft.com/office/drawing/2014/main" id="{45161C43-ABD8-4A0E-BDBA-03D20AF06E26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440877" y="5617445"/>
                <a:ext cx="2844360" cy="48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79" name="Ink 178">
                <a:extLst>
                  <a:ext uri="{FF2B5EF4-FFF2-40B4-BE49-F238E27FC236}">
                    <a16:creationId xmlns:a16="http://schemas.microsoft.com/office/drawing/2014/main" id="{A3A7E811-752B-4C7E-90C8-498D4FC73D44}"/>
                  </a:ext>
                </a:extLst>
              </p14:cNvPr>
              <p14:cNvContentPartPr/>
              <p14:nvPr/>
            </p14:nvContentPartPr>
            <p14:xfrm>
              <a:off x="2479957" y="5505125"/>
              <a:ext cx="1577880" cy="470520"/>
            </p14:xfrm>
          </p:contentPart>
        </mc:Choice>
        <mc:Fallback xmlns="">
          <p:pic>
            <p:nvPicPr>
              <p:cNvPr id="179" name="Ink 178">
                <a:extLst>
                  <a:ext uri="{FF2B5EF4-FFF2-40B4-BE49-F238E27FC236}">
                    <a16:creationId xmlns:a16="http://schemas.microsoft.com/office/drawing/2014/main" id="{A3A7E811-752B-4C7E-90C8-498D4FC73D44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2441797" y="5466965"/>
                <a:ext cx="1653840" cy="54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97" name="Ink 196">
                <a:extLst>
                  <a:ext uri="{FF2B5EF4-FFF2-40B4-BE49-F238E27FC236}">
                    <a16:creationId xmlns:a16="http://schemas.microsoft.com/office/drawing/2014/main" id="{3B186612-141D-4844-B2FF-8C7AACD89343}"/>
                  </a:ext>
                </a:extLst>
              </p14:cNvPr>
              <p14:cNvContentPartPr/>
              <p14:nvPr/>
            </p14:nvContentPartPr>
            <p14:xfrm>
              <a:off x="1149037" y="5741645"/>
              <a:ext cx="3052080" cy="1123920"/>
            </p14:xfrm>
          </p:contentPart>
        </mc:Choice>
        <mc:Fallback xmlns="">
          <p:pic>
            <p:nvPicPr>
              <p:cNvPr id="197" name="Ink 196">
                <a:extLst>
                  <a:ext uri="{FF2B5EF4-FFF2-40B4-BE49-F238E27FC236}">
                    <a16:creationId xmlns:a16="http://schemas.microsoft.com/office/drawing/2014/main" id="{3B186612-141D-4844-B2FF-8C7AACD89343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1110877" y="5703485"/>
                <a:ext cx="3128040" cy="119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37B9F3BD-4BB0-4DF8-AA05-EA6ED9D62BA3}"/>
                  </a:ext>
                </a:extLst>
              </p14:cNvPr>
              <p14:cNvContentPartPr/>
              <p14:nvPr/>
            </p14:nvContentPartPr>
            <p14:xfrm>
              <a:off x="11247397" y="5680106"/>
              <a:ext cx="337680" cy="35820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37B9F3BD-4BB0-4DF8-AA05-EA6ED9D62BA3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1238397" y="5671106"/>
                <a:ext cx="355320" cy="37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9D8B3664-C698-491E-84A4-E9807C013F85}"/>
                  </a:ext>
                </a:extLst>
              </p14:cNvPr>
              <p14:cNvContentPartPr/>
              <p14:nvPr/>
            </p14:nvContentPartPr>
            <p14:xfrm>
              <a:off x="11168197" y="5624306"/>
              <a:ext cx="443160" cy="43812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9D8B3664-C698-491E-84A4-E9807C013F85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11130037" y="5586146"/>
                <a:ext cx="519120" cy="514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433030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D2B2C80-5A90-4D7A-9CAD-3CC37D88BB68}"/>
              </a:ext>
            </a:extLst>
          </p:cNvPr>
          <p:cNvSpPr txBox="1"/>
          <p:nvPr/>
        </p:nvSpPr>
        <p:spPr>
          <a:xfrm>
            <a:off x="5711688" y="733887"/>
            <a:ext cx="594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EG" sz="2800" b="1" dirty="0"/>
              <a:t>اذا كان       (س) = ٣ ،     (س× ص) = ١٢</a:t>
            </a:r>
            <a:endParaRPr lang="en-US" sz="2800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3DD1497-EB88-4D11-B25D-427F179DE9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2947" y="622376"/>
            <a:ext cx="499915" cy="104250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C103527-119C-44BA-AE3E-2E93FE8F0F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11407" y="685704"/>
            <a:ext cx="499915" cy="104250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2BBA755-AF69-47A5-A43A-88168E9389A8}"/>
              </a:ext>
            </a:extLst>
          </p:cNvPr>
          <p:cNvSpPr txBox="1"/>
          <p:nvPr/>
        </p:nvSpPr>
        <p:spPr>
          <a:xfrm>
            <a:off x="7839018" y="1545610"/>
            <a:ext cx="26438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EG" sz="2800" b="1" dirty="0"/>
              <a:t>فإن     (ص) =</a:t>
            </a:r>
            <a:endParaRPr lang="en-US" sz="2800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8A4EE7A-F7DB-47AE-BBAC-70C5B58670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46707" y="1506397"/>
            <a:ext cx="499915" cy="104250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20E5871-704D-407E-BEE2-65CD652B5F3B}"/>
              </a:ext>
            </a:extLst>
          </p:cNvPr>
          <p:cNvSpPr txBox="1"/>
          <p:nvPr/>
        </p:nvSpPr>
        <p:spPr>
          <a:xfrm>
            <a:off x="3053150" y="2610321"/>
            <a:ext cx="86021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EG" sz="2800" b="1" dirty="0"/>
              <a:t>اذا كانت ص ={-١ ، ٠ ، ١} ،      (</a:t>
            </a:r>
            <a:r>
              <a:rPr lang="ar-EG" sz="2800" b="1" dirty="0" err="1"/>
              <a:t>س×ص</a:t>
            </a:r>
            <a:r>
              <a:rPr lang="ar-EG" sz="2800" b="1" dirty="0"/>
              <a:t>) = ١٥ فإن     ( س٢) =</a:t>
            </a:r>
            <a:endParaRPr lang="en-US" sz="2800" b="1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594CBF8-FC67-49FC-A6AB-4CF84331F1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5150" y="2529509"/>
            <a:ext cx="499915" cy="104250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C5A35A1-0F61-44B0-9337-6ECC1AB63C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4278" y="2509690"/>
            <a:ext cx="499915" cy="104250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A561029-FF53-451E-B5CB-80F88E67AAF0}"/>
              </a:ext>
            </a:extLst>
          </p:cNvPr>
          <p:cNvSpPr txBox="1"/>
          <p:nvPr/>
        </p:nvSpPr>
        <p:spPr>
          <a:xfrm>
            <a:off x="1689245" y="3675032"/>
            <a:ext cx="101243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EG" sz="2800" b="1" dirty="0"/>
              <a:t>اذا كان      (س٢)=٤ ،      (</a:t>
            </a:r>
            <a:r>
              <a:rPr lang="ar-EG" sz="2800" b="1" dirty="0" err="1"/>
              <a:t>س×ص</a:t>
            </a:r>
            <a:r>
              <a:rPr lang="ar-EG" sz="2800" b="1" dirty="0"/>
              <a:t> )= ٤ فإن     (ص٢)=</a:t>
            </a:r>
            <a:endParaRPr lang="en-US" sz="2800" b="1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B912A1D-CFB1-4D70-8AA6-0D6A5CCA9C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61365" y="3605700"/>
            <a:ext cx="499915" cy="104250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563DE57-815D-4D2E-AA4A-021A902057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0066" y="3615881"/>
            <a:ext cx="499915" cy="104250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D71B3CB-D675-4B62-B2F2-18CEEAA475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7310" y="3615881"/>
            <a:ext cx="499915" cy="104250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D6DC263-12E4-483C-9FE3-6B7B98272B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-399706" y="3468998"/>
            <a:ext cx="3714176" cy="3398567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78F1E216-99EE-41EE-8672-AF5CFD4B6CAC}"/>
              </a:ext>
            </a:extLst>
          </p:cNvPr>
          <p:cNvSpPr txBox="1"/>
          <p:nvPr/>
        </p:nvSpPr>
        <p:spPr>
          <a:xfrm>
            <a:off x="5416264" y="4906671"/>
            <a:ext cx="60345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EG" sz="2800" b="1" dirty="0"/>
              <a:t>(س٢)=٩ ،    (ص٢)= ١٦ فإن</a:t>
            </a:r>
            <a:endParaRPr lang="en-US" sz="2800" b="1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E352435D-50C2-4A79-A48E-C00630F278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05330" y="4906671"/>
            <a:ext cx="499915" cy="104250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FEE24D3-56CE-4A27-A042-C674F65E8A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46708" y="4895317"/>
            <a:ext cx="499915" cy="936555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75D6075B-73FC-47B5-8C8F-6D8490DACB5B}"/>
              </a:ext>
            </a:extLst>
          </p:cNvPr>
          <p:cNvSpPr txBox="1"/>
          <p:nvPr/>
        </p:nvSpPr>
        <p:spPr>
          <a:xfrm>
            <a:off x="5407690" y="4851870"/>
            <a:ext cx="20474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EG" sz="2800" b="1" dirty="0"/>
              <a:t>(ص× س)=</a:t>
            </a:r>
            <a:endParaRPr lang="en-US" sz="2800" b="1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A9F248D1-41C3-4F54-9B28-82159C34EF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4999" y="4842341"/>
            <a:ext cx="499915" cy="1042506"/>
          </a:xfrm>
          <a:prstGeom prst="rect">
            <a:avLst/>
          </a:prstGeom>
        </p:spPr>
      </p:pic>
      <p:sp>
        <p:nvSpPr>
          <p:cNvPr id="22" name="Oval 21">
            <a:extLst>
              <a:ext uri="{FF2B5EF4-FFF2-40B4-BE49-F238E27FC236}">
                <a16:creationId xmlns:a16="http://schemas.microsoft.com/office/drawing/2014/main" id="{CE0ACDE4-C30D-4072-A544-147CA78C5F70}"/>
              </a:ext>
            </a:extLst>
          </p:cNvPr>
          <p:cNvSpPr/>
          <p:nvPr/>
        </p:nvSpPr>
        <p:spPr>
          <a:xfrm>
            <a:off x="11671547" y="916776"/>
            <a:ext cx="257652" cy="1574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136BEBD3-B301-415B-BC75-4888663BBD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757686" y="2796041"/>
            <a:ext cx="274344" cy="170703"/>
          </a:xfrm>
          <a:prstGeom prst="rect">
            <a:avLst/>
          </a:prstGeom>
        </p:spPr>
      </p:pic>
      <p:sp>
        <p:nvSpPr>
          <p:cNvPr id="24" name="Oval 23">
            <a:extLst>
              <a:ext uri="{FF2B5EF4-FFF2-40B4-BE49-F238E27FC236}">
                <a16:creationId xmlns:a16="http://schemas.microsoft.com/office/drawing/2014/main" id="{13E89BDB-F235-4CF3-87B5-FEF3C4BB6250}"/>
              </a:ext>
            </a:extLst>
          </p:cNvPr>
          <p:cNvSpPr/>
          <p:nvPr/>
        </p:nvSpPr>
        <p:spPr>
          <a:xfrm>
            <a:off x="11903204" y="3853256"/>
            <a:ext cx="257652" cy="1574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D3F6AD6E-07F2-4E70-950E-3EFD8E4EE72C}"/>
              </a:ext>
            </a:extLst>
          </p:cNvPr>
          <p:cNvSpPr/>
          <p:nvPr/>
        </p:nvSpPr>
        <p:spPr>
          <a:xfrm>
            <a:off x="11865591" y="5157149"/>
            <a:ext cx="257652" cy="1574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34898976-B00A-4A29-BE31-E06D01ACFF82}"/>
                  </a:ext>
                </a:extLst>
              </p14:cNvPr>
              <p14:cNvContentPartPr/>
              <p14:nvPr/>
            </p14:nvContentPartPr>
            <p14:xfrm>
              <a:off x="8058877" y="1611882"/>
              <a:ext cx="236160" cy="30888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34898976-B00A-4A29-BE31-E06D01ACFF82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020717" y="1573722"/>
                <a:ext cx="312120" cy="38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30B4A871-4966-4656-A27B-A301C13BD606}"/>
                  </a:ext>
                </a:extLst>
              </p14:cNvPr>
              <p14:cNvContentPartPr/>
              <p14:nvPr/>
            </p14:nvContentPartPr>
            <p14:xfrm>
              <a:off x="1478437" y="2664162"/>
              <a:ext cx="1749240" cy="49968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30B4A871-4966-4656-A27B-A301C13BD606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440277" y="2626002"/>
                <a:ext cx="1825200" cy="57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5F3C2E23-73C1-49B9-B5E1-8EDCD53876DE}"/>
                  </a:ext>
                </a:extLst>
              </p14:cNvPr>
              <p14:cNvContentPartPr/>
              <p14:nvPr/>
            </p14:nvContentPartPr>
            <p14:xfrm>
              <a:off x="3148837" y="3787002"/>
              <a:ext cx="1287720" cy="53712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5F3C2E23-73C1-49B9-B5E1-8EDCD53876DE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110677" y="3748842"/>
                <a:ext cx="1363680" cy="61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6C433078-55D0-45DB-AE71-93F053A32FC2}"/>
                  </a:ext>
                </a:extLst>
              </p14:cNvPr>
              <p14:cNvContentPartPr/>
              <p14:nvPr/>
            </p14:nvContentPartPr>
            <p14:xfrm>
              <a:off x="3082957" y="4984722"/>
              <a:ext cx="2166840" cy="58824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6C433078-55D0-45DB-AE71-93F053A32FC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044797" y="4946562"/>
                <a:ext cx="2242800" cy="664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536879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3FCCF77-9D5E-4C1B-99E2-B69B894C01FE}"/>
              </a:ext>
            </a:extLst>
          </p:cNvPr>
          <p:cNvSpPr txBox="1"/>
          <p:nvPr/>
        </p:nvSpPr>
        <p:spPr>
          <a:xfrm>
            <a:off x="1444486" y="328016"/>
            <a:ext cx="8892209" cy="1315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ar-EG" sz="2800" b="1" dirty="0">
                <a:solidFill>
                  <a:srgbClr val="C00000"/>
                </a:solidFill>
              </a:rPr>
              <a:t>اذا كانت س={١ ،٢} ، ص= { ٢ ، ٣ ، ٤ } ، ع= { ٤ ، ٦ }</a:t>
            </a:r>
            <a:endParaRPr lang="en-US" sz="2800" b="1" dirty="0">
              <a:solidFill>
                <a:srgbClr val="C00000"/>
              </a:solidFill>
            </a:endParaRPr>
          </a:p>
          <a:p>
            <a:pPr algn="r">
              <a:lnSpc>
                <a:spcPct val="150000"/>
              </a:lnSpc>
            </a:pPr>
            <a:r>
              <a:rPr lang="ar-EG" sz="2800" b="1" dirty="0">
                <a:solidFill>
                  <a:srgbClr val="C00000"/>
                </a:solidFill>
              </a:rPr>
              <a:t>فمثل المجموعات س ، ص ، ع بشكل </a:t>
            </a:r>
            <a:r>
              <a:rPr lang="ar-EG" sz="2800" b="1" dirty="0" err="1">
                <a:solidFill>
                  <a:srgbClr val="C00000"/>
                </a:solidFill>
              </a:rPr>
              <a:t>ڤن</a:t>
            </a:r>
            <a:r>
              <a:rPr lang="ar-EG" sz="2800" b="1" dirty="0">
                <a:solidFill>
                  <a:srgbClr val="C00000"/>
                </a:solidFill>
              </a:rPr>
              <a:t> ثم اوجد</a:t>
            </a:r>
            <a:endParaRPr lang="en-US" sz="2800" b="1" dirty="0">
              <a:solidFill>
                <a:srgbClr val="C0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EFC970E-3AF1-4D0E-BA32-6594E6C498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418665" y="-485738"/>
            <a:ext cx="3356431" cy="255228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538ACC5-E712-4A75-A004-A7B1F358F1AC}"/>
              </a:ext>
            </a:extLst>
          </p:cNvPr>
          <p:cNvSpPr txBox="1"/>
          <p:nvPr/>
        </p:nvSpPr>
        <p:spPr>
          <a:xfrm>
            <a:off x="8574156" y="1933975"/>
            <a:ext cx="27100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EG" sz="2800" b="1" dirty="0">
                <a:solidFill>
                  <a:srgbClr val="C00000"/>
                </a:solidFill>
              </a:rPr>
              <a:t>س × ( ص     ع)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0D1174C-7397-40CE-98FF-344831E24F09}"/>
              </a:ext>
            </a:extLst>
          </p:cNvPr>
          <p:cNvSpPr txBox="1"/>
          <p:nvPr/>
        </p:nvSpPr>
        <p:spPr>
          <a:xfrm>
            <a:off x="4797287" y="1933975"/>
            <a:ext cx="29353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EG" sz="2800" b="1" dirty="0">
                <a:solidFill>
                  <a:srgbClr val="C00000"/>
                </a:solidFill>
              </a:rPr>
              <a:t>(</a:t>
            </a:r>
            <a:r>
              <a:rPr lang="ar-EG" sz="2800" b="1" dirty="0" err="1">
                <a:solidFill>
                  <a:srgbClr val="C00000"/>
                </a:solidFill>
              </a:rPr>
              <a:t>س×ص</a:t>
            </a:r>
            <a:r>
              <a:rPr lang="ar-EG" sz="2800" b="1" dirty="0">
                <a:solidFill>
                  <a:srgbClr val="C00000"/>
                </a:solidFill>
              </a:rPr>
              <a:t>)    (</a:t>
            </a:r>
            <a:r>
              <a:rPr lang="ar-EG" sz="2800" b="1" dirty="0" err="1">
                <a:solidFill>
                  <a:srgbClr val="C00000"/>
                </a:solidFill>
              </a:rPr>
              <a:t>س×ع</a:t>
            </a:r>
            <a:r>
              <a:rPr lang="ar-EG" sz="2800" b="1" dirty="0">
                <a:solidFill>
                  <a:srgbClr val="C00000"/>
                </a:solidFill>
              </a:rPr>
              <a:t>)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78A35DD-9712-4594-8838-3958A08414DB}"/>
              </a:ext>
            </a:extLst>
          </p:cNvPr>
          <p:cNvSpPr txBox="1"/>
          <p:nvPr/>
        </p:nvSpPr>
        <p:spPr>
          <a:xfrm>
            <a:off x="1325217" y="1940360"/>
            <a:ext cx="24847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EG" sz="2800" b="1" dirty="0">
                <a:solidFill>
                  <a:srgbClr val="C00000"/>
                </a:solidFill>
              </a:rPr>
              <a:t>س × ( ص   ع)</a:t>
            </a:r>
            <a:endParaRPr lang="en-US" sz="2800" b="1" dirty="0">
              <a:solidFill>
                <a:srgbClr val="C0000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BF0F75A-5C51-4043-9513-C5C78E0588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56093" y="2066548"/>
            <a:ext cx="262572" cy="36531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4A18260-875E-4F3F-8959-698BB35C3E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70827" y="2028214"/>
            <a:ext cx="250346" cy="36579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0D0E66B-4BE5-4B84-B442-3BB4D6F9AD2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72271" y="2088415"/>
            <a:ext cx="219075" cy="3048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CBFAE34E-05DB-4C34-BED5-F8EB93DF2059}"/>
                  </a:ext>
                </a:extLst>
              </p14:cNvPr>
              <p14:cNvContentPartPr/>
              <p14:nvPr/>
            </p14:nvContentPartPr>
            <p14:xfrm>
              <a:off x="8775277" y="2801165"/>
              <a:ext cx="3102480" cy="53352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CBFAE34E-05DB-4C34-BED5-F8EB93DF2059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737117" y="2763005"/>
                <a:ext cx="3178440" cy="60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8C00964C-E335-4AF1-9867-6EE7A5F36C88}"/>
                  </a:ext>
                </a:extLst>
              </p14:cNvPr>
              <p14:cNvContentPartPr/>
              <p14:nvPr/>
            </p14:nvContentPartPr>
            <p14:xfrm>
              <a:off x="5409997" y="3039845"/>
              <a:ext cx="3024360" cy="72828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8C00964C-E335-4AF1-9867-6EE7A5F36C88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371837" y="3001685"/>
                <a:ext cx="3100320" cy="80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0887D5CB-C3E1-4527-ABF1-FE0064379BB7}"/>
                  </a:ext>
                </a:extLst>
              </p14:cNvPr>
              <p14:cNvContentPartPr/>
              <p14:nvPr/>
            </p14:nvContentPartPr>
            <p14:xfrm>
              <a:off x="1087477" y="3225245"/>
              <a:ext cx="4004280" cy="67176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0887D5CB-C3E1-4527-ABF1-FE0064379BB7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049317" y="3187105"/>
                <a:ext cx="4080240" cy="7476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93" name="Ink 92">
                <a:extLst>
                  <a:ext uri="{FF2B5EF4-FFF2-40B4-BE49-F238E27FC236}">
                    <a16:creationId xmlns:a16="http://schemas.microsoft.com/office/drawing/2014/main" id="{658C9ABB-8290-4E37-A204-AC7DD5421DA3}"/>
                  </a:ext>
                </a:extLst>
              </p14:cNvPr>
              <p14:cNvContentPartPr/>
              <p14:nvPr/>
            </p14:nvContentPartPr>
            <p14:xfrm>
              <a:off x="8107477" y="3675965"/>
              <a:ext cx="3771000" cy="880920"/>
            </p14:xfrm>
          </p:contentPart>
        </mc:Choice>
        <mc:Fallback xmlns="">
          <p:pic>
            <p:nvPicPr>
              <p:cNvPr id="93" name="Ink 92">
                <a:extLst>
                  <a:ext uri="{FF2B5EF4-FFF2-40B4-BE49-F238E27FC236}">
                    <a16:creationId xmlns:a16="http://schemas.microsoft.com/office/drawing/2014/main" id="{658C9ABB-8290-4E37-A204-AC7DD5421DA3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8069317" y="3637805"/>
                <a:ext cx="3846960" cy="9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08" name="Ink 107">
                <a:extLst>
                  <a:ext uri="{FF2B5EF4-FFF2-40B4-BE49-F238E27FC236}">
                    <a16:creationId xmlns:a16="http://schemas.microsoft.com/office/drawing/2014/main" id="{A909DD02-E95B-424C-8705-B59948C5A1A0}"/>
                  </a:ext>
                </a:extLst>
              </p14:cNvPr>
              <p14:cNvContentPartPr/>
              <p14:nvPr/>
            </p14:nvContentPartPr>
            <p14:xfrm>
              <a:off x="6658837" y="4666685"/>
              <a:ext cx="526320" cy="280440"/>
            </p14:xfrm>
          </p:contentPart>
        </mc:Choice>
        <mc:Fallback xmlns="">
          <p:pic>
            <p:nvPicPr>
              <p:cNvPr id="108" name="Ink 107">
                <a:extLst>
                  <a:ext uri="{FF2B5EF4-FFF2-40B4-BE49-F238E27FC236}">
                    <a16:creationId xmlns:a16="http://schemas.microsoft.com/office/drawing/2014/main" id="{A909DD02-E95B-424C-8705-B59948C5A1A0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620677" y="4628525"/>
                <a:ext cx="602280" cy="35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48" name="Ink 147">
                <a:extLst>
                  <a:ext uri="{FF2B5EF4-FFF2-40B4-BE49-F238E27FC236}">
                    <a16:creationId xmlns:a16="http://schemas.microsoft.com/office/drawing/2014/main" id="{CD54E88D-B833-4971-8BF1-3BB0AA7E270E}"/>
                  </a:ext>
                </a:extLst>
              </p14:cNvPr>
              <p14:cNvContentPartPr/>
              <p14:nvPr/>
            </p14:nvContentPartPr>
            <p14:xfrm>
              <a:off x="3622597" y="4105085"/>
              <a:ext cx="4094640" cy="1239120"/>
            </p14:xfrm>
          </p:contentPart>
        </mc:Choice>
        <mc:Fallback xmlns="">
          <p:pic>
            <p:nvPicPr>
              <p:cNvPr id="148" name="Ink 147">
                <a:extLst>
                  <a:ext uri="{FF2B5EF4-FFF2-40B4-BE49-F238E27FC236}">
                    <a16:creationId xmlns:a16="http://schemas.microsoft.com/office/drawing/2014/main" id="{CD54E88D-B833-4971-8BF1-3BB0AA7E270E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584437" y="4066925"/>
                <a:ext cx="4170600" cy="131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49" name="Ink 148">
                <a:extLst>
                  <a:ext uri="{FF2B5EF4-FFF2-40B4-BE49-F238E27FC236}">
                    <a16:creationId xmlns:a16="http://schemas.microsoft.com/office/drawing/2014/main" id="{8B6015EF-BA49-4661-A885-00EB97E01420}"/>
                  </a:ext>
                </a:extLst>
              </p14:cNvPr>
              <p14:cNvContentPartPr/>
              <p14:nvPr/>
            </p14:nvContentPartPr>
            <p14:xfrm>
              <a:off x="3058477" y="4570565"/>
              <a:ext cx="534960" cy="844560"/>
            </p14:xfrm>
          </p:contentPart>
        </mc:Choice>
        <mc:Fallback xmlns="">
          <p:pic>
            <p:nvPicPr>
              <p:cNvPr id="149" name="Ink 148">
                <a:extLst>
                  <a:ext uri="{FF2B5EF4-FFF2-40B4-BE49-F238E27FC236}">
                    <a16:creationId xmlns:a16="http://schemas.microsoft.com/office/drawing/2014/main" id="{8B6015EF-BA49-4661-A885-00EB97E01420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020317" y="4532405"/>
                <a:ext cx="610920" cy="92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81" name="Ink 180">
                <a:extLst>
                  <a:ext uri="{FF2B5EF4-FFF2-40B4-BE49-F238E27FC236}">
                    <a16:creationId xmlns:a16="http://schemas.microsoft.com/office/drawing/2014/main" id="{03ABE199-D89D-4ED8-83AC-747BCEA04DED}"/>
                  </a:ext>
                </a:extLst>
              </p14:cNvPr>
              <p14:cNvContentPartPr/>
              <p14:nvPr/>
            </p14:nvContentPartPr>
            <p14:xfrm>
              <a:off x="521197" y="4731125"/>
              <a:ext cx="2872440" cy="1467720"/>
            </p14:xfrm>
          </p:contentPart>
        </mc:Choice>
        <mc:Fallback xmlns="">
          <p:pic>
            <p:nvPicPr>
              <p:cNvPr id="181" name="Ink 180">
                <a:extLst>
                  <a:ext uri="{FF2B5EF4-FFF2-40B4-BE49-F238E27FC236}">
                    <a16:creationId xmlns:a16="http://schemas.microsoft.com/office/drawing/2014/main" id="{03ABE199-D89D-4ED8-83AC-747BCEA04DED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483037" y="4692965"/>
                <a:ext cx="2948400" cy="154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84" name="Ink 183">
                <a:extLst>
                  <a:ext uri="{FF2B5EF4-FFF2-40B4-BE49-F238E27FC236}">
                    <a16:creationId xmlns:a16="http://schemas.microsoft.com/office/drawing/2014/main" id="{98C95E01-7090-4D24-A822-AEF1CDFCCD52}"/>
                  </a:ext>
                </a:extLst>
              </p14:cNvPr>
              <p14:cNvContentPartPr/>
              <p14:nvPr/>
            </p14:nvContentPartPr>
            <p14:xfrm>
              <a:off x="8127277" y="5451125"/>
              <a:ext cx="293040" cy="179640"/>
            </p14:xfrm>
          </p:contentPart>
        </mc:Choice>
        <mc:Fallback xmlns="">
          <p:pic>
            <p:nvPicPr>
              <p:cNvPr id="184" name="Ink 183">
                <a:extLst>
                  <a:ext uri="{FF2B5EF4-FFF2-40B4-BE49-F238E27FC236}">
                    <a16:creationId xmlns:a16="http://schemas.microsoft.com/office/drawing/2014/main" id="{98C95E01-7090-4D24-A822-AEF1CDFCCD52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8089117" y="5412965"/>
                <a:ext cx="369000" cy="25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85" name="Ink 184">
                <a:extLst>
                  <a:ext uri="{FF2B5EF4-FFF2-40B4-BE49-F238E27FC236}">
                    <a16:creationId xmlns:a16="http://schemas.microsoft.com/office/drawing/2014/main" id="{02830C29-2D2E-4C11-BF74-571B736BC2BE}"/>
                  </a:ext>
                </a:extLst>
              </p14:cNvPr>
              <p14:cNvContentPartPr/>
              <p14:nvPr/>
            </p14:nvContentPartPr>
            <p14:xfrm>
              <a:off x="7484677" y="5401805"/>
              <a:ext cx="187920" cy="679320"/>
            </p14:xfrm>
          </p:contentPart>
        </mc:Choice>
        <mc:Fallback xmlns="">
          <p:pic>
            <p:nvPicPr>
              <p:cNvPr id="185" name="Ink 184">
                <a:extLst>
                  <a:ext uri="{FF2B5EF4-FFF2-40B4-BE49-F238E27FC236}">
                    <a16:creationId xmlns:a16="http://schemas.microsoft.com/office/drawing/2014/main" id="{02830C29-2D2E-4C11-BF74-571B736BC2BE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7446517" y="5363645"/>
                <a:ext cx="263880" cy="75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92" name="Ink 191">
                <a:extLst>
                  <a:ext uri="{FF2B5EF4-FFF2-40B4-BE49-F238E27FC236}">
                    <a16:creationId xmlns:a16="http://schemas.microsoft.com/office/drawing/2014/main" id="{AFA0B8C8-EA3C-41A9-AA8F-D8EC4D75451E}"/>
                  </a:ext>
                </a:extLst>
              </p14:cNvPr>
              <p14:cNvContentPartPr/>
              <p14:nvPr/>
            </p14:nvContentPartPr>
            <p14:xfrm>
              <a:off x="6023437" y="5523125"/>
              <a:ext cx="1132200" cy="445320"/>
            </p14:xfrm>
          </p:contentPart>
        </mc:Choice>
        <mc:Fallback xmlns="">
          <p:pic>
            <p:nvPicPr>
              <p:cNvPr id="192" name="Ink 191">
                <a:extLst>
                  <a:ext uri="{FF2B5EF4-FFF2-40B4-BE49-F238E27FC236}">
                    <a16:creationId xmlns:a16="http://schemas.microsoft.com/office/drawing/2014/main" id="{AFA0B8C8-EA3C-41A9-AA8F-D8EC4D75451E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5985277" y="5484965"/>
                <a:ext cx="1208160" cy="52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02" name="Ink 201">
                <a:extLst>
                  <a:ext uri="{FF2B5EF4-FFF2-40B4-BE49-F238E27FC236}">
                    <a16:creationId xmlns:a16="http://schemas.microsoft.com/office/drawing/2014/main" id="{113753E9-4B16-45DA-A3C7-B3A64D3FC2D7}"/>
                  </a:ext>
                </a:extLst>
              </p14:cNvPr>
              <p14:cNvContentPartPr/>
              <p14:nvPr/>
            </p14:nvContentPartPr>
            <p14:xfrm>
              <a:off x="3892237" y="5636165"/>
              <a:ext cx="1874880" cy="690480"/>
            </p14:xfrm>
          </p:contentPart>
        </mc:Choice>
        <mc:Fallback xmlns="">
          <p:pic>
            <p:nvPicPr>
              <p:cNvPr id="202" name="Ink 201">
                <a:extLst>
                  <a:ext uri="{FF2B5EF4-FFF2-40B4-BE49-F238E27FC236}">
                    <a16:creationId xmlns:a16="http://schemas.microsoft.com/office/drawing/2014/main" id="{113753E9-4B16-45DA-A3C7-B3A64D3FC2D7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3854077" y="5598005"/>
                <a:ext cx="1950840" cy="76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226" name="Ink 225">
                <a:extLst>
                  <a:ext uri="{FF2B5EF4-FFF2-40B4-BE49-F238E27FC236}">
                    <a16:creationId xmlns:a16="http://schemas.microsoft.com/office/drawing/2014/main" id="{AD3AE1AD-7C0F-408B-B35F-9BA61BE35C27}"/>
                  </a:ext>
                </a:extLst>
              </p14:cNvPr>
              <p14:cNvContentPartPr/>
              <p14:nvPr/>
            </p14:nvContentPartPr>
            <p14:xfrm>
              <a:off x="3125437" y="1697765"/>
              <a:ext cx="354960" cy="377640"/>
            </p14:xfrm>
          </p:contentPart>
        </mc:Choice>
        <mc:Fallback xmlns="">
          <p:pic>
            <p:nvPicPr>
              <p:cNvPr id="226" name="Ink 225">
                <a:extLst>
                  <a:ext uri="{FF2B5EF4-FFF2-40B4-BE49-F238E27FC236}">
                    <a16:creationId xmlns:a16="http://schemas.microsoft.com/office/drawing/2014/main" id="{AD3AE1AD-7C0F-408B-B35F-9BA61BE35C27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3087277" y="1659605"/>
                <a:ext cx="430920" cy="45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252" name="Ink 251">
                <a:extLst>
                  <a:ext uri="{FF2B5EF4-FFF2-40B4-BE49-F238E27FC236}">
                    <a16:creationId xmlns:a16="http://schemas.microsoft.com/office/drawing/2014/main" id="{961CA7DD-89F0-410C-B891-332B043420A9}"/>
                  </a:ext>
                </a:extLst>
              </p14:cNvPr>
              <p14:cNvContentPartPr/>
              <p14:nvPr/>
            </p14:nvContentPartPr>
            <p14:xfrm>
              <a:off x="321397" y="1043285"/>
              <a:ext cx="3627000" cy="1305720"/>
            </p14:xfrm>
          </p:contentPart>
        </mc:Choice>
        <mc:Fallback xmlns="">
          <p:pic>
            <p:nvPicPr>
              <p:cNvPr id="252" name="Ink 251">
                <a:extLst>
                  <a:ext uri="{FF2B5EF4-FFF2-40B4-BE49-F238E27FC236}">
                    <a16:creationId xmlns:a16="http://schemas.microsoft.com/office/drawing/2014/main" id="{961CA7DD-89F0-410C-B891-332B043420A9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283237" y="1005125"/>
                <a:ext cx="3702960" cy="1381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692873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751BC3D-095D-41B3-871B-48985E7692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CE2B7E62-8384-441D-B68C-99E4C3F786ED}"/>
                  </a:ext>
                </a:extLst>
              </p14:cNvPr>
              <p14:cNvContentPartPr/>
              <p14:nvPr/>
            </p14:nvContentPartPr>
            <p14:xfrm>
              <a:off x="4843357" y="1931922"/>
              <a:ext cx="2309760" cy="5511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CE2B7E62-8384-441D-B68C-99E4C3F786E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805197" y="1893762"/>
                <a:ext cx="2385720" cy="62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A2C139D8-FFF8-4A9F-B9FA-FA55F869E5D8}"/>
                  </a:ext>
                </a:extLst>
              </p14:cNvPr>
              <p14:cNvContentPartPr/>
              <p14:nvPr/>
            </p14:nvContentPartPr>
            <p14:xfrm>
              <a:off x="9277117" y="4545522"/>
              <a:ext cx="903600" cy="43884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A2C139D8-FFF8-4A9F-B9FA-FA55F869E5D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238957" y="4507362"/>
                <a:ext cx="979560" cy="51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3A7EDD1C-9E78-457D-8363-E1206D7842C0}"/>
                  </a:ext>
                </a:extLst>
              </p14:cNvPr>
              <p14:cNvContentPartPr/>
              <p14:nvPr/>
            </p14:nvContentPartPr>
            <p14:xfrm>
              <a:off x="9300157" y="1673802"/>
              <a:ext cx="815760" cy="55728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3A7EDD1C-9E78-457D-8363-E1206D7842C0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261997" y="1635642"/>
                <a:ext cx="891720" cy="63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F344F7C0-5566-4C95-8BD1-54731795BEEE}"/>
                  </a:ext>
                </a:extLst>
              </p14:cNvPr>
              <p14:cNvContentPartPr/>
              <p14:nvPr/>
            </p14:nvContentPartPr>
            <p14:xfrm>
              <a:off x="9312397" y="3167442"/>
              <a:ext cx="846720" cy="45072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F344F7C0-5566-4C95-8BD1-54731795BEEE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9274237" y="3129282"/>
                <a:ext cx="922680" cy="52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3459FF04-CE24-4140-8360-3AED5DA6AFE7}"/>
                  </a:ext>
                </a:extLst>
              </p14:cNvPr>
              <p14:cNvContentPartPr/>
              <p14:nvPr/>
            </p14:nvContentPartPr>
            <p14:xfrm>
              <a:off x="9593917" y="5835762"/>
              <a:ext cx="702000" cy="55548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3459FF04-CE24-4140-8360-3AED5DA6AFE7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9555757" y="5797602"/>
                <a:ext cx="777960" cy="63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690989AD-8552-4918-9B7A-6BD73F545E10}"/>
                  </a:ext>
                </a:extLst>
              </p14:cNvPr>
              <p14:cNvContentPartPr/>
              <p14:nvPr/>
            </p14:nvContentPartPr>
            <p14:xfrm>
              <a:off x="5506477" y="5997402"/>
              <a:ext cx="3759120" cy="55656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690989AD-8552-4918-9B7A-6BD73F545E10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468317" y="5959242"/>
                <a:ext cx="3835080" cy="63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72D0D727-E2D6-4CE4-89A2-B7DF3B51B312}"/>
                  </a:ext>
                </a:extLst>
              </p14:cNvPr>
              <p14:cNvContentPartPr/>
              <p14:nvPr/>
            </p14:nvContentPartPr>
            <p14:xfrm>
              <a:off x="4938397" y="3007242"/>
              <a:ext cx="2340360" cy="81036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72D0D727-E2D6-4CE4-89A2-B7DF3B51B312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900237" y="2969082"/>
                <a:ext cx="2416320" cy="88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F647902F-6371-4F99-9AC6-6AF7EA38EA39}"/>
                  </a:ext>
                </a:extLst>
              </p14:cNvPr>
              <p14:cNvContentPartPr/>
              <p14:nvPr/>
            </p14:nvContentPartPr>
            <p14:xfrm>
              <a:off x="4167997" y="3475242"/>
              <a:ext cx="411120" cy="33912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F647902F-6371-4F99-9AC6-6AF7EA38EA39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129837" y="3437082"/>
                <a:ext cx="487080" cy="41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1C6DBD21-5A5E-4765-BCC0-CF8C8B50A5A8}"/>
                  </a:ext>
                </a:extLst>
              </p14:cNvPr>
              <p14:cNvContentPartPr/>
              <p14:nvPr/>
            </p14:nvContentPartPr>
            <p14:xfrm>
              <a:off x="6192637" y="4635522"/>
              <a:ext cx="1180800" cy="52740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1C6DBD21-5A5E-4765-BCC0-CF8C8B50A5A8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6154477" y="4597362"/>
                <a:ext cx="1256760" cy="60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51C7A108-6F6A-4689-852F-CF7D69EEEB3F}"/>
                  </a:ext>
                </a:extLst>
              </p14:cNvPr>
              <p14:cNvContentPartPr/>
              <p14:nvPr/>
            </p14:nvContentPartPr>
            <p14:xfrm>
              <a:off x="1839517" y="997362"/>
              <a:ext cx="281880" cy="262080"/>
            </p14:xfrm>
          </p:contentPart>
        </mc:Choice>
        <mc:Fallback xmlns=""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51C7A108-6F6A-4689-852F-CF7D69EEEB3F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801717" y="959202"/>
                <a:ext cx="357840" cy="33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C51CA86D-A067-4F61-B574-F4CC4EC00CC6}"/>
                  </a:ext>
                </a:extLst>
              </p14:cNvPr>
              <p14:cNvContentPartPr/>
              <p14:nvPr/>
            </p14:nvContentPartPr>
            <p14:xfrm>
              <a:off x="344437" y="2663802"/>
              <a:ext cx="2717280" cy="66600"/>
            </p14:xfrm>
          </p:contentPart>
        </mc:Choice>
        <mc:Fallback xmlns=""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C51CA86D-A067-4F61-B574-F4CC4EC00CC6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306277" y="2625642"/>
                <a:ext cx="2793240" cy="14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870446C4-6A5F-45E5-86AA-AECDBEA82E92}"/>
                  </a:ext>
                </a:extLst>
              </p14:cNvPr>
              <p14:cNvContentPartPr/>
              <p14:nvPr/>
            </p14:nvContentPartPr>
            <p14:xfrm>
              <a:off x="3087637" y="2610522"/>
              <a:ext cx="1447920" cy="504000"/>
            </p14:xfrm>
          </p:contentPart>
        </mc:Choice>
        <mc:Fallback xmlns=""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870446C4-6A5F-45E5-86AA-AECDBEA82E92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3049477" y="2572362"/>
                <a:ext cx="1523880" cy="57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CB6A03D2-B21A-4B2D-92F9-A995DDBD1AAF}"/>
                  </a:ext>
                </a:extLst>
              </p14:cNvPr>
              <p14:cNvContentPartPr/>
              <p14:nvPr/>
            </p14:nvContentPartPr>
            <p14:xfrm>
              <a:off x="66157" y="2478042"/>
              <a:ext cx="318600" cy="371520"/>
            </p14:xfrm>
          </p:contentPart>
        </mc:Choice>
        <mc:Fallback xmlns=""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CB6A03D2-B21A-4B2D-92F9-A995DDBD1AAF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27997" y="2439882"/>
                <a:ext cx="394560" cy="44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97" name="Ink 96">
                <a:extLst>
                  <a:ext uri="{FF2B5EF4-FFF2-40B4-BE49-F238E27FC236}">
                    <a16:creationId xmlns:a16="http://schemas.microsoft.com/office/drawing/2014/main" id="{79BBAACC-D4B7-4823-A7DC-E80FF94D850A}"/>
                  </a:ext>
                </a:extLst>
              </p14:cNvPr>
              <p14:cNvContentPartPr/>
              <p14:nvPr/>
            </p14:nvContentPartPr>
            <p14:xfrm>
              <a:off x="4012117" y="2131002"/>
              <a:ext cx="438480" cy="297360"/>
            </p14:xfrm>
          </p:contentPart>
        </mc:Choice>
        <mc:Fallback xmlns="">
          <p:pic>
            <p:nvPicPr>
              <p:cNvPr id="97" name="Ink 96">
                <a:extLst>
                  <a:ext uri="{FF2B5EF4-FFF2-40B4-BE49-F238E27FC236}">
                    <a16:creationId xmlns:a16="http://schemas.microsoft.com/office/drawing/2014/main" id="{79BBAACC-D4B7-4823-A7DC-E80FF94D850A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3973957" y="2092842"/>
                <a:ext cx="514440" cy="37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16" name="Ink 115">
                <a:extLst>
                  <a:ext uri="{FF2B5EF4-FFF2-40B4-BE49-F238E27FC236}">
                    <a16:creationId xmlns:a16="http://schemas.microsoft.com/office/drawing/2014/main" id="{D150233D-4AEB-45CB-9C38-843CFFEBA6A1}"/>
                  </a:ext>
                </a:extLst>
              </p14:cNvPr>
              <p14:cNvContentPartPr/>
              <p14:nvPr/>
            </p14:nvContentPartPr>
            <p14:xfrm>
              <a:off x="2999437" y="1135242"/>
              <a:ext cx="1245960" cy="1302480"/>
            </p14:xfrm>
          </p:contentPart>
        </mc:Choice>
        <mc:Fallback xmlns="">
          <p:pic>
            <p:nvPicPr>
              <p:cNvPr id="116" name="Ink 115">
                <a:extLst>
                  <a:ext uri="{FF2B5EF4-FFF2-40B4-BE49-F238E27FC236}">
                    <a16:creationId xmlns:a16="http://schemas.microsoft.com/office/drawing/2014/main" id="{D150233D-4AEB-45CB-9C38-843CFFEBA6A1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2961277" y="1097082"/>
                <a:ext cx="1321920" cy="137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171" name="Ink 170">
                <a:extLst>
                  <a:ext uri="{FF2B5EF4-FFF2-40B4-BE49-F238E27FC236}">
                    <a16:creationId xmlns:a16="http://schemas.microsoft.com/office/drawing/2014/main" id="{4658AE48-E4D5-44F6-8B99-1FF821FA1002}"/>
                  </a:ext>
                </a:extLst>
              </p14:cNvPr>
              <p14:cNvContentPartPr/>
              <p14:nvPr/>
            </p14:nvContentPartPr>
            <p14:xfrm>
              <a:off x="1272877" y="841122"/>
              <a:ext cx="1179000" cy="3944520"/>
            </p14:xfrm>
          </p:contentPart>
        </mc:Choice>
        <mc:Fallback xmlns="">
          <p:pic>
            <p:nvPicPr>
              <p:cNvPr id="171" name="Ink 170">
                <a:extLst>
                  <a:ext uri="{FF2B5EF4-FFF2-40B4-BE49-F238E27FC236}">
                    <a16:creationId xmlns:a16="http://schemas.microsoft.com/office/drawing/2014/main" id="{4658AE48-E4D5-44F6-8B99-1FF821FA1002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1234717" y="802962"/>
                <a:ext cx="1254960" cy="402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170" name="Ink 169">
                <a:extLst>
                  <a:ext uri="{FF2B5EF4-FFF2-40B4-BE49-F238E27FC236}">
                    <a16:creationId xmlns:a16="http://schemas.microsoft.com/office/drawing/2014/main" id="{F29BAB07-8160-42B1-AC4C-2CA86FD3FF6E}"/>
                  </a:ext>
                </a:extLst>
              </p14:cNvPr>
              <p14:cNvContentPartPr/>
              <p14:nvPr/>
            </p14:nvContentPartPr>
            <p14:xfrm>
              <a:off x="306637" y="1975482"/>
              <a:ext cx="420840" cy="324720"/>
            </p14:xfrm>
          </p:contentPart>
        </mc:Choice>
        <mc:Fallback xmlns="">
          <p:pic>
            <p:nvPicPr>
              <p:cNvPr id="170" name="Ink 169">
                <a:extLst>
                  <a:ext uri="{FF2B5EF4-FFF2-40B4-BE49-F238E27FC236}">
                    <a16:creationId xmlns:a16="http://schemas.microsoft.com/office/drawing/2014/main" id="{F29BAB07-8160-42B1-AC4C-2CA86FD3FF6E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268477" y="1937322"/>
                <a:ext cx="496800" cy="40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154" name="Ink 153">
                <a:extLst>
                  <a:ext uri="{FF2B5EF4-FFF2-40B4-BE49-F238E27FC236}">
                    <a16:creationId xmlns:a16="http://schemas.microsoft.com/office/drawing/2014/main" id="{9E71BBD6-7888-4676-92E7-A6EE0572E50B}"/>
                  </a:ext>
                </a:extLst>
              </p14:cNvPr>
              <p14:cNvContentPartPr/>
              <p14:nvPr/>
            </p14:nvContentPartPr>
            <p14:xfrm>
              <a:off x="515077" y="3042882"/>
              <a:ext cx="1228320" cy="1515600"/>
            </p14:xfrm>
          </p:contentPart>
        </mc:Choice>
        <mc:Fallback xmlns="">
          <p:pic>
            <p:nvPicPr>
              <p:cNvPr id="154" name="Ink 153">
                <a:extLst>
                  <a:ext uri="{FF2B5EF4-FFF2-40B4-BE49-F238E27FC236}">
                    <a16:creationId xmlns:a16="http://schemas.microsoft.com/office/drawing/2014/main" id="{9E71BBD6-7888-4676-92E7-A6EE0572E50B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476917" y="3004722"/>
                <a:ext cx="1304280" cy="159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166" name="Ink 165">
                <a:extLst>
                  <a:ext uri="{FF2B5EF4-FFF2-40B4-BE49-F238E27FC236}">
                    <a16:creationId xmlns:a16="http://schemas.microsoft.com/office/drawing/2014/main" id="{D25971C2-F627-4175-92D4-7B43C41006D7}"/>
                  </a:ext>
                </a:extLst>
              </p14:cNvPr>
              <p14:cNvContentPartPr/>
              <p14:nvPr/>
            </p14:nvContentPartPr>
            <p14:xfrm>
              <a:off x="2692717" y="2996082"/>
              <a:ext cx="1334880" cy="775080"/>
            </p14:xfrm>
          </p:contentPart>
        </mc:Choice>
        <mc:Fallback xmlns="">
          <p:pic>
            <p:nvPicPr>
              <p:cNvPr id="166" name="Ink 165">
                <a:extLst>
                  <a:ext uri="{FF2B5EF4-FFF2-40B4-BE49-F238E27FC236}">
                    <a16:creationId xmlns:a16="http://schemas.microsoft.com/office/drawing/2014/main" id="{D25971C2-F627-4175-92D4-7B43C41006D7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2654557" y="2957922"/>
                <a:ext cx="1410840" cy="85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169" name="Ink 168">
                <a:extLst>
                  <a:ext uri="{FF2B5EF4-FFF2-40B4-BE49-F238E27FC236}">
                    <a16:creationId xmlns:a16="http://schemas.microsoft.com/office/drawing/2014/main" id="{5C9B0018-FF01-4ED8-B7CA-28AA8E5D4C05}"/>
                  </a:ext>
                </a:extLst>
              </p14:cNvPr>
              <p14:cNvContentPartPr/>
              <p14:nvPr/>
            </p14:nvContentPartPr>
            <p14:xfrm>
              <a:off x="3057757" y="3914442"/>
              <a:ext cx="428760" cy="406440"/>
            </p14:xfrm>
          </p:contentPart>
        </mc:Choice>
        <mc:Fallback xmlns="">
          <p:pic>
            <p:nvPicPr>
              <p:cNvPr id="169" name="Ink 168">
                <a:extLst>
                  <a:ext uri="{FF2B5EF4-FFF2-40B4-BE49-F238E27FC236}">
                    <a16:creationId xmlns:a16="http://schemas.microsoft.com/office/drawing/2014/main" id="{5C9B0018-FF01-4ED8-B7CA-28AA8E5D4C05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3019597" y="3876282"/>
                <a:ext cx="504720" cy="48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185" name="Ink 184">
                <a:extLst>
                  <a:ext uri="{FF2B5EF4-FFF2-40B4-BE49-F238E27FC236}">
                    <a16:creationId xmlns:a16="http://schemas.microsoft.com/office/drawing/2014/main" id="{34E4A8DE-0ADE-4671-BD41-BABBC1AB0601}"/>
                  </a:ext>
                </a:extLst>
              </p14:cNvPr>
              <p14:cNvContentPartPr/>
              <p14:nvPr/>
            </p14:nvContentPartPr>
            <p14:xfrm>
              <a:off x="910357" y="1377882"/>
              <a:ext cx="1000080" cy="1107360"/>
            </p14:xfrm>
          </p:contentPart>
        </mc:Choice>
        <mc:Fallback xmlns="">
          <p:pic>
            <p:nvPicPr>
              <p:cNvPr id="185" name="Ink 184">
                <a:extLst>
                  <a:ext uri="{FF2B5EF4-FFF2-40B4-BE49-F238E27FC236}">
                    <a16:creationId xmlns:a16="http://schemas.microsoft.com/office/drawing/2014/main" id="{34E4A8DE-0ADE-4671-BD41-BABBC1AB0601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872197" y="1339722"/>
                <a:ext cx="1076040" cy="1183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541229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D113897-D7A2-46D7-BECA-68F21CAC6038}"/>
              </a:ext>
            </a:extLst>
          </p:cNvPr>
          <p:cNvSpPr txBox="1"/>
          <p:nvPr/>
        </p:nvSpPr>
        <p:spPr>
          <a:xfrm>
            <a:off x="3246784" y="828261"/>
            <a:ext cx="83356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EG" sz="2800" b="1" dirty="0">
                <a:solidFill>
                  <a:srgbClr val="C00000"/>
                </a:solidFill>
              </a:rPr>
              <a:t>اذا كانت النقطة (أ - ٣ ، ٤) تقع علي محور الصادات </a:t>
            </a:r>
            <a:r>
              <a:rPr lang="ar-EG" sz="2800" b="1" dirty="0" err="1">
                <a:solidFill>
                  <a:srgbClr val="C00000"/>
                </a:solidFill>
              </a:rPr>
              <a:t>فاوجد</a:t>
            </a:r>
            <a:r>
              <a:rPr lang="ar-EG" sz="2800" b="1" dirty="0">
                <a:solidFill>
                  <a:srgbClr val="C00000"/>
                </a:solidFill>
              </a:rPr>
              <a:t> قيمة أ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A6A6449-B53F-48FA-BC18-01E6E184A3D0}"/>
              </a:ext>
            </a:extLst>
          </p:cNvPr>
          <p:cNvSpPr txBox="1"/>
          <p:nvPr/>
        </p:nvSpPr>
        <p:spPr>
          <a:xfrm>
            <a:off x="3988903" y="3429000"/>
            <a:ext cx="80440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EG" sz="2800" b="1" dirty="0">
                <a:solidFill>
                  <a:srgbClr val="C00000"/>
                </a:solidFill>
              </a:rPr>
              <a:t>اذا كانت النقطة (٥، ٢أ -٨ ) تقع على محور السينات </a:t>
            </a:r>
            <a:r>
              <a:rPr lang="ar-EG" sz="2800" b="1" dirty="0" err="1">
                <a:solidFill>
                  <a:srgbClr val="C00000"/>
                </a:solidFill>
              </a:rPr>
              <a:t>فاوجد</a:t>
            </a:r>
            <a:r>
              <a:rPr lang="ar-EG" sz="2800" b="1" dirty="0">
                <a:solidFill>
                  <a:srgbClr val="C00000"/>
                </a:solidFill>
              </a:rPr>
              <a:t> قيمة أ</a:t>
            </a:r>
            <a:endParaRPr lang="en-US" sz="2800" b="1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1CDAFAF0-E46C-4AF6-BAF2-76C4965EC8C2}"/>
                  </a:ext>
                </a:extLst>
              </p14:cNvPr>
              <p14:cNvContentPartPr/>
              <p14:nvPr/>
            </p14:nvContentPartPr>
            <p14:xfrm>
              <a:off x="9716677" y="1596402"/>
              <a:ext cx="561960" cy="4935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1CDAFAF0-E46C-4AF6-BAF2-76C4965EC8C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678517" y="1558242"/>
                <a:ext cx="637920" cy="56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92520D87-2BA2-4FF3-928A-C9003C5BB81D}"/>
                  </a:ext>
                </a:extLst>
              </p14:cNvPr>
              <p14:cNvContentPartPr/>
              <p14:nvPr/>
            </p14:nvContentPartPr>
            <p14:xfrm>
              <a:off x="8594557" y="1855242"/>
              <a:ext cx="804240" cy="34668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92520D87-2BA2-4FF3-928A-C9003C5BB81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556397" y="1817082"/>
                <a:ext cx="880200" cy="42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A98BBEBC-B0A0-4450-8605-2E6F5E0A889C}"/>
                  </a:ext>
                </a:extLst>
              </p14:cNvPr>
              <p14:cNvContentPartPr/>
              <p14:nvPr/>
            </p14:nvContentPartPr>
            <p14:xfrm>
              <a:off x="9184597" y="2250882"/>
              <a:ext cx="1080720" cy="49932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A98BBEBC-B0A0-4450-8605-2E6F5E0A889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146437" y="2212722"/>
                <a:ext cx="1156680" cy="57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D410C891-6A56-4C6C-90F7-699A0BB6B27A}"/>
                  </a:ext>
                </a:extLst>
              </p14:cNvPr>
              <p14:cNvContentPartPr/>
              <p14:nvPr/>
            </p14:nvContentPartPr>
            <p14:xfrm>
              <a:off x="8151037" y="4090122"/>
              <a:ext cx="1161720" cy="57924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D410C891-6A56-4C6C-90F7-699A0BB6B27A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112877" y="4051962"/>
                <a:ext cx="1237680" cy="65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933A4D72-75C1-43F8-855D-180C43C4303E}"/>
                  </a:ext>
                </a:extLst>
              </p14:cNvPr>
              <p14:cNvContentPartPr/>
              <p14:nvPr/>
            </p14:nvContentPartPr>
            <p14:xfrm>
              <a:off x="7315837" y="4577562"/>
              <a:ext cx="439560" cy="12996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933A4D72-75C1-43F8-855D-180C43C4303E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277677" y="4539402"/>
                <a:ext cx="515520" cy="20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388549AA-CA05-4246-B2FF-40926200007A}"/>
                  </a:ext>
                </a:extLst>
              </p14:cNvPr>
              <p14:cNvContentPartPr/>
              <p14:nvPr/>
            </p14:nvContentPartPr>
            <p14:xfrm>
              <a:off x="8513197" y="5839722"/>
              <a:ext cx="149760" cy="9900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388549AA-CA05-4246-B2FF-40926200007A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8475037" y="5801562"/>
                <a:ext cx="225720" cy="17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7F1E9AB1-E70D-4F81-8A1A-58394A61CC11}"/>
                  </a:ext>
                </a:extLst>
              </p14:cNvPr>
              <p14:cNvContentPartPr/>
              <p14:nvPr/>
            </p14:nvContentPartPr>
            <p14:xfrm>
              <a:off x="8218357" y="4868442"/>
              <a:ext cx="1460520" cy="82404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7F1E9AB1-E70D-4F81-8A1A-58394A61CC11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8180197" y="4830282"/>
                <a:ext cx="1536480" cy="90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FECA0492-8E33-4FC7-8BEF-C74BB928399E}"/>
                  </a:ext>
                </a:extLst>
              </p14:cNvPr>
              <p14:cNvContentPartPr/>
              <p14:nvPr/>
            </p14:nvContentPartPr>
            <p14:xfrm>
              <a:off x="9698677" y="5877882"/>
              <a:ext cx="244800" cy="41328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FECA0492-8E33-4FC7-8BEF-C74BB928399E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9660517" y="5839722"/>
                <a:ext cx="320760" cy="48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20FBBBB1-4F92-4820-AFD2-E40BEE8D05B1}"/>
                  </a:ext>
                </a:extLst>
              </p14:cNvPr>
              <p14:cNvContentPartPr/>
              <p14:nvPr/>
            </p14:nvContentPartPr>
            <p14:xfrm>
              <a:off x="8571877" y="6193242"/>
              <a:ext cx="749160" cy="32148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20FBBBB1-4F92-4820-AFD2-E40BEE8D05B1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533717" y="6155082"/>
                <a:ext cx="825120" cy="397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596908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A01A770-6785-48DF-96DA-E952C834839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03"/>
          <a:stretch/>
        </p:blipFill>
        <p:spPr>
          <a:xfrm>
            <a:off x="159027" y="0"/>
            <a:ext cx="11900452" cy="667909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6F8FA48D-888B-4826-B722-EF7A291936A4}"/>
                  </a:ext>
                </a:extLst>
              </p14:cNvPr>
              <p14:cNvContentPartPr/>
              <p14:nvPr/>
            </p14:nvContentPartPr>
            <p14:xfrm>
              <a:off x="1160917" y="1955322"/>
              <a:ext cx="1288080" cy="608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6F8FA48D-888B-4826-B722-EF7A291936A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22757" y="1917162"/>
                <a:ext cx="1364040" cy="13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D44C700B-B622-4D83-B926-F610DA83C1D2}"/>
                  </a:ext>
                </a:extLst>
              </p14:cNvPr>
              <p14:cNvContentPartPr/>
              <p14:nvPr/>
            </p14:nvContentPartPr>
            <p14:xfrm>
              <a:off x="5109757" y="2622042"/>
              <a:ext cx="988920" cy="6300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D44C700B-B622-4D83-B926-F610DA83C1D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071597" y="2583882"/>
                <a:ext cx="1064880" cy="70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D03F9991-9FCC-4211-AAEC-91F09C069433}"/>
                  </a:ext>
                </a:extLst>
              </p14:cNvPr>
              <p14:cNvContentPartPr/>
              <p14:nvPr/>
            </p14:nvContentPartPr>
            <p14:xfrm>
              <a:off x="7285597" y="3951162"/>
              <a:ext cx="1453680" cy="70380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D03F9991-9FCC-4211-AAEC-91F09C069433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247437" y="3913002"/>
                <a:ext cx="1529640" cy="77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3A103E02-53D6-4B03-8989-2DBAB4C41B75}"/>
                  </a:ext>
                </a:extLst>
              </p14:cNvPr>
              <p14:cNvContentPartPr/>
              <p14:nvPr/>
            </p14:nvContentPartPr>
            <p14:xfrm>
              <a:off x="1860757" y="5804082"/>
              <a:ext cx="1012680" cy="6260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3A103E02-53D6-4B03-8989-2DBAB4C41B75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822597" y="5765922"/>
                <a:ext cx="1088640" cy="702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53877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9F03E43-A5AC-46AE-992E-1B30DE7DCD1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69"/>
          <a:stretch/>
        </p:blipFill>
        <p:spPr>
          <a:xfrm>
            <a:off x="150126" y="-123663"/>
            <a:ext cx="12192000" cy="3269974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EC8DD4B-7D47-458F-B841-A31A593F2078}"/>
              </a:ext>
            </a:extLst>
          </p:cNvPr>
          <p:cNvCxnSpPr>
            <a:cxnSpLocks/>
          </p:cNvCxnSpPr>
          <p:nvPr/>
        </p:nvCxnSpPr>
        <p:spPr>
          <a:xfrm>
            <a:off x="7964557" y="3269974"/>
            <a:ext cx="0" cy="3588026"/>
          </a:xfrm>
          <a:prstGeom prst="straightConnector1">
            <a:avLst/>
          </a:prstGeom>
          <a:ln>
            <a:headEnd type="triangle"/>
            <a:tailEnd type="triangle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C457B8A-8746-48CB-AFEA-16BF9D98F11F}"/>
              </a:ext>
            </a:extLst>
          </p:cNvPr>
          <p:cNvCxnSpPr>
            <a:cxnSpLocks/>
          </p:cNvCxnSpPr>
          <p:nvPr/>
        </p:nvCxnSpPr>
        <p:spPr>
          <a:xfrm flipH="1">
            <a:off x="6096001" y="4807228"/>
            <a:ext cx="3657599" cy="0"/>
          </a:xfrm>
          <a:prstGeom prst="straightConnector1">
            <a:avLst/>
          </a:prstGeom>
          <a:ln>
            <a:headEnd type="triangle"/>
            <a:tailEnd type="triangle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C6B2197D-E754-43CE-944A-5845968EB492}"/>
              </a:ext>
            </a:extLst>
          </p:cNvPr>
          <p:cNvCxnSpPr>
            <a:cxnSpLocks/>
          </p:cNvCxnSpPr>
          <p:nvPr/>
        </p:nvCxnSpPr>
        <p:spPr>
          <a:xfrm>
            <a:off x="556591" y="4691270"/>
            <a:ext cx="3975652" cy="0"/>
          </a:xfrm>
          <a:prstGeom prst="straightConnector1">
            <a:avLst/>
          </a:prstGeom>
          <a:ln>
            <a:headEnd type="triangle"/>
            <a:tailEnd type="triangle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70BEC76-498D-42F9-BED5-C2511E4762BD}"/>
              </a:ext>
            </a:extLst>
          </p:cNvPr>
          <p:cNvCxnSpPr>
            <a:cxnSpLocks/>
          </p:cNvCxnSpPr>
          <p:nvPr/>
        </p:nvCxnSpPr>
        <p:spPr>
          <a:xfrm flipH="1">
            <a:off x="2570923" y="2932044"/>
            <a:ext cx="16563" cy="3925956"/>
          </a:xfrm>
          <a:prstGeom prst="straightConnector1">
            <a:avLst/>
          </a:prstGeom>
          <a:ln>
            <a:headEnd type="triangle"/>
            <a:tailEnd type="triangle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60BE784-06A9-465C-85AA-234CFDB28E9C}"/>
              </a:ext>
            </a:extLst>
          </p:cNvPr>
          <p:cNvCxnSpPr>
            <a:cxnSpLocks/>
          </p:cNvCxnSpPr>
          <p:nvPr/>
        </p:nvCxnSpPr>
        <p:spPr>
          <a:xfrm>
            <a:off x="8362122" y="3429000"/>
            <a:ext cx="0" cy="3429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FA1E61A8-BD2A-4409-AFD4-4B47487DDBEE}"/>
              </a:ext>
            </a:extLst>
          </p:cNvPr>
          <p:cNvCxnSpPr>
            <a:cxnSpLocks/>
          </p:cNvCxnSpPr>
          <p:nvPr/>
        </p:nvCxnSpPr>
        <p:spPr>
          <a:xfrm>
            <a:off x="6579705" y="3429000"/>
            <a:ext cx="0" cy="3429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C8F2940-8EAD-46B6-AB27-CD64950271A3}"/>
              </a:ext>
            </a:extLst>
          </p:cNvPr>
          <p:cNvCxnSpPr>
            <a:cxnSpLocks/>
          </p:cNvCxnSpPr>
          <p:nvPr/>
        </p:nvCxnSpPr>
        <p:spPr>
          <a:xfrm>
            <a:off x="7023652" y="3429000"/>
            <a:ext cx="0" cy="3429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107AC4A8-DC05-4829-ABEB-57F2255B8FD6}"/>
              </a:ext>
            </a:extLst>
          </p:cNvPr>
          <p:cNvCxnSpPr>
            <a:cxnSpLocks/>
          </p:cNvCxnSpPr>
          <p:nvPr/>
        </p:nvCxnSpPr>
        <p:spPr>
          <a:xfrm>
            <a:off x="7507357" y="3429000"/>
            <a:ext cx="0" cy="3429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502723DA-14BE-43DB-A43D-529E84777579}"/>
              </a:ext>
            </a:extLst>
          </p:cNvPr>
          <p:cNvCxnSpPr>
            <a:cxnSpLocks/>
          </p:cNvCxnSpPr>
          <p:nvPr/>
        </p:nvCxnSpPr>
        <p:spPr>
          <a:xfrm>
            <a:off x="8839201" y="3429000"/>
            <a:ext cx="0" cy="3429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A6050110-BE99-47F8-A458-05A7B4E9F196}"/>
              </a:ext>
            </a:extLst>
          </p:cNvPr>
          <p:cNvCxnSpPr>
            <a:cxnSpLocks/>
          </p:cNvCxnSpPr>
          <p:nvPr/>
        </p:nvCxnSpPr>
        <p:spPr>
          <a:xfrm flipH="1">
            <a:off x="9269896" y="3429000"/>
            <a:ext cx="46384" cy="3429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9738389A-C262-471A-950E-3DE13DF14338}"/>
              </a:ext>
            </a:extLst>
          </p:cNvPr>
          <p:cNvCxnSpPr>
            <a:cxnSpLocks/>
          </p:cNvCxnSpPr>
          <p:nvPr/>
        </p:nvCxnSpPr>
        <p:spPr>
          <a:xfrm>
            <a:off x="6579705" y="3429000"/>
            <a:ext cx="27365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AF04935C-56BE-444D-9956-F800DE1BED8D}"/>
              </a:ext>
            </a:extLst>
          </p:cNvPr>
          <p:cNvCxnSpPr>
            <a:cxnSpLocks/>
          </p:cNvCxnSpPr>
          <p:nvPr/>
        </p:nvCxnSpPr>
        <p:spPr>
          <a:xfrm>
            <a:off x="6596268" y="3912704"/>
            <a:ext cx="27365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EBD71E31-91BE-4884-8743-F2BB1156ADF3}"/>
              </a:ext>
            </a:extLst>
          </p:cNvPr>
          <p:cNvCxnSpPr>
            <a:cxnSpLocks/>
          </p:cNvCxnSpPr>
          <p:nvPr/>
        </p:nvCxnSpPr>
        <p:spPr>
          <a:xfrm>
            <a:off x="6579704" y="4330148"/>
            <a:ext cx="27365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C8BF8448-0259-4D1D-B7DA-98F1C483FFD2}"/>
              </a:ext>
            </a:extLst>
          </p:cNvPr>
          <p:cNvCxnSpPr>
            <a:cxnSpLocks/>
          </p:cNvCxnSpPr>
          <p:nvPr/>
        </p:nvCxnSpPr>
        <p:spPr>
          <a:xfrm>
            <a:off x="6579704" y="6364356"/>
            <a:ext cx="27365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2409A6ED-C71F-44CF-B48F-FCD845FAC285}"/>
              </a:ext>
            </a:extLst>
          </p:cNvPr>
          <p:cNvCxnSpPr>
            <a:cxnSpLocks/>
          </p:cNvCxnSpPr>
          <p:nvPr/>
        </p:nvCxnSpPr>
        <p:spPr>
          <a:xfrm>
            <a:off x="6596268" y="5774635"/>
            <a:ext cx="27365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F1598C7F-7D4C-45DB-888C-C0063BD1BBD9}"/>
              </a:ext>
            </a:extLst>
          </p:cNvPr>
          <p:cNvCxnSpPr>
            <a:cxnSpLocks/>
          </p:cNvCxnSpPr>
          <p:nvPr/>
        </p:nvCxnSpPr>
        <p:spPr>
          <a:xfrm>
            <a:off x="6596269" y="5277678"/>
            <a:ext cx="27365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4C0A3940-2070-41F8-A255-E0D1FC5BFAEA}"/>
              </a:ext>
            </a:extLst>
          </p:cNvPr>
          <p:cNvCxnSpPr>
            <a:cxnSpLocks/>
          </p:cNvCxnSpPr>
          <p:nvPr/>
        </p:nvCxnSpPr>
        <p:spPr>
          <a:xfrm flipH="1">
            <a:off x="1043612" y="3168928"/>
            <a:ext cx="29814" cy="36890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7C558499-CC8B-4568-A892-8DFDCD1A17B7}"/>
              </a:ext>
            </a:extLst>
          </p:cNvPr>
          <p:cNvCxnSpPr>
            <a:cxnSpLocks/>
          </p:cNvCxnSpPr>
          <p:nvPr/>
        </p:nvCxnSpPr>
        <p:spPr>
          <a:xfrm>
            <a:off x="1550504" y="3139111"/>
            <a:ext cx="0" cy="37188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E998FAB3-6B66-4997-B218-65CE56DFF1F2}"/>
              </a:ext>
            </a:extLst>
          </p:cNvPr>
          <p:cNvCxnSpPr>
            <a:cxnSpLocks/>
          </p:cNvCxnSpPr>
          <p:nvPr/>
        </p:nvCxnSpPr>
        <p:spPr>
          <a:xfrm>
            <a:off x="2073965" y="3154019"/>
            <a:ext cx="0" cy="37039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45FB4854-B7E1-4D05-8540-F2D7C2CDB6BB}"/>
              </a:ext>
            </a:extLst>
          </p:cNvPr>
          <p:cNvCxnSpPr>
            <a:cxnSpLocks/>
          </p:cNvCxnSpPr>
          <p:nvPr/>
        </p:nvCxnSpPr>
        <p:spPr>
          <a:xfrm>
            <a:off x="3975652" y="3139111"/>
            <a:ext cx="0" cy="37188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135883A5-907E-46D6-9CD8-48506D010256}"/>
              </a:ext>
            </a:extLst>
          </p:cNvPr>
          <p:cNvCxnSpPr>
            <a:cxnSpLocks/>
          </p:cNvCxnSpPr>
          <p:nvPr/>
        </p:nvCxnSpPr>
        <p:spPr>
          <a:xfrm>
            <a:off x="3438940" y="3168928"/>
            <a:ext cx="0" cy="36890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40ECA110-F90D-4352-9958-08F62DB2E2C0}"/>
              </a:ext>
            </a:extLst>
          </p:cNvPr>
          <p:cNvCxnSpPr>
            <a:cxnSpLocks/>
          </p:cNvCxnSpPr>
          <p:nvPr/>
        </p:nvCxnSpPr>
        <p:spPr>
          <a:xfrm>
            <a:off x="2994992" y="3168928"/>
            <a:ext cx="0" cy="36890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E15E1D16-B0AF-4869-867A-C0A5D7158F51}"/>
              </a:ext>
            </a:extLst>
          </p:cNvPr>
          <p:cNvCxnSpPr>
            <a:cxnSpLocks/>
          </p:cNvCxnSpPr>
          <p:nvPr/>
        </p:nvCxnSpPr>
        <p:spPr>
          <a:xfrm>
            <a:off x="1075084" y="3139111"/>
            <a:ext cx="2938668" cy="298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45C38B8C-8C94-4BD1-AA85-8D689C1CAF54}"/>
              </a:ext>
            </a:extLst>
          </p:cNvPr>
          <p:cNvCxnSpPr>
            <a:cxnSpLocks/>
          </p:cNvCxnSpPr>
          <p:nvPr/>
        </p:nvCxnSpPr>
        <p:spPr>
          <a:xfrm>
            <a:off x="1075083" y="5251173"/>
            <a:ext cx="2938668" cy="298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10959FFD-9382-4FEB-BF9C-53BCA3AC66FB}"/>
              </a:ext>
            </a:extLst>
          </p:cNvPr>
          <p:cNvCxnSpPr>
            <a:cxnSpLocks/>
          </p:cNvCxnSpPr>
          <p:nvPr/>
        </p:nvCxnSpPr>
        <p:spPr>
          <a:xfrm>
            <a:off x="1025388" y="3639381"/>
            <a:ext cx="2938668" cy="298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2DC954C8-3CA3-40EF-9469-4EA25BC0FD0A}"/>
              </a:ext>
            </a:extLst>
          </p:cNvPr>
          <p:cNvCxnSpPr>
            <a:cxnSpLocks/>
          </p:cNvCxnSpPr>
          <p:nvPr/>
        </p:nvCxnSpPr>
        <p:spPr>
          <a:xfrm flipV="1">
            <a:off x="1033675" y="4167808"/>
            <a:ext cx="3023145" cy="74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4BE8D8FF-39E5-47ED-8374-DB673D49E0D9}"/>
              </a:ext>
            </a:extLst>
          </p:cNvPr>
          <p:cNvCxnSpPr>
            <a:cxnSpLocks/>
          </p:cNvCxnSpPr>
          <p:nvPr/>
        </p:nvCxnSpPr>
        <p:spPr>
          <a:xfrm>
            <a:off x="1033675" y="5759726"/>
            <a:ext cx="2938668" cy="298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F7F4DCA2-7C93-47D8-B81A-ED9E8DCDA331}"/>
              </a:ext>
            </a:extLst>
          </p:cNvPr>
          <p:cNvCxnSpPr>
            <a:cxnSpLocks/>
          </p:cNvCxnSpPr>
          <p:nvPr/>
        </p:nvCxnSpPr>
        <p:spPr>
          <a:xfrm>
            <a:off x="998886" y="6334539"/>
            <a:ext cx="2938668" cy="298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TextBox 91">
            <a:extLst>
              <a:ext uri="{FF2B5EF4-FFF2-40B4-BE49-F238E27FC236}">
                <a16:creationId xmlns:a16="http://schemas.microsoft.com/office/drawing/2014/main" id="{61C4334D-3544-4559-ACEC-20DC769B4A45}"/>
              </a:ext>
            </a:extLst>
          </p:cNvPr>
          <p:cNvSpPr txBox="1"/>
          <p:nvPr/>
        </p:nvSpPr>
        <p:spPr>
          <a:xfrm>
            <a:off x="2816087" y="4617736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EG" sz="2400" b="1" dirty="0"/>
              <a:t>1</a:t>
            </a:r>
            <a:endParaRPr lang="en-US" sz="2400" b="1" dirty="0"/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A143C329-79C4-46B8-BF1F-BC58F9172A34}"/>
              </a:ext>
            </a:extLst>
          </p:cNvPr>
          <p:cNvSpPr txBox="1"/>
          <p:nvPr/>
        </p:nvSpPr>
        <p:spPr>
          <a:xfrm>
            <a:off x="2266121" y="4001185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EG" sz="2400" b="1" dirty="0"/>
              <a:t>1</a:t>
            </a:r>
            <a:endParaRPr lang="en-US" sz="2400" b="1" dirty="0"/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49B9F3F0-F2FA-402C-8D56-0488D029632C}"/>
              </a:ext>
            </a:extLst>
          </p:cNvPr>
          <p:cNvSpPr txBox="1"/>
          <p:nvPr/>
        </p:nvSpPr>
        <p:spPr>
          <a:xfrm>
            <a:off x="3286542" y="4664189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EG" sz="2400" b="1" dirty="0"/>
              <a:t>2</a:t>
            </a:r>
            <a:endParaRPr lang="en-US" sz="2400" b="1" dirty="0"/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17AA3F59-F730-4761-BBC6-66B7B7230E02}"/>
              </a:ext>
            </a:extLst>
          </p:cNvPr>
          <p:cNvSpPr txBox="1"/>
          <p:nvPr/>
        </p:nvSpPr>
        <p:spPr>
          <a:xfrm>
            <a:off x="8654234" y="4811186"/>
            <a:ext cx="4483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EG" sz="2400" b="1" dirty="0"/>
              <a:t>2</a:t>
            </a:r>
            <a:endParaRPr lang="en-US" sz="2400" b="1" dirty="0"/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E17C1D14-F698-4BEE-9757-43C9C917AD52}"/>
              </a:ext>
            </a:extLst>
          </p:cNvPr>
          <p:cNvSpPr txBox="1"/>
          <p:nvPr/>
        </p:nvSpPr>
        <p:spPr>
          <a:xfrm>
            <a:off x="7679636" y="3765348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EG" sz="2400" b="1" dirty="0"/>
              <a:t>2</a:t>
            </a:r>
            <a:endParaRPr lang="en-US" sz="2400" b="1" dirty="0"/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114AB1CE-B150-45D9-BC2B-C725AC001E8E}"/>
              </a:ext>
            </a:extLst>
          </p:cNvPr>
          <p:cNvSpPr txBox="1"/>
          <p:nvPr/>
        </p:nvSpPr>
        <p:spPr>
          <a:xfrm>
            <a:off x="8222974" y="4777480"/>
            <a:ext cx="3180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EG" sz="2400" b="1" dirty="0"/>
              <a:t>1</a:t>
            </a:r>
            <a:endParaRPr lang="en-US" sz="2400" b="1" dirty="0"/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44C92426-145D-4934-8AAB-D53614209474}"/>
              </a:ext>
            </a:extLst>
          </p:cNvPr>
          <p:cNvSpPr txBox="1"/>
          <p:nvPr/>
        </p:nvSpPr>
        <p:spPr>
          <a:xfrm>
            <a:off x="7633252" y="4175371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EG" sz="2400" b="1" dirty="0"/>
              <a:t>1</a:t>
            </a:r>
            <a:endParaRPr lang="en-US" sz="2400" b="1" dirty="0"/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FEF41481-387E-438C-937B-52A65CE77832}"/>
              </a:ext>
            </a:extLst>
          </p:cNvPr>
          <p:cNvSpPr txBox="1"/>
          <p:nvPr/>
        </p:nvSpPr>
        <p:spPr>
          <a:xfrm>
            <a:off x="2266121" y="3447549"/>
            <a:ext cx="49695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EG" sz="2400" b="1" dirty="0"/>
              <a:t>2</a:t>
            </a:r>
            <a:endParaRPr lang="en-US" sz="2400" dirty="0"/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FB1DAAFC-8473-4783-848F-C83B7365924D}"/>
              </a:ext>
            </a:extLst>
          </p:cNvPr>
          <p:cNvSpPr txBox="1"/>
          <p:nvPr/>
        </p:nvSpPr>
        <p:spPr>
          <a:xfrm>
            <a:off x="6753637" y="4796746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EG" sz="2400" b="1" dirty="0"/>
              <a:t>-2</a:t>
            </a:r>
            <a:endParaRPr lang="en-US" sz="2400" b="1" dirty="0"/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0052B3F5-D20F-4788-9E62-DFDF7A802B7E}"/>
              </a:ext>
            </a:extLst>
          </p:cNvPr>
          <p:cNvSpPr txBox="1"/>
          <p:nvPr/>
        </p:nvSpPr>
        <p:spPr>
          <a:xfrm>
            <a:off x="1803953" y="4558857"/>
            <a:ext cx="91108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EG" sz="2400" b="1" dirty="0"/>
              <a:t>-1</a:t>
            </a:r>
            <a:endParaRPr lang="en-US" sz="2400" b="1" dirty="0"/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9119EB3C-1CF2-4E87-A72C-E5D76705D103}"/>
              </a:ext>
            </a:extLst>
          </p:cNvPr>
          <p:cNvSpPr txBox="1"/>
          <p:nvPr/>
        </p:nvSpPr>
        <p:spPr>
          <a:xfrm>
            <a:off x="2120347" y="5008584"/>
            <a:ext cx="79844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EG" sz="2400" b="1" dirty="0"/>
              <a:t>-1</a:t>
            </a:r>
            <a:endParaRPr lang="en-US" sz="2400" b="1" dirty="0"/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3E6136DC-B25B-4158-9AE9-A50A5ADC8DCF}"/>
              </a:ext>
            </a:extLst>
          </p:cNvPr>
          <p:cNvSpPr txBox="1"/>
          <p:nvPr/>
        </p:nvSpPr>
        <p:spPr>
          <a:xfrm>
            <a:off x="7507357" y="5048795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EG" sz="2400" b="1" dirty="0"/>
              <a:t>-1</a:t>
            </a:r>
            <a:endParaRPr lang="en-US" sz="2400" b="1" dirty="0"/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3F4DB68A-C3A4-49D6-B762-A9910B643562}"/>
              </a:ext>
            </a:extLst>
          </p:cNvPr>
          <p:cNvSpPr txBox="1"/>
          <p:nvPr/>
        </p:nvSpPr>
        <p:spPr>
          <a:xfrm>
            <a:off x="7189304" y="4747592"/>
            <a:ext cx="69904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EG" sz="2400" b="1" dirty="0"/>
              <a:t>-1</a:t>
            </a:r>
            <a:endParaRPr lang="en-US" sz="2400" b="1" dirty="0"/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4D119394-8FED-4C00-B05F-6C1A97A009C0}"/>
              </a:ext>
            </a:extLst>
          </p:cNvPr>
          <p:cNvSpPr txBox="1"/>
          <p:nvPr/>
        </p:nvSpPr>
        <p:spPr>
          <a:xfrm>
            <a:off x="7509015" y="5548993"/>
            <a:ext cx="85310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EG" sz="2400" b="1" dirty="0"/>
              <a:t>-2</a:t>
            </a:r>
            <a:endParaRPr lang="en-US" sz="2400" b="1" dirty="0"/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4E45E1D8-F2E2-4BA8-9150-76D34DBAD2FE}"/>
              </a:ext>
            </a:extLst>
          </p:cNvPr>
          <p:cNvSpPr txBox="1"/>
          <p:nvPr/>
        </p:nvSpPr>
        <p:spPr>
          <a:xfrm>
            <a:off x="2130285" y="5500066"/>
            <a:ext cx="158032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EG" sz="2400" b="1" dirty="0"/>
              <a:t>-2</a:t>
            </a:r>
            <a:endParaRPr lang="en-US" sz="2400" b="1" dirty="0"/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15B44375-3A0E-4145-B0F9-2DEAB237C326}"/>
              </a:ext>
            </a:extLst>
          </p:cNvPr>
          <p:cNvSpPr txBox="1"/>
          <p:nvPr/>
        </p:nvSpPr>
        <p:spPr>
          <a:xfrm>
            <a:off x="1295399" y="4599260"/>
            <a:ext cx="680499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EG" sz="2400" b="1" dirty="0"/>
              <a:t>-2</a:t>
            </a:r>
            <a:endParaRPr lang="en-US" sz="2400" b="1" dirty="0"/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77E5910E-A81F-49FD-8DFF-AE04ECC2F4EF}"/>
              </a:ext>
            </a:extLst>
          </p:cNvPr>
          <p:cNvSpPr txBox="1"/>
          <p:nvPr/>
        </p:nvSpPr>
        <p:spPr>
          <a:xfrm>
            <a:off x="2181637" y="6080751"/>
            <a:ext cx="49198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EG" sz="2400" b="1" dirty="0"/>
              <a:t>-3</a:t>
            </a:r>
            <a:endParaRPr lang="en-US" sz="2400" b="1" dirty="0"/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4FEDC2F4-1BE5-4215-8A09-A0A994AFFCC2}"/>
              </a:ext>
            </a:extLst>
          </p:cNvPr>
          <p:cNvSpPr txBox="1"/>
          <p:nvPr/>
        </p:nvSpPr>
        <p:spPr>
          <a:xfrm>
            <a:off x="871331" y="4599259"/>
            <a:ext cx="680499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EG" sz="2400" b="1" dirty="0"/>
              <a:t>-3</a:t>
            </a:r>
            <a:endParaRPr lang="en-US" sz="2400" b="1" dirty="0"/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71E5B26B-6156-403B-8C5E-71D954DE7099}"/>
              </a:ext>
            </a:extLst>
          </p:cNvPr>
          <p:cNvSpPr txBox="1"/>
          <p:nvPr/>
        </p:nvSpPr>
        <p:spPr>
          <a:xfrm>
            <a:off x="6351106" y="4813852"/>
            <a:ext cx="136331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EG" sz="2400" b="1" dirty="0"/>
              <a:t>-3</a:t>
            </a:r>
            <a:endParaRPr lang="en-US" sz="2400" b="1" dirty="0"/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BDBB3BC2-40D9-423E-A223-7CAE35F9C687}"/>
              </a:ext>
            </a:extLst>
          </p:cNvPr>
          <p:cNvSpPr txBox="1"/>
          <p:nvPr/>
        </p:nvSpPr>
        <p:spPr>
          <a:xfrm>
            <a:off x="7467599" y="6133523"/>
            <a:ext cx="334617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EG" sz="2400" b="1" dirty="0"/>
              <a:t>-3</a:t>
            </a:r>
            <a:endParaRPr lang="en-US" sz="2400" b="1" dirty="0"/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3554AA1A-F53C-413F-A97D-6BF9EC16BA5B}"/>
              </a:ext>
            </a:extLst>
          </p:cNvPr>
          <p:cNvSpPr txBox="1"/>
          <p:nvPr/>
        </p:nvSpPr>
        <p:spPr>
          <a:xfrm>
            <a:off x="2232994" y="2930390"/>
            <a:ext cx="680499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EG" sz="2400" b="1" dirty="0"/>
              <a:t>3</a:t>
            </a:r>
            <a:endParaRPr lang="en-US" sz="2400" b="1" dirty="0"/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DBA0DB1C-CA5E-4CF3-82C0-E7DECA620D73}"/>
              </a:ext>
            </a:extLst>
          </p:cNvPr>
          <p:cNvSpPr txBox="1"/>
          <p:nvPr/>
        </p:nvSpPr>
        <p:spPr>
          <a:xfrm>
            <a:off x="7661414" y="3221091"/>
            <a:ext cx="144117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EG" sz="2400" b="1" dirty="0"/>
              <a:t>3</a:t>
            </a:r>
            <a:endParaRPr lang="en-US" sz="2400" b="1" dirty="0"/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86B390C6-2737-47B3-9978-B73DF213610C}"/>
              </a:ext>
            </a:extLst>
          </p:cNvPr>
          <p:cNvSpPr txBox="1"/>
          <p:nvPr/>
        </p:nvSpPr>
        <p:spPr>
          <a:xfrm>
            <a:off x="3787600" y="4708341"/>
            <a:ext cx="680340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EG" sz="2400" b="1" dirty="0"/>
              <a:t>3</a:t>
            </a:r>
            <a:endParaRPr lang="en-US" sz="2400" b="1" dirty="0"/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0541F9FF-BDB6-433B-BE9E-9C84FA52B3CD}"/>
              </a:ext>
            </a:extLst>
          </p:cNvPr>
          <p:cNvSpPr txBox="1"/>
          <p:nvPr/>
        </p:nvSpPr>
        <p:spPr>
          <a:xfrm>
            <a:off x="9091385" y="4777480"/>
            <a:ext cx="192077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EG" sz="2400" b="1" dirty="0"/>
              <a:t>3</a:t>
            </a:r>
            <a:endParaRPr lang="en-US" sz="2400" b="1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8754B07B-67BC-48A2-A426-743D08B5AE85}"/>
                  </a:ext>
                </a:extLst>
              </p14:cNvPr>
              <p14:cNvContentPartPr/>
              <p14:nvPr/>
            </p14:nvContentPartPr>
            <p14:xfrm>
              <a:off x="7895045" y="3061085"/>
              <a:ext cx="145440" cy="375084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8754B07B-67BC-48A2-A426-743D08B5AE8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875965" y="3042005"/>
                <a:ext cx="183240" cy="378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819CC627-BCCF-427F-A75C-63415E9070C3}"/>
                  </a:ext>
                </a:extLst>
              </p14:cNvPr>
              <p14:cNvContentPartPr/>
              <p14:nvPr/>
            </p14:nvContentPartPr>
            <p14:xfrm>
              <a:off x="9232085" y="3114365"/>
              <a:ext cx="102240" cy="360468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819CC627-BCCF-427F-A75C-63415E9070C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213005" y="3095285"/>
                <a:ext cx="140040" cy="36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F82D5B33-9A26-4E76-83C6-5A44FE63D732}"/>
                  </a:ext>
                </a:extLst>
              </p14:cNvPr>
              <p14:cNvContentPartPr/>
              <p14:nvPr/>
            </p14:nvContentPartPr>
            <p14:xfrm>
              <a:off x="7103045" y="4333325"/>
              <a:ext cx="2982240" cy="9324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F82D5B33-9A26-4E76-83C6-5A44FE63D732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083965" y="4314245"/>
                <a:ext cx="3020040" cy="13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D135B348-E79F-40E8-8110-AED16D295C54}"/>
                  </a:ext>
                </a:extLst>
              </p14:cNvPr>
              <p14:cNvContentPartPr/>
              <p14:nvPr/>
            </p14:nvContentPartPr>
            <p14:xfrm>
              <a:off x="7222565" y="3405965"/>
              <a:ext cx="4704840" cy="112680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D135B348-E79F-40E8-8110-AED16D295C54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203485" y="3386885"/>
                <a:ext cx="4742640" cy="116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E5B2DF39-435E-48A3-A566-6A02C7212A97}"/>
                  </a:ext>
                </a:extLst>
              </p14:cNvPr>
              <p14:cNvContentPartPr/>
              <p14:nvPr/>
            </p14:nvContentPartPr>
            <p14:xfrm>
              <a:off x="10474445" y="3053885"/>
              <a:ext cx="880560" cy="24660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E5B2DF39-435E-48A3-A566-6A02C7212A97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0455365" y="3034805"/>
                <a:ext cx="918360" cy="28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1CEAEF05-A156-4124-90F6-F66B32DA1A38}"/>
                  </a:ext>
                </a:extLst>
              </p14:cNvPr>
              <p14:cNvContentPartPr/>
              <p14:nvPr/>
            </p14:nvContentPartPr>
            <p14:xfrm>
              <a:off x="9656885" y="3218765"/>
              <a:ext cx="2471400" cy="2176560"/>
            </p14:xfrm>
          </p:contentPart>
        </mc:Choice>
        <mc:Fallback xmlns=""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1CEAEF05-A156-4124-90F6-F66B32DA1A38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9637805" y="3199685"/>
                <a:ext cx="2509200" cy="221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42" name="Ink 141">
                <a:extLst>
                  <a:ext uri="{FF2B5EF4-FFF2-40B4-BE49-F238E27FC236}">
                    <a16:creationId xmlns:a16="http://schemas.microsoft.com/office/drawing/2014/main" id="{BDFF668A-0605-4B4B-A2C5-80B4CDB28974}"/>
                  </a:ext>
                </a:extLst>
              </p14:cNvPr>
              <p14:cNvContentPartPr/>
              <p14:nvPr/>
            </p14:nvContentPartPr>
            <p14:xfrm>
              <a:off x="2544365" y="3021485"/>
              <a:ext cx="79920" cy="2571120"/>
            </p14:xfrm>
          </p:contentPart>
        </mc:Choice>
        <mc:Fallback xmlns="">
          <p:pic>
            <p:nvPicPr>
              <p:cNvPr id="142" name="Ink 141">
                <a:extLst>
                  <a:ext uri="{FF2B5EF4-FFF2-40B4-BE49-F238E27FC236}">
                    <a16:creationId xmlns:a16="http://schemas.microsoft.com/office/drawing/2014/main" id="{BDFF668A-0605-4B4B-A2C5-80B4CDB28974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525285" y="3002405"/>
                <a:ext cx="117720" cy="260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33" name="Ink 132">
                <a:extLst>
                  <a:ext uri="{FF2B5EF4-FFF2-40B4-BE49-F238E27FC236}">
                    <a16:creationId xmlns:a16="http://schemas.microsoft.com/office/drawing/2014/main" id="{81E4BCAA-4CAC-48B0-AF4C-238F5DC1D60D}"/>
                  </a:ext>
                </a:extLst>
              </p14:cNvPr>
              <p14:cNvContentPartPr/>
              <p14:nvPr/>
            </p14:nvContentPartPr>
            <p14:xfrm>
              <a:off x="3932525" y="2889005"/>
              <a:ext cx="111240" cy="2703600"/>
            </p14:xfrm>
          </p:contentPart>
        </mc:Choice>
        <mc:Fallback xmlns="">
          <p:pic>
            <p:nvPicPr>
              <p:cNvPr id="133" name="Ink 132">
                <a:extLst>
                  <a:ext uri="{FF2B5EF4-FFF2-40B4-BE49-F238E27FC236}">
                    <a16:creationId xmlns:a16="http://schemas.microsoft.com/office/drawing/2014/main" id="{81E4BCAA-4CAC-48B0-AF4C-238F5DC1D60D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913445" y="2869925"/>
                <a:ext cx="149040" cy="274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54" name="Ink 153">
                <a:extLst>
                  <a:ext uri="{FF2B5EF4-FFF2-40B4-BE49-F238E27FC236}">
                    <a16:creationId xmlns:a16="http://schemas.microsoft.com/office/drawing/2014/main" id="{255C3A18-2439-4BD5-86D4-A64AEF24D652}"/>
                  </a:ext>
                </a:extLst>
              </p14:cNvPr>
              <p14:cNvContentPartPr/>
              <p14:nvPr/>
            </p14:nvContentPartPr>
            <p14:xfrm>
              <a:off x="2292725" y="4691165"/>
              <a:ext cx="2279520" cy="53640"/>
            </p14:xfrm>
          </p:contentPart>
        </mc:Choice>
        <mc:Fallback xmlns="">
          <p:pic>
            <p:nvPicPr>
              <p:cNvPr id="154" name="Ink 153">
                <a:extLst>
                  <a:ext uri="{FF2B5EF4-FFF2-40B4-BE49-F238E27FC236}">
                    <a16:creationId xmlns:a16="http://schemas.microsoft.com/office/drawing/2014/main" id="{255C3A18-2439-4BD5-86D4-A64AEF24D652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273645" y="4672085"/>
                <a:ext cx="2317320" cy="9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41" name="Ink 140">
                <a:extLst>
                  <a:ext uri="{FF2B5EF4-FFF2-40B4-BE49-F238E27FC236}">
                    <a16:creationId xmlns:a16="http://schemas.microsoft.com/office/drawing/2014/main" id="{4C4BC774-CC21-48E5-BB96-3494078CD895}"/>
                  </a:ext>
                </a:extLst>
              </p14:cNvPr>
              <p14:cNvContentPartPr/>
              <p14:nvPr/>
            </p14:nvContentPartPr>
            <p14:xfrm>
              <a:off x="1894925" y="3140645"/>
              <a:ext cx="2809800" cy="106560"/>
            </p14:xfrm>
          </p:contentPart>
        </mc:Choice>
        <mc:Fallback xmlns="">
          <p:pic>
            <p:nvPicPr>
              <p:cNvPr id="141" name="Ink 140">
                <a:extLst>
                  <a:ext uri="{FF2B5EF4-FFF2-40B4-BE49-F238E27FC236}">
                    <a16:creationId xmlns:a16="http://schemas.microsoft.com/office/drawing/2014/main" id="{4C4BC774-CC21-48E5-BB96-3494078CD895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875845" y="3121565"/>
                <a:ext cx="2847600" cy="14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53" name="Ink 152">
                <a:extLst>
                  <a:ext uri="{FF2B5EF4-FFF2-40B4-BE49-F238E27FC236}">
                    <a16:creationId xmlns:a16="http://schemas.microsoft.com/office/drawing/2014/main" id="{82E2C1D4-1946-4940-9A29-428C6066243A}"/>
                  </a:ext>
                </a:extLst>
              </p14:cNvPr>
              <p14:cNvContentPartPr/>
              <p14:nvPr/>
            </p14:nvContentPartPr>
            <p14:xfrm>
              <a:off x="2266085" y="3114365"/>
              <a:ext cx="2849760" cy="2213280"/>
            </p14:xfrm>
          </p:contentPart>
        </mc:Choice>
        <mc:Fallback xmlns="">
          <p:pic>
            <p:nvPicPr>
              <p:cNvPr id="153" name="Ink 152">
                <a:extLst>
                  <a:ext uri="{FF2B5EF4-FFF2-40B4-BE49-F238E27FC236}">
                    <a16:creationId xmlns:a16="http://schemas.microsoft.com/office/drawing/2014/main" id="{82E2C1D4-1946-4940-9A29-428C6066243A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2247005" y="3095285"/>
                <a:ext cx="2887560" cy="225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69" name="Ink 168">
                <a:extLst>
                  <a:ext uri="{FF2B5EF4-FFF2-40B4-BE49-F238E27FC236}">
                    <a16:creationId xmlns:a16="http://schemas.microsoft.com/office/drawing/2014/main" id="{55313057-8C6F-4B3D-8785-79EAF3B95FC0}"/>
                  </a:ext>
                </a:extLst>
              </p14:cNvPr>
              <p14:cNvContentPartPr/>
              <p14:nvPr/>
            </p14:nvContentPartPr>
            <p14:xfrm>
              <a:off x="2518085" y="3153965"/>
              <a:ext cx="1510920" cy="1710000"/>
            </p14:xfrm>
          </p:contentPart>
        </mc:Choice>
        <mc:Fallback xmlns="">
          <p:pic>
            <p:nvPicPr>
              <p:cNvPr id="169" name="Ink 168">
                <a:extLst>
                  <a:ext uri="{FF2B5EF4-FFF2-40B4-BE49-F238E27FC236}">
                    <a16:creationId xmlns:a16="http://schemas.microsoft.com/office/drawing/2014/main" id="{55313057-8C6F-4B3D-8785-79EAF3B95FC0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2499005" y="3134885"/>
                <a:ext cx="1548720" cy="174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00" name="Ink 199">
                <a:extLst>
                  <a:ext uri="{FF2B5EF4-FFF2-40B4-BE49-F238E27FC236}">
                    <a16:creationId xmlns:a16="http://schemas.microsoft.com/office/drawing/2014/main" id="{65D833C2-D0B2-462E-B782-347F680C0E1E}"/>
                  </a:ext>
                </a:extLst>
              </p14:cNvPr>
              <p14:cNvContentPartPr/>
              <p14:nvPr/>
            </p14:nvContentPartPr>
            <p14:xfrm>
              <a:off x="20765" y="2915285"/>
              <a:ext cx="1963800" cy="2112840"/>
            </p14:xfrm>
          </p:contentPart>
        </mc:Choice>
        <mc:Fallback xmlns="">
          <p:pic>
            <p:nvPicPr>
              <p:cNvPr id="200" name="Ink 199">
                <a:extLst>
                  <a:ext uri="{FF2B5EF4-FFF2-40B4-BE49-F238E27FC236}">
                    <a16:creationId xmlns:a16="http://schemas.microsoft.com/office/drawing/2014/main" id="{65D833C2-D0B2-462E-B782-347F680C0E1E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1685" y="2896205"/>
                <a:ext cx="2001600" cy="2150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548323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AA537842-8041-4234-AD2B-39D4BA46FDEA}"/>
                  </a:ext>
                </a:extLst>
              </p14:cNvPr>
              <p14:cNvContentPartPr/>
              <p14:nvPr/>
            </p14:nvContentPartPr>
            <p14:xfrm>
              <a:off x="10717117" y="618282"/>
              <a:ext cx="946440" cy="3081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AA537842-8041-4234-AD2B-39D4BA46FDE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678957" y="580122"/>
                <a:ext cx="1022400" cy="38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A329C180-5126-4000-B96F-4C580C1B1F0F}"/>
                  </a:ext>
                </a:extLst>
              </p14:cNvPr>
              <p14:cNvContentPartPr/>
              <p14:nvPr/>
            </p14:nvContentPartPr>
            <p14:xfrm>
              <a:off x="8976517" y="606042"/>
              <a:ext cx="1364040" cy="6267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A329C180-5126-4000-B96F-4C580C1B1F0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938357" y="567882"/>
                <a:ext cx="1440000" cy="70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8BE8D387-70BE-444D-8DC1-406F555EBD8C}"/>
                  </a:ext>
                </a:extLst>
              </p14:cNvPr>
              <p14:cNvContentPartPr/>
              <p14:nvPr/>
            </p14:nvContentPartPr>
            <p14:xfrm>
              <a:off x="7021357" y="673362"/>
              <a:ext cx="805320" cy="34848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8BE8D387-70BE-444D-8DC1-406F555EBD8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983197" y="635202"/>
                <a:ext cx="881280" cy="42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7A411BDC-0B74-435E-83E4-679BBEA67948}"/>
                  </a:ext>
                </a:extLst>
              </p14:cNvPr>
              <p14:cNvContentPartPr/>
              <p14:nvPr/>
            </p14:nvContentPartPr>
            <p14:xfrm>
              <a:off x="4739317" y="631962"/>
              <a:ext cx="1982520" cy="74448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7A411BDC-0B74-435E-83E4-679BBEA67948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701157" y="593802"/>
                <a:ext cx="2058480" cy="82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5D386BD0-921C-43F9-A437-8AB171F14C6E}"/>
                  </a:ext>
                </a:extLst>
              </p14:cNvPr>
              <p14:cNvContentPartPr/>
              <p14:nvPr/>
            </p14:nvContentPartPr>
            <p14:xfrm>
              <a:off x="7515637" y="1546722"/>
              <a:ext cx="4074840" cy="85788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5D386BD0-921C-43F9-A437-8AB171F14C6E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477477" y="1508562"/>
                <a:ext cx="4150800" cy="93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3E1C1367-6E32-4438-805D-DADCE87D325B}"/>
                  </a:ext>
                </a:extLst>
              </p14:cNvPr>
              <p14:cNvContentPartPr/>
              <p14:nvPr/>
            </p14:nvContentPartPr>
            <p14:xfrm>
              <a:off x="5715277" y="1966122"/>
              <a:ext cx="1492200" cy="40752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3E1C1367-6E32-4438-805D-DADCE87D325B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677117" y="1927962"/>
                <a:ext cx="1568160" cy="48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323E0419-B62D-49C9-A47A-5C0F179C02D5}"/>
                  </a:ext>
                </a:extLst>
              </p14:cNvPr>
              <p14:cNvContentPartPr/>
              <p14:nvPr/>
            </p14:nvContentPartPr>
            <p14:xfrm>
              <a:off x="-19523" y="1960362"/>
              <a:ext cx="5438520" cy="1104480"/>
            </p14:xfrm>
          </p:contentPart>
        </mc:Choice>
        <mc:Fallback xmlns=""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323E0419-B62D-49C9-A47A-5C0F179C02D5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-57683" y="1922214"/>
                <a:ext cx="5514480" cy="118041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C2B1F94D-5ED2-4821-88B8-A98077FDEF6C}"/>
                  </a:ext>
                </a:extLst>
              </p14:cNvPr>
              <p14:cNvContentPartPr/>
              <p14:nvPr/>
            </p14:nvContentPartPr>
            <p14:xfrm>
              <a:off x="10299877" y="2590722"/>
              <a:ext cx="1280520" cy="567720"/>
            </p14:xfrm>
          </p:contentPart>
        </mc:Choice>
        <mc:Fallback xmlns=""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C2B1F94D-5ED2-4821-88B8-A98077FDEF6C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0261717" y="2552562"/>
                <a:ext cx="1356480" cy="64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64050092-6801-4E67-9D81-31C9BD8116B1}"/>
                  </a:ext>
                </a:extLst>
              </p14:cNvPr>
              <p14:cNvContentPartPr/>
              <p14:nvPr/>
            </p14:nvContentPartPr>
            <p14:xfrm>
              <a:off x="9071917" y="3007242"/>
              <a:ext cx="978480" cy="616680"/>
            </p14:xfrm>
          </p:contentPart>
        </mc:Choice>
        <mc:Fallback xmlns=""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64050092-6801-4E67-9D81-31C9BD8116B1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9033757" y="2969082"/>
                <a:ext cx="1054440" cy="69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8AE11C22-74D7-4A57-92BC-CCAC15F894EE}"/>
                  </a:ext>
                </a:extLst>
              </p14:cNvPr>
              <p14:cNvContentPartPr/>
              <p14:nvPr/>
            </p14:nvContentPartPr>
            <p14:xfrm>
              <a:off x="11214997" y="3444282"/>
              <a:ext cx="333360" cy="2799000"/>
            </p14:xfrm>
          </p:contentPart>
        </mc:Choice>
        <mc:Fallback xmlns=""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8AE11C22-74D7-4A57-92BC-CCAC15F894EE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1176837" y="3406122"/>
                <a:ext cx="409320" cy="287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27" name="Ink 126">
                <a:extLst>
                  <a:ext uri="{FF2B5EF4-FFF2-40B4-BE49-F238E27FC236}">
                    <a16:creationId xmlns:a16="http://schemas.microsoft.com/office/drawing/2014/main" id="{B2947B43-81D6-43CE-88E9-9323EE858B22}"/>
                  </a:ext>
                </a:extLst>
              </p14:cNvPr>
              <p14:cNvContentPartPr/>
              <p14:nvPr/>
            </p14:nvContentPartPr>
            <p14:xfrm>
              <a:off x="8557837" y="3039642"/>
              <a:ext cx="3298680" cy="3181320"/>
            </p14:xfrm>
          </p:contentPart>
        </mc:Choice>
        <mc:Fallback xmlns="">
          <p:pic>
            <p:nvPicPr>
              <p:cNvPr id="127" name="Ink 126">
                <a:extLst>
                  <a:ext uri="{FF2B5EF4-FFF2-40B4-BE49-F238E27FC236}">
                    <a16:creationId xmlns:a16="http://schemas.microsoft.com/office/drawing/2014/main" id="{B2947B43-81D6-43CE-88E9-9323EE858B22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8519677" y="3001482"/>
                <a:ext cx="3374640" cy="325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42" name="Ink 141">
                <a:extLst>
                  <a:ext uri="{FF2B5EF4-FFF2-40B4-BE49-F238E27FC236}">
                    <a16:creationId xmlns:a16="http://schemas.microsoft.com/office/drawing/2014/main" id="{47F97C4E-C9D7-4286-AF39-15E6766C5307}"/>
                  </a:ext>
                </a:extLst>
              </p14:cNvPr>
              <p14:cNvContentPartPr/>
              <p14:nvPr/>
            </p14:nvContentPartPr>
            <p14:xfrm>
              <a:off x="3167917" y="5812722"/>
              <a:ext cx="3294720" cy="706680"/>
            </p14:xfrm>
          </p:contentPart>
        </mc:Choice>
        <mc:Fallback xmlns="">
          <p:pic>
            <p:nvPicPr>
              <p:cNvPr id="142" name="Ink 141">
                <a:extLst>
                  <a:ext uri="{FF2B5EF4-FFF2-40B4-BE49-F238E27FC236}">
                    <a16:creationId xmlns:a16="http://schemas.microsoft.com/office/drawing/2014/main" id="{47F97C4E-C9D7-4286-AF39-15E6766C5307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129757" y="5774562"/>
                <a:ext cx="3370680" cy="78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43" name="Ink 142">
                <a:extLst>
                  <a:ext uri="{FF2B5EF4-FFF2-40B4-BE49-F238E27FC236}">
                    <a16:creationId xmlns:a16="http://schemas.microsoft.com/office/drawing/2014/main" id="{506A21E9-6CC1-4162-B800-7DFE567FDCEE}"/>
                  </a:ext>
                </a:extLst>
              </p14:cNvPr>
              <p14:cNvContentPartPr/>
              <p14:nvPr/>
            </p14:nvContentPartPr>
            <p14:xfrm>
              <a:off x="3396157" y="5904162"/>
              <a:ext cx="3141360" cy="680400"/>
            </p14:xfrm>
          </p:contentPart>
        </mc:Choice>
        <mc:Fallback xmlns="">
          <p:pic>
            <p:nvPicPr>
              <p:cNvPr id="143" name="Ink 142">
                <a:extLst>
                  <a:ext uri="{FF2B5EF4-FFF2-40B4-BE49-F238E27FC236}">
                    <a16:creationId xmlns:a16="http://schemas.microsoft.com/office/drawing/2014/main" id="{506A21E9-6CC1-4162-B800-7DFE567FDCEE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357997" y="5866002"/>
                <a:ext cx="3217320" cy="75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44" name="Ink 143">
                <a:extLst>
                  <a:ext uri="{FF2B5EF4-FFF2-40B4-BE49-F238E27FC236}">
                    <a16:creationId xmlns:a16="http://schemas.microsoft.com/office/drawing/2014/main" id="{72B58C96-649F-4283-8208-17BBE50483BC}"/>
                  </a:ext>
                </a:extLst>
              </p14:cNvPr>
              <p14:cNvContentPartPr/>
              <p14:nvPr/>
            </p14:nvContentPartPr>
            <p14:xfrm>
              <a:off x="2347117" y="3485322"/>
              <a:ext cx="474120" cy="2211480"/>
            </p14:xfrm>
          </p:contentPart>
        </mc:Choice>
        <mc:Fallback xmlns="">
          <p:pic>
            <p:nvPicPr>
              <p:cNvPr id="144" name="Ink 143">
                <a:extLst>
                  <a:ext uri="{FF2B5EF4-FFF2-40B4-BE49-F238E27FC236}">
                    <a16:creationId xmlns:a16="http://schemas.microsoft.com/office/drawing/2014/main" id="{72B58C96-649F-4283-8208-17BBE50483BC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2308957" y="3447162"/>
                <a:ext cx="550080" cy="228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20" name="Ink 219">
                <a:extLst>
                  <a:ext uri="{FF2B5EF4-FFF2-40B4-BE49-F238E27FC236}">
                    <a16:creationId xmlns:a16="http://schemas.microsoft.com/office/drawing/2014/main" id="{D19DC3D3-4803-44D6-AF9C-2E2DF3F1CA74}"/>
                  </a:ext>
                </a:extLst>
              </p14:cNvPr>
              <p14:cNvContentPartPr/>
              <p14:nvPr/>
            </p14:nvContentPartPr>
            <p14:xfrm>
              <a:off x="2634757" y="3460122"/>
              <a:ext cx="562320" cy="2187360"/>
            </p14:xfrm>
          </p:contentPart>
        </mc:Choice>
        <mc:Fallback xmlns="">
          <p:pic>
            <p:nvPicPr>
              <p:cNvPr id="220" name="Ink 219">
                <a:extLst>
                  <a:ext uri="{FF2B5EF4-FFF2-40B4-BE49-F238E27FC236}">
                    <a16:creationId xmlns:a16="http://schemas.microsoft.com/office/drawing/2014/main" id="{D19DC3D3-4803-44D6-AF9C-2E2DF3F1CA74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2596597" y="3421962"/>
                <a:ext cx="638280" cy="226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46" name="Ink 145">
                <a:extLst>
                  <a:ext uri="{FF2B5EF4-FFF2-40B4-BE49-F238E27FC236}">
                    <a16:creationId xmlns:a16="http://schemas.microsoft.com/office/drawing/2014/main" id="{6F8AD039-92AC-49EB-8CBA-75F1B6F7A8D9}"/>
                  </a:ext>
                </a:extLst>
              </p14:cNvPr>
              <p14:cNvContentPartPr/>
              <p14:nvPr/>
            </p14:nvContentPartPr>
            <p14:xfrm>
              <a:off x="6762157" y="6025122"/>
              <a:ext cx="571680" cy="290160"/>
            </p14:xfrm>
          </p:contentPart>
        </mc:Choice>
        <mc:Fallback xmlns="">
          <p:pic>
            <p:nvPicPr>
              <p:cNvPr id="146" name="Ink 145">
                <a:extLst>
                  <a:ext uri="{FF2B5EF4-FFF2-40B4-BE49-F238E27FC236}">
                    <a16:creationId xmlns:a16="http://schemas.microsoft.com/office/drawing/2014/main" id="{6F8AD039-92AC-49EB-8CBA-75F1B6F7A8D9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6723997" y="5986962"/>
                <a:ext cx="647640" cy="36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47" name="Ink 146">
                <a:extLst>
                  <a:ext uri="{FF2B5EF4-FFF2-40B4-BE49-F238E27FC236}">
                    <a16:creationId xmlns:a16="http://schemas.microsoft.com/office/drawing/2014/main" id="{DDF4F134-1BC2-4D06-9079-99A161DA301A}"/>
                  </a:ext>
                </a:extLst>
              </p14:cNvPr>
              <p14:cNvContentPartPr/>
              <p14:nvPr/>
            </p14:nvContentPartPr>
            <p14:xfrm>
              <a:off x="1957957" y="3101922"/>
              <a:ext cx="363240" cy="380880"/>
            </p14:xfrm>
          </p:contentPart>
        </mc:Choice>
        <mc:Fallback xmlns="">
          <p:pic>
            <p:nvPicPr>
              <p:cNvPr id="147" name="Ink 146">
                <a:extLst>
                  <a:ext uri="{FF2B5EF4-FFF2-40B4-BE49-F238E27FC236}">
                    <a16:creationId xmlns:a16="http://schemas.microsoft.com/office/drawing/2014/main" id="{DDF4F134-1BC2-4D06-9079-99A161DA301A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1919797" y="3063762"/>
                <a:ext cx="439200" cy="45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22" name="Ink 221">
                <a:extLst>
                  <a:ext uri="{FF2B5EF4-FFF2-40B4-BE49-F238E27FC236}">
                    <a16:creationId xmlns:a16="http://schemas.microsoft.com/office/drawing/2014/main" id="{C085B214-BB3F-49AF-BEE9-0F8F950C5DA0}"/>
                  </a:ext>
                </a:extLst>
              </p14:cNvPr>
              <p14:cNvContentPartPr/>
              <p14:nvPr/>
            </p14:nvContentPartPr>
            <p14:xfrm>
              <a:off x="5211637" y="6055722"/>
              <a:ext cx="49680" cy="40680"/>
            </p14:xfrm>
          </p:contentPart>
        </mc:Choice>
        <mc:Fallback xmlns="">
          <p:pic>
            <p:nvPicPr>
              <p:cNvPr id="222" name="Ink 221">
                <a:extLst>
                  <a:ext uri="{FF2B5EF4-FFF2-40B4-BE49-F238E27FC236}">
                    <a16:creationId xmlns:a16="http://schemas.microsoft.com/office/drawing/2014/main" id="{C085B214-BB3F-49AF-BEE9-0F8F950C5DA0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5173837" y="6017922"/>
                <a:ext cx="125640" cy="11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19" name="Ink 218">
                <a:extLst>
                  <a:ext uri="{FF2B5EF4-FFF2-40B4-BE49-F238E27FC236}">
                    <a16:creationId xmlns:a16="http://schemas.microsoft.com/office/drawing/2014/main" id="{BCC95346-8C09-4A42-B59D-83C55292E6CE}"/>
                  </a:ext>
                </a:extLst>
              </p14:cNvPr>
              <p14:cNvContentPartPr/>
              <p14:nvPr/>
            </p14:nvContentPartPr>
            <p14:xfrm>
              <a:off x="2801437" y="3068442"/>
              <a:ext cx="3416760" cy="2626560"/>
            </p14:xfrm>
          </p:contentPart>
        </mc:Choice>
        <mc:Fallback xmlns="">
          <p:pic>
            <p:nvPicPr>
              <p:cNvPr id="219" name="Ink 218">
                <a:extLst>
                  <a:ext uri="{FF2B5EF4-FFF2-40B4-BE49-F238E27FC236}">
                    <a16:creationId xmlns:a16="http://schemas.microsoft.com/office/drawing/2014/main" id="{BCC95346-8C09-4A42-B59D-83C55292E6CE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2763277" y="3030282"/>
                <a:ext cx="3492720" cy="270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23" name="Ink 222">
                <a:extLst>
                  <a:ext uri="{FF2B5EF4-FFF2-40B4-BE49-F238E27FC236}">
                    <a16:creationId xmlns:a16="http://schemas.microsoft.com/office/drawing/2014/main" id="{E9414D07-ECDB-4807-BAFA-6251C8DA5A19}"/>
                  </a:ext>
                </a:extLst>
              </p14:cNvPr>
              <p14:cNvContentPartPr/>
              <p14:nvPr/>
            </p14:nvContentPartPr>
            <p14:xfrm>
              <a:off x="2836357" y="4971042"/>
              <a:ext cx="48600" cy="249480"/>
            </p14:xfrm>
          </p:contentPart>
        </mc:Choice>
        <mc:Fallback xmlns="">
          <p:pic>
            <p:nvPicPr>
              <p:cNvPr id="223" name="Ink 222">
                <a:extLst>
                  <a:ext uri="{FF2B5EF4-FFF2-40B4-BE49-F238E27FC236}">
                    <a16:creationId xmlns:a16="http://schemas.microsoft.com/office/drawing/2014/main" id="{E9414D07-ECDB-4807-BAFA-6251C8DA5A19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2798197" y="4932882"/>
                <a:ext cx="124560" cy="32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24" name="Ink 223">
                <a:extLst>
                  <a:ext uri="{FF2B5EF4-FFF2-40B4-BE49-F238E27FC236}">
                    <a16:creationId xmlns:a16="http://schemas.microsoft.com/office/drawing/2014/main" id="{87E71A08-E9E2-4588-8863-9B015CB829DD}"/>
                  </a:ext>
                </a:extLst>
              </p14:cNvPr>
              <p14:cNvContentPartPr/>
              <p14:nvPr/>
            </p14:nvContentPartPr>
            <p14:xfrm>
              <a:off x="2735917" y="4395762"/>
              <a:ext cx="124560" cy="190440"/>
            </p14:xfrm>
          </p:contentPart>
        </mc:Choice>
        <mc:Fallback xmlns="">
          <p:pic>
            <p:nvPicPr>
              <p:cNvPr id="224" name="Ink 223">
                <a:extLst>
                  <a:ext uri="{FF2B5EF4-FFF2-40B4-BE49-F238E27FC236}">
                    <a16:creationId xmlns:a16="http://schemas.microsoft.com/office/drawing/2014/main" id="{87E71A08-E9E2-4588-8863-9B015CB829DD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2697757" y="4357602"/>
                <a:ext cx="200520" cy="26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25" name="Ink 224">
                <a:extLst>
                  <a:ext uri="{FF2B5EF4-FFF2-40B4-BE49-F238E27FC236}">
                    <a16:creationId xmlns:a16="http://schemas.microsoft.com/office/drawing/2014/main" id="{085E8E84-633F-4CBB-9470-1EE97C15EFEC}"/>
                  </a:ext>
                </a:extLst>
              </p14:cNvPr>
              <p14:cNvContentPartPr/>
              <p14:nvPr/>
            </p14:nvContentPartPr>
            <p14:xfrm>
              <a:off x="2596597" y="3803562"/>
              <a:ext cx="223920" cy="344160"/>
            </p14:xfrm>
          </p:contentPart>
        </mc:Choice>
        <mc:Fallback xmlns="">
          <p:pic>
            <p:nvPicPr>
              <p:cNvPr id="225" name="Ink 224">
                <a:extLst>
                  <a:ext uri="{FF2B5EF4-FFF2-40B4-BE49-F238E27FC236}">
                    <a16:creationId xmlns:a16="http://schemas.microsoft.com/office/drawing/2014/main" id="{085E8E84-633F-4CBB-9470-1EE97C15EFEC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2558437" y="3765402"/>
                <a:ext cx="299880" cy="42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226" name="Ink 225">
                <a:extLst>
                  <a:ext uri="{FF2B5EF4-FFF2-40B4-BE49-F238E27FC236}">
                    <a16:creationId xmlns:a16="http://schemas.microsoft.com/office/drawing/2014/main" id="{B84B7586-6EC4-4FE5-A87A-027CEAD9F173}"/>
                  </a:ext>
                </a:extLst>
              </p14:cNvPr>
              <p14:cNvContentPartPr/>
              <p14:nvPr/>
            </p14:nvContentPartPr>
            <p14:xfrm>
              <a:off x="3845077" y="5963922"/>
              <a:ext cx="26280" cy="197640"/>
            </p14:xfrm>
          </p:contentPart>
        </mc:Choice>
        <mc:Fallback xmlns="">
          <p:pic>
            <p:nvPicPr>
              <p:cNvPr id="226" name="Ink 225">
                <a:extLst>
                  <a:ext uri="{FF2B5EF4-FFF2-40B4-BE49-F238E27FC236}">
                    <a16:creationId xmlns:a16="http://schemas.microsoft.com/office/drawing/2014/main" id="{B84B7586-6EC4-4FE5-A87A-027CEAD9F173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3806917" y="5925762"/>
                <a:ext cx="102240" cy="27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227" name="Ink 226">
                <a:extLst>
                  <a:ext uri="{FF2B5EF4-FFF2-40B4-BE49-F238E27FC236}">
                    <a16:creationId xmlns:a16="http://schemas.microsoft.com/office/drawing/2014/main" id="{CEA84A37-F53B-46E1-B224-4523F59E24AE}"/>
                  </a:ext>
                </a:extLst>
              </p14:cNvPr>
              <p14:cNvContentPartPr/>
              <p14:nvPr/>
            </p14:nvContentPartPr>
            <p14:xfrm>
              <a:off x="5171677" y="6065802"/>
              <a:ext cx="185400" cy="286560"/>
            </p14:xfrm>
          </p:contentPart>
        </mc:Choice>
        <mc:Fallback xmlns="">
          <p:pic>
            <p:nvPicPr>
              <p:cNvPr id="227" name="Ink 226">
                <a:extLst>
                  <a:ext uri="{FF2B5EF4-FFF2-40B4-BE49-F238E27FC236}">
                    <a16:creationId xmlns:a16="http://schemas.microsoft.com/office/drawing/2014/main" id="{CEA84A37-F53B-46E1-B224-4523F59E24AE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5133517" y="6027642"/>
                <a:ext cx="261360" cy="362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298537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23" name="Ink 122">
                <a:extLst>
                  <a:ext uri="{FF2B5EF4-FFF2-40B4-BE49-F238E27FC236}">
                    <a16:creationId xmlns:a16="http://schemas.microsoft.com/office/drawing/2014/main" id="{F0BBCD13-FDC6-45E1-8024-587C99EC4191}"/>
                  </a:ext>
                </a:extLst>
              </p14:cNvPr>
              <p14:cNvContentPartPr/>
              <p14:nvPr/>
            </p14:nvContentPartPr>
            <p14:xfrm>
              <a:off x="2205997" y="863802"/>
              <a:ext cx="9599760" cy="5783040"/>
            </p14:xfrm>
          </p:contentPart>
        </mc:Choice>
        <mc:Fallback xmlns="">
          <p:pic>
            <p:nvPicPr>
              <p:cNvPr id="123" name="Ink 122">
                <a:extLst>
                  <a:ext uri="{FF2B5EF4-FFF2-40B4-BE49-F238E27FC236}">
                    <a16:creationId xmlns:a16="http://schemas.microsoft.com/office/drawing/2014/main" id="{F0BBCD13-FDC6-45E1-8024-587C99EC419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167837" y="825642"/>
                <a:ext cx="9675720" cy="5859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00801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303DFABB-8519-4534-85F5-50589491A160}"/>
                  </a:ext>
                </a:extLst>
              </p14:cNvPr>
              <p14:cNvContentPartPr/>
              <p14:nvPr/>
            </p14:nvContentPartPr>
            <p14:xfrm>
              <a:off x="11602357" y="381402"/>
              <a:ext cx="46080" cy="37008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303DFABB-8519-4534-85F5-50589491A16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564197" y="343242"/>
                <a:ext cx="122040" cy="44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4CEF9298-CB62-44AF-94EF-A877CC1451A1}"/>
                  </a:ext>
                </a:extLst>
              </p14:cNvPr>
              <p14:cNvContentPartPr/>
              <p14:nvPr/>
            </p14:nvContentPartPr>
            <p14:xfrm>
              <a:off x="10824037" y="363042"/>
              <a:ext cx="552960" cy="66456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4CEF9298-CB62-44AF-94EF-A877CC1451A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785877" y="324882"/>
                <a:ext cx="628920" cy="74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9F7C65A1-2810-4ECC-BEDD-B6E6287DC099}"/>
                  </a:ext>
                </a:extLst>
              </p14:cNvPr>
              <p14:cNvContentPartPr/>
              <p14:nvPr/>
            </p14:nvContentPartPr>
            <p14:xfrm>
              <a:off x="10339117" y="557802"/>
              <a:ext cx="240840" cy="41220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9F7C65A1-2810-4ECC-BEDD-B6E6287DC099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301014" y="519642"/>
                <a:ext cx="316687" cy="48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A0C50152-B600-450D-AB17-8C15F39CDF2B}"/>
                  </a:ext>
                </a:extLst>
              </p14:cNvPr>
              <p14:cNvContentPartPr/>
              <p14:nvPr/>
            </p14:nvContentPartPr>
            <p14:xfrm>
              <a:off x="8692477" y="424242"/>
              <a:ext cx="1175040" cy="64116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A0C50152-B600-450D-AB17-8C15F39CDF2B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654317" y="386082"/>
                <a:ext cx="1251000" cy="71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DFADB9DC-F519-4FF9-9B8F-20A5E6E5556E}"/>
                  </a:ext>
                </a:extLst>
              </p14:cNvPr>
              <p14:cNvContentPartPr/>
              <p14:nvPr/>
            </p14:nvContentPartPr>
            <p14:xfrm>
              <a:off x="8060317" y="434682"/>
              <a:ext cx="252000" cy="67788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DFADB9DC-F519-4FF9-9B8F-20A5E6E5556E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022157" y="396522"/>
                <a:ext cx="327960" cy="75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40F27A59-67E4-4D85-8C0E-4E3FBDC1A23B}"/>
                  </a:ext>
                </a:extLst>
              </p14:cNvPr>
              <p14:cNvContentPartPr/>
              <p14:nvPr/>
            </p14:nvContentPartPr>
            <p14:xfrm>
              <a:off x="7035037" y="491562"/>
              <a:ext cx="672480" cy="52092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40F27A59-67E4-4D85-8C0E-4E3FBDC1A23B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996877" y="453402"/>
                <a:ext cx="748440" cy="59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987D8FCA-3668-4DDA-882B-88E8E3D3E5BA}"/>
                  </a:ext>
                </a:extLst>
              </p14:cNvPr>
              <p14:cNvContentPartPr/>
              <p14:nvPr/>
            </p14:nvContentPartPr>
            <p14:xfrm>
              <a:off x="6103357" y="670122"/>
              <a:ext cx="594720" cy="42948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987D8FCA-3668-4DDA-882B-88E8E3D3E5BA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065197" y="631962"/>
                <a:ext cx="670680" cy="50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97E94F3A-B83F-4E35-8EBF-6F4D110D2203}"/>
                  </a:ext>
                </a:extLst>
              </p14:cNvPr>
              <p14:cNvContentPartPr/>
              <p14:nvPr/>
            </p14:nvContentPartPr>
            <p14:xfrm>
              <a:off x="4324597" y="515322"/>
              <a:ext cx="1254240" cy="514800"/>
            </p14:xfrm>
          </p:contentPart>
        </mc:Choice>
        <mc:Fallback xmlns=""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97E94F3A-B83F-4E35-8EBF-6F4D110D2203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286437" y="477162"/>
                <a:ext cx="1330200" cy="59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20" name="Ink 119">
                <a:extLst>
                  <a:ext uri="{FF2B5EF4-FFF2-40B4-BE49-F238E27FC236}">
                    <a16:creationId xmlns:a16="http://schemas.microsoft.com/office/drawing/2014/main" id="{F7C119E8-4941-4EC4-8CE0-26EE90754309}"/>
                  </a:ext>
                </a:extLst>
              </p14:cNvPr>
              <p14:cNvContentPartPr/>
              <p14:nvPr/>
            </p14:nvContentPartPr>
            <p14:xfrm>
              <a:off x="2401477" y="655002"/>
              <a:ext cx="1412280" cy="568440"/>
            </p14:xfrm>
          </p:contentPart>
        </mc:Choice>
        <mc:Fallback xmlns="">
          <p:pic>
            <p:nvPicPr>
              <p:cNvPr id="120" name="Ink 119">
                <a:extLst>
                  <a:ext uri="{FF2B5EF4-FFF2-40B4-BE49-F238E27FC236}">
                    <a16:creationId xmlns:a16="http://schemas.microsoft.com/office/drawing/2014/main" id="{F7C119E8-4941-4EC4-8CE0-26EE90754309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363317" y="616842"/>
                <a:ext cx="1488240" cy="64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21" name="Ink 120">
                <a:extLst>
                  <a:ext uri="{FF2B5EF4-FFF2-40B4-BE49-F238E27FC236}">
                    <a16:creationId xmlns:a16="http://schemas.microsoft.com/office/drawing/2014/main" id="{C229F6A7-CE92-4778-82A9-0E599D7D4C78}"/>
                  </a:ext>
                </a:extLst>
              </p14:cNvPr>
              <p14:cNvContentPartPr/>
              <p14:nvPr/>
            </p14:nvContentPartPr>
            <p14:xfrm>
              <a:off x="409957" y="730602"/>
              <a:ext cx="1677600" cy="675720"/>
            </p14:xfrm>
          </p:contentPart>
        </mc:Choice>
        <mc:Fallback xmlns="">
          <p:pic>
            <p:nvPicPr>
              <p:cNvPr id="121" name="Ink 120">
                <a:extLst>
                  <a:ext uri="{FF2B5EF4-FFF2-40B4-BE49-F238E27FC236}">
                    <a16:creationId xmlns:a16="http://schemas.microsoft.com/office/drawing/2014/main" id="{C229F6A7-CE92-4778-82A9-0E599D7D4C78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71797" y="692442"/>
                <a:ext cx="1753560" cy="75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id="{5BE440F2-C03C-4DC3-9B50-9DBEC5C302CC}"/>
                  </a:ext>
                </a:extLst>
              </p14:cNvPr>
              <p14:cNvContentPartPr/>
              <p14:nvPr/>
            </p14:nvContentPartPr>
            <p14:xfrm>
              <a:off x="5158357" y="1596402"/>
              <a:ext cx="219600" cy="159840"/>
            </p14:xfrm>
          </p:contentPart>
        </mc:Choice>
        <mc:Fallback xmlns=""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5BE440F2-C03C-4DC3-9B50-9DBEC5C302CC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120197" y="1558242"/>
                <a:ext cx="295560" cy="23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04" name="Ink 103">
                <a:extLst>
                  <a:ext uri="{FF2B5EF4-FFF2-40B4-BE49-F238E27FC236}">
                    <a16:creationId xmlns:a16="http://schemas.microsoft.com/office/drawing/2014/main" id="{2824B4FC-02D7-4923-9022-08B1CC66F653}"/>
                  </a:ext>
                </a:extLst>
              </p14:cNvPr>
              <p14:cNvContentPartPr/>
              <p14:nvPr/>
            </p14:nvContentPartPr>
            <p14:xfrm>
              <a:off x="5015437" y="1827162"/>
              <a:ext cx="129960" cy="345240"/>
            </p14:xfrm>
          </p:contentPart>
        </mc:Choice>
        <mc:Fallback xmlns="">
          <p:pic>
            <p:nvPicPr>
              <p:cNvPr id="104" name="Ink 103">
                <a:extLst>
                  <a:ext uri="{FF2B5EF4-FFF2-40B4-BE49-F238E27FC236}">
                    <a16:creationId xmlns:a16="http://schemas.microsoft.com/office/drawing/2014/main" id="{2824B4FC-02D7-4923-9022-08B1CC66F653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4977277" y="1789002"/>
                <a:ext cx="205920" cy="42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19" name="Ink 118">
                <a:extLst>
                  <a:ext uri="{FF2B5EF4-FFF2-40B4-BE49-F238E27FC236}">
                    <a16:creationId xmlns:a16="http://schemas.microsoft.com/office/drawing/2014/main" id="{DDD1BC10-6960-42B3-AA9F-675F60C062C7}"/>
                  </a:ext>
                </a:extLst>
              </p14:cNvPr>
              <p14:cNvContentPartPr/>
              <p14:nvPr/>
            </p14:nvContentPartPr>
            <p14:xfrm>
              <a:off x="3981157" y="1695402"/>
              <a:ext cx="2455920" cy="1654560"/>
            </p14:xfrm>
          </p:contentPart>
        </mc:Choice>
        <mc:Fallback xmlns="">
          <p:pic>
            <p:nvPicPr>
              <p:cNvPr id="119" name="Ink 118">
                <a:extLst>
                  <a:ext uri="{FF2B5EF4-FFF2-40B4-BE49-F238E27FC236}">
                    <a16:creationId xmlns:a16="http://schemas.microsoft.com/office/drawing/2014/main" id="{DDD1BC10-6960-42B3-AA9F-675F60C062C7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942997" y="1657242"/>
                <a:ext cx="2531880" cy="173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22" name="Ink 121">
                <a:extLst>
                  <a:ext uri="{FF2B5EF4-FFF2-40B4-BE49-F238E27FC236}">
                    <a16:creationId xmlns:a16="http://schemas.microsoft.com/office/drawing/2014/main" id="{F2E2E602-6421-401D-A7F4-362EB8C2DB8D}"/>
                  </a:ext>
                </a:extLst>
              </p14:cNvPr>
              <p14:cNvContentPartPr/>
              <p14:nvPr/>
            </p14:nvContentPartPr>
            <p14:xfrm>
              <a:off x="2707477" y="774882"/>
              <a:ext cx="30240" cy="310680"/>
            </p14:xfrm>
          </p:contentPart>
        </mc:Choice>
        <mc:Fallback xmlns="">
          <p:pic>
            <p:nvPicPr>
              <p:cNvPr id="122" name="Ink 121">
                <a:extLst>
                  <a:ext uri="{FF2B5EF4-FFF2-40B4-BE49-F238E27FC236}">
                    <a16:creationId xmlns:a16="http://schemas.microsoft.com/office/drawing/2014/main" id="{F2E2E602-6421-401D-A7F4-362EB8C2DB8D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2669317" y="736722"/>
                <a:ext cx="106200" cy="38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23" name="Ink 122">
                <a:extLst>
                  <a:ext uri="{FF2B5EF4-FFF2-40B4-BE49-F238E27FC236}">
                    <a16:creationId xmlns:a16="http://schemas.microsoft.com/office/drawing/2014/main" id="{22F64EBD-A866-4AB7-916C-3F25298DFC32}"/>
                  </a:ext>
                </a:extLst>
              </p14:cNvPr>
              <p14:cNvContentPartPr/>
              <p14:nvPr/>
            </p14:nvContentPartPr>
            <p14:xfrm>
              <a:off x="1325797" y="842562"/>
              <a:ext cx="55440" cy="364320"/>
            </p14:xfrm>
          </p:contentPart>
        </mc:Choice>
        <mc:Fallback xmlns="">
          <p:pic>
            <p:nvPicPr>
              <p:cNvPr id="123" name="Ink 122">
                <a:extLst>
                  <a:ext uri="{FF2B5EF4-FFF2-40B4-BE49-F238E27FC236}">
                    <a16:creationId xmlns:a16="http://schemas.microsoft.com/office/drawing/2014/main" id="{22F64EBD-A866-4AB7-916C-3F25298DFC32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1287637" y="804402"/>
                <a:ext cx="131400" cy="44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24" name="Ink 123">
                <a:extLst>
                  <a:ext uri="{FF2B5EF4-FFF2-40B4-BE49-F238E27FC236}">
                    <a16:creationId xmlns:a16="http://schemas.microsoft.com/office/drawing/2014/main" id="{B29C94B2-692E-4E7A-8045-7DB5E624BB9F}"/>
                  </a:ext>
                </a:extLst>
              </p14:cNvPr>
              <p14:cNvContentPartPr/>
              <p14:nvPr/>
            </p14:nvContentPartPr>
            <p14:xfrm>
              <a:off x="5857837" y="2077002"/>
              <a:ext cx="58320" cy="56160"/>
            </p14:xfrm>
          </p:contentPart>
        </mc:Choice>
        <mc:Fallback xmlns="">
          <p:pic>
            <p:nvPicPr>
              <p:cNvPr id="124" name="Ink 123">
                <a:extLst>
                  <a:ext uri="{FF2B5EF4-FFF2-40B4-BE49-F238E27FC236}">
                    <a16:creationId xmlns:a16="http://schemas.microsoft.com/office/drawing/2014/main" id="{B29C94B2-692E-4E7A-8045-7DB5E624BB9F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5819677" y="2038842"/>
                <a:ext cx="134280" cy="13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25" name="Ink 124">
                <a:extLst>
                  <a:ext uri="{FF2B5EF4-FFF2-40B4-BE49-F238E27FC236}">
                    <a16:creationId xmlns:a16="http://schemas.microsoft.com/office/drawing/2014/main" id="{D519E35F-9FFE-49B7-B4F7-A1606985E9B8}"/>
                  </a:ext>
                </a:extLst>
              </p14:cNvPr>
              <p14:cNvContentPartPr/>
              <p14:nvPr/>
            </p14:nvContentPartPr>
            <p14:xfrm>
              <a:off x="5386957" y="1845162"/>
              <a:ext cx="72360" cy="48960"/>
            </p14:xfrm>
          </p:contentPart>
        </mc:Choice>
        <mc:Fallback xmlns="">
          <p:pic>
            <p:nvPicPr>
              <p:cNvPr id="125" name="Ink 124">
                <a:extLst>
                  <a:ext uri="{FF2B5EF4-FFF2-40B4-BE49-F238E27FC236}">
                    <a16:creationId xmlns:a16="http://schemas.microsoft.com/office/drawing/2014/main" id="{D519E35F-9FFE-49B7-B4F7-A1606985E9B8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5348797" y="1807002"/>
                <a:ext cx="148320" cy="12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28" name="Ink 127">
                <a:extLst>
                  <a:ext uri="{FF2B5EF4-FFF2-40B4-BE49-F238E27FC236}">
                    <a16:creationId xmlns:a16="http://schemas.microsoft.com/office/drawing/2014/main" id="{1D91CA36-24A5-4589-9675-1B0984FB58D5}"/>
                  </a:ext>
                </a:extLst>
              </p14:cNvPr>
              <p14:cNvContentPartPr/>
              <p14:nvPr/>
            </p14:nvContentPartPr>
            <p14:xfrm>
              <a:off x="10980997" y="1489482"/>
              <a:ext cx="690480" cy="486360"/>
            </p14:xfrm>
          </p:contentPart>
        </mc:Choice>
        <mc:Fallback xmlns="">
          <p:pic>
            <p:nvPicPr>
              <p:cNvPr id="128" name="Ink 127">
                <a:extLst>
                  <a:ext uri="{FF2B5EF4-FFF2-40B4-BE49-F238E27FC236}">
                    <a16:creationId xmlns:a16="http://schemas.microsoft.com/office/drawing/2014/main" id="{1D91CA36-24A5-4589-9675-1B0984FB58D5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10942837" y="1451322"/>
                <a:ext cx="766440" cy="56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135" name="Ink 134">
                <a:extLst>
                  <a:ext uri="{FF2B5EF4-FFF2-40B4-BE49-F238E27FC236}">
                    <a16:creationId xmlns:a16="http://schemas.microsoft.com/office/drawing/2014/main" id="{6C10E942-68B0-4F02-B416-823E6D085465}"/>
                  </a:ext>
                </a:extLst>
              </p14:cNvPr>
              <p14:cNvContentPartPr/>
              <p14:nvPr/>
            </p14:nvContentPartPr>
            <p14:xfrm>
              <a:off x="9481237" y="1633122"/>
              <a:ext cx="1177200" cy="404280"/>
            </p14:xfrm>
          </p:contentPart>
        </mc:Choice>
        <mc:Fallback xmlns="">
          <p:pic>
            <p:nvPicPr>
              <p:cNvPr id="135" name="Ink 134">
                <a:extLst>
                  <a:ext uri="{FF2B5EF4-FFF2-40B4-BE49-F238E27FC236}">
                    <a16:creationId xmlns:a16="http://schemas.microsoft.com/office/drawing/2014/main" id="{6C10E942-68B0-4F02-B416-823E6D085465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9443077" y="1594962"/>
                <a:ext cx="1253160" cy="48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150" name="Ink 149">
                <a:extLst>
                  <a:ext uri="{FF2B5EF4-FFF2-40B4-BE49-F238E27FC236}">
                    <a16:creationId xmlns:a16="http://schemas.microsoft.com/office/drawing/2014/main" id="{C8564574-BB11-4487-9DFA-06356357C059}"/>
                  </a:ext>
                </a:extLst>
              </p14:cNvPr>
              <p14:cNvContentPartPr/>
              <p14:nvPr/>
            </p14:nvContentPartPr>
            <p14:xfrm>
              <a:off x="6822277" y="1826802"/>
              <a:ext cx="2372760" cy="551520"/>
            </p14:xfrm>
          </p:contentPart>
        </mc:Choice>
        <mc:Fallback xmlns="">
          <p:pic>
            <p:nvPicPr>
              <p:cNvPr id="150" name="Ink 149">
                <a:extLst>
                  <a:ext uri="{FF2B5EF4-FFF2-40B4-BE49-F238E27FC236}">
                    <a16:creationId xmlns:a16="http://schemas.microsoft.com/office/drawing/2014/main" id="{C8564574-BB11-4487-9DFA-06356357C059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6784117" y="1788642"/>
                <a:ext cx="2448720" cy="62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151" name="Ink 150">
                <a:extLst>
                  <a:ext uri="{FF2B5EF4-FFF2-40B4-BE49-F238E27FC236}">
                    <a16:creationId xmlns:a16="http://schemas.microsoft.com/office/drawing/2014/main" id="{819AB0B2-E92D-4A88-8291-10125CDB89E3}"/>
                  </a:ext>
                </a:extLst>
              </p14:cNvPr>
              <p14:cNvContentPartPr/>
              <p14:nvPr/>
            </p14:nvContentPartPr>
            <p14:xfrm>
              <a:off x="7888597" y="1668042"/>
              <a:ext cx="846720" cy="927360"/>
            </p14:xfrm>
          </p:contentPart>
        </mc:Choice>
        <mc:Fallback xmlns="">
          <p:pic>
            <p:nvPicPr>
              <p:cNvPr id="151" name="Ink 150">
                <a:extLst>
                  <a:ext uri="{FF2B5EF4-FFF2-40B4-BE49-F238E27FC236}">
                    <a16:creationId xmlns:a16="http://schemas.microsoft.com/office/drawing/2014/main" id="{819AB0B2-E92D-4A88-8291-10125CDB89E3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7850437" y="1629882"/>
                <a:ext cx="922680" cy="100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170" name="Ink 169">
                <a:extLst>
                  <a:ext uri="{FF2B5EF4-FFF2-40B4-BE49-F238E27FC236}">
                    <a16:creationId xmlns:a16="http://schemas.microsoft.com/office/drawing/2014/main" id="{209AFD60-8DFE-454B-87E6-D55B15539675}"/>
                  </a:ext>
                </a:extLst>
              </p14:cNvPr>
              <p14:cNvContentPartPr/>
              <p14:nvPr/>
            </p14:nvContentPartPr>
            <p14:xfrm>
              <a:off x="11086117" y="2610522"/>
              <a:ext cx="638640" cy="368280"/>
            </p14:xfrm>
          </p:contentPart>
        </mc:Choice>
        <mc:Fallback xmlns="">
          <p:pic>
            <p:nvPicPr>
              <p:cNvPr id="170" name="Ink 169">
                <a:extLst>
                  <a:ext uri="{FF2B5EF4-FFF2-40B4-BE49-F238E27FC236}">
                    <a16:creationId xmlns:a16="http://schemas.microsoft.com/office/drawing/2014/main" id="{209AFD60-8DFE-454B-87E6-D55B15539675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11047957" y="2572362"/>
                <a:ext cx="714600" cy="44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176" name="Ink 175">
                <a:extLst>
                  <a:ext uri="{FF2B5EF4-FFF2-40B4-BE49-F238E27FC236}">
                    <a16:creationId xmlns:a16="http://schemas.microsoft.com/office/drawing/2014/main" id="{4FFAFD30-24DE-4654-ADEA-EE05E688CC3F}"/>
                  </a:ext>
                </a:extLst>
              </p14:cNvPr>
              <p14:cNvContentPartPr/>
              <p14:nvPr/>
            </p14:nvContentPartPr>
            <p14:xfrm>
              <a:off x="9487357" y="2633922"/>
              <a:ext cx="1610280" cy="633240"/>
            </p14:xfrm>
          </p:contentPart>
        </mc:Choice>
        <mc:Fallback xmlns="">
          <p:pic>
            <p:nvPicPr>
              <p:cNvPr id="176" name="Ink 175">
                <a:extLst>
                  <a:ext uri="{FF2B5EF4-FFF2-40B4-BE49-F238E27FC236}">
                    <a16:creationId xmlns:a16="http://schemas.microsoft.com/office/drawing/2014/main" id="{4FFAFD30-24DE-4654-ADEA-EE05E688CC3F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9449197" y="2595762"/>
                <a:ext cx="1686240" cy="70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276" name="Ink 275">
                <a:extLst>
                  <a:ext uri="{FF2B5EF4-FFF2-40B4-BE49-F238E27FC236}">
                    <a16:creationId xmlns:a16="http://schemas.microsoft.com/office/drawing/2014/main" id="{700A032C-F38E-41FD-AAD2-2FDC2E4DF22B}"/>
                  </a:ext>
                </a:extLst>
              </p14:cNvPr>
              <p14:cNvContentPartPr/>
              <p14:nvPr/>
            </p14:nvContentPartPr>
            <p14:xfrm>
              <a:off x="11059117" y="4456242"/>
              <a:ext cx="570600" cy="645840"/>
            </p14:xfrm>
          </p:contentPart>
        </mc:Choice>
        <mc:Fallback xmlns="">
          <p:pic>
            <p:nvPicPr>
              <p:cNvPr id="276" name="Ink 275">
                <a:extLst>
                  <a:ext uri="{FF2B5EF4-FFF2-40B4-BE49-F238E27FC236}">
                    <a16:creationId xmlns:a16="http://schemas.microsoft.com/office/drawing/2014/main" id="{700A032C-F38E-41FD-AAD2-2FDC2E4DF22B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11020957" y="4418082"/>
                <a:ext cx="646560" cy="72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312" name="Ink 311">
                <a:extLst>
                  <a:ext uri="{FF2B5EF4-FFF2-40B4-BE49-F238E27FC236}">
                    <a16:creationId xmlns:a16="http://schemas.microsoft.com/office/drawing/2014/main" id="{38DB1382-5BE5-48B9-BFF0-641E501E9F50}"/>
                  </a:ext>
                </a:extLst>
              </p14:cNvPr>
              <p14:cNvContentPartPr/>
              <p14:nvPr/>
            </p14:nvContentPartPr>
            <p14:xfrm>
              <a:off x="4616557" y="2872962"/>
              <a:ext cx="6737040" cy="3869280"/>
            </p14:xfrm>
          </p:contentPart>
        </mc:Choice>
        <mc:Fallback xmlns="">
          <p:pic>
            <p:nvPicPr>
              <p:cNvPr id="312" name="Ink 311">
                <a:extLst>
                  <a:ext uri="{FF2B5EF4-FFF2-40B4-BE49-F238E27FC236}">
                    <a16:creationId xmlns:a16="http://schemas.microsoft.com/office/drawing/2014/main" id="{38DB1382-5BE5-48B9-BFF0-641E501E9F50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4578397" y="2834802"/>
                <a:ext cx="6813000" cy="394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376" name="Ink 375">
                <a:extLst>
                  <a:ext uri="{FF2B5EF4-FFF2-40B4-BE49-F238E27FC236}">
                    <a16:creationId xmlns:a16="http://schemas.microsoft.com/office/drawing/2014/main" id="{6CA98E9E-4A77-4E12-9D14-4A60C42FF87F}"/>
                  </a:ext>
                </a:extLst>
              </p14:cNvPr>
              <p14:cNvContentPartPr/>
              <p14:nvPr/>
            </p14:nvContentPartPr>
            <p14:xfrm>
              <a:off x="123397" y="1655082"/>
              <a:ext cx="4424400" cy="5236560"/>
            </p14:xfrm>
          </p:contentPart>
        </mc:Choice>
        <mc:Fallback xmlns="">
          <p:pic>
            <p:nvPicPr>
              <p:cNvPr id="376" name="Ink 375">
                <a:extLst>
                  <a:ext uri="{FF2B5EF4-FFF2-40B4-BE49-F238E27FC236}">
                    <a16:creationId xmlns:a16="http://schemas.microsoft.com/office/drawing/2014/main" id="{6CA98E9E-4A77-4E12-9D14-4A60C42FF87F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85237" y="1616922"/>
                <a:ext cx="4500360" cy="5312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159650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084BD5A-4775-4549-BED4-AAFCA2C39C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7BAADD3C-282A-4F12-B3DD-5CF0F0E07624}"/>
                  </a:ext>
                </a:extLst>
              </p14:cNvPr>
              <p14:cNvContentPartPr/>
              <p14:nvPr/>
            </p14:nvContentPartPr>
            <p14:xfrm>
              <a:off x="10747357" y="4002282"/>
              <a:ext cx="360" cy="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7BAADD3C-282A-4F12-B3DD-5CF0F0E0762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738357" y="3993282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7C2942AC-7E17-4E89-8D04-66EB15270EC9}"/>
                  </a:ext>
                </a:extLst>
              </p14:cNvPr>
              <p14:cNvContentPartPr/>
              <p14:nvPr/>
            </p14:nvContentPartPr>
            <p14:xfrm>
              <a:off x="9631717" y="3835962"/>
              <a:ext cx="1609560" cy="50904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7C2942AC-7E17-4E89-8D04-66EB15270EC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593557" y="3797802"/>
                <a:ext cx="1685520" cy="58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21E18EE7-C7DD-4BB0-8727-8DFD20510196}"/>
                  </a:ext>
                </a:extLst>
              </p14:cNvPr>
              <p14:cNvContentPartPr/>
              <p14:nvPr/>
            </p14:nvContentPartPr>
            <p14:xfrm>
              <a:off x="7301797" y="4091202"/>
              <a:ext cx="1738440" cy="56052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21E18EE7-C7DD-4BB0-8727-8DFD20510196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263637" y="4053042"/>
                <a:ext cx="1814400" cy="63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015287CB-2EE2-439A-9215-22871D125671}"/>
                  </a:ext>
                </a:extLst>
              </p14:cNvPr>
              <p14:cNvContentPartPr/>
              <p14:nvPr/>
            </p14:nvContentPartPr>
            <p14:xfrm>
              <a:off x="9315637" y="4289922"/>
              <a:ext cx="318600" cy="175896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015287CB-2EE2-439A-9215-22871D125671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9277477" y="4251762"/>
                <a:ext cx="394560" cy="183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E3803B60-BD39-4266-B4BE-57D73A1F03A4}"/>
                  </a:ext>
                </a:extLst>
              </p14:cNvPr>
              <p14:cNvContentPartPr/>
              <p14:nvPr/>
            </p14:nvContentPartPr>
            <p14:xfrm>
              <a:off x="10041037" y="4458762"/>
              <a:ext cx="1815120" cy="130356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E3803B60-BD39-4266-B4BE-57D73A1F03A4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0002877" y="4420602"/>
                <a:ext cx="1891080" cy="137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BA8821D8-B43C-4A48-8FDF-41D80F482508}"/>
                  </a:ext>
                </a:extLst>
              </p14:cNvPr>
              <p14:cNvContentPartPr/>
              <p14:nvPr/>
            </p14:nvContentPartPr>
            <p14:xfrm>
              <a:off x="7655677" y="4914162"/>
              <a:ext cx="1608840" cy="138996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BA8821D8-B43C-4A48-8FDF-41D80F482508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617517" y="4876002"/>
                <a:ext cx="1684800" cy="146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CC1BCCC0-F1FC-4774-88F5-E94290B0AA27}"/>
                  </a:ext>
                </a:extLst>
              </p14:cNvPr>
              <p14:cNvContentPartPr/>
              <p14:nvPr/>
            </p14:nvContentPartPr>
            <p14:xfrm>
              <a:off x="4988797" y="3894282"/>
              <a:ext cx="1363320" cy="48924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CC1BCCC0-F1FC-4774-88F5-E94290B0AA27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950637" y="3856122"/>
                <a:ext cx="1439280" cy="56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F0A56ECB-1335-4CC7-92FD-9CA2DB127E77}"/>
                  </a:ext>
                </a:extLst>
              </p14:cNvPr>
              <p14:cNvContentPartPr/>
              <p14:nvPr/>
            </p14:nvContentPartPr>
            <p14:xfrm>
              <a:off x="4585237" y="4250682"/>
              <a:ext cx="149040" cy="19296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F0A56ECB-1335-4CC7-92FD-9CA2DB127E77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547077" y="4212522"/>
                <a:ext cx="225000" cy="26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6486B939-A75C-4556-9388-7519B48B8ECB}"/>
                  </a:ext>
                </a:extLst>
              </p14:cNvPr>
              <p14:cNvContentPartPr/>
              <p14:nvPr/>
            </p14:nvContentPartPr>
            <p14:xfrm>
              <a:off x="5271757" y="4589802"/>
              <a:ext cx="1091160" cy="611280"/>
            </p14:xfrm>
          </p:contentPart>
        </mc:Choice>
        <mc:Fallback xmlns=""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6486B939-A75C-4556-9388-7519B48B8ECB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233597" y="4551642"/>
                <a:ext cx="1167120" cy="68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981153F8-1A87-47EA-8F36-537D83FE2BA6}"/>
                  </a:ext>
                </a:extLst>
              </p14:cNvPr>
              <p14:cNvContentPartPr/>
              <p14:nvPr/>
            </p14:nvContentPartPr>
            <p14:xfrm>
              <a:off x="5062957" y="5310162"/>
              <a:ext cx="1558440" cy="753480"/>
            </p14:xfrm>
          </p:contentPart>
        </mc:Choice>
        <mc:Fallback xmlns=""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981153F8-1A87-47EA-8F36-537D83FE2BA6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5024797" y="5272002"/>
                <a:ext cx="1634400" cy="82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B73F61F4-C2B5-46D4-B893-D7FE35FF9D0C}"/>
                  </a:ext>
                </a:extLst>
              </p14:cNvPr>
              <p14:cNvContentPartPr/>
              <p14:nvPr/>
            </p14:nvContentPartPr>
            <p14:xfrm>
              <a:off x="5413597" y="6067602"/>
              <a:ext cx="1303920" cy="582840"/>
            </p14:xfrm>
          </p:contentPart>
        </mc:Choice>
        <mc:Fallback xmlns=""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B73F61F4-C2B5-46D4-B893-D7FE35FF9D0C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5375437" y="6029442"/>
                <a:ext cx="1379880" cy="65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35" name="Ink 134">
                <a:extLst>
                  <a:ext uri="{FF2B5EF4-FFF2-40B4-BE49-F238E27FC236}">
                    <a16:creationId xmlns:a16="http://schemas.microsoft.com/office/drawing/2014/main" id="{2FC20D01-B609-4E50-8309-DBBB24D42A2A}"/>
                  </a:ext>
                </a:extLst>
              </p14:cNvPr>
              <p14:cNvContentPartPr/>
              <p14:nvPr/>
            </p14:nvContentPartPr>
            <p14:xfrm>
              <a:off x="1937077" y="4186962"/>
              <a:ext cx="1374120" cy="524520"/>
            </p14:xfrm>
          </p:contentPart>
        </mc:Choice>
        <mc:Fallback xmlns="">
          <p:pic>
            <p:nvPicPr>
              <p:cNvPr id="135" name="Ink 134">
                <a:extLst>
                  <a:ext uri="{FF2B5EF4-FFF2-40B4-BE49-F238E27FC236}">
                    <a16:creationId xmlns:a16="http://schemas.microsoft.com/office/drawing/2014/main" id="{2FC20D01-B609-4E50-8309-DBBB24D42A2A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898917" y="4148802"/>
                <a:ext cx="1450080" cy="60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06" name="Ink 105">
                <a:extLst>
                  <a:ext uri="{FF2B5EF4-FFF2-40B4-BE49-F238E27FC236}">
                    <a16:creationId xmlns:a16="http://schemas.microsoft.com/office/drawing/2014/main" id="{6359196E-9C4F-40B5-BC10-89E687340EF4}"/>
                  </a:ext>
                </a:extLst>
              </p14:cNvPr>
              <p14:cNvContentPartPr/>
              <p14:nvPr/>
            </p14:nvContentPartPr>
            <p14:xfrm>
              <a:off x="1147237" y="4545522"/>
              <a:ext cx="546480" cy="271800"/>
            </p14:xfrm>
          </p:contentPart>
        </mc:Choice>
        <mc:Fallback xmlns="">
          <p:pic>
            <p:nvPicPr>
              <p:cNvPr id="106" name="Ink 105">
                <a:extLst>
                  <a:ext uri="{FF2B5EF4-FFF2-40B4-BE49-F238E27FC236}">
                    <a16:creationId xmlns:a16="http://schemas.microsoft.com/office/drawing/2014/main" id="{6359196E-9C4F-40B5-BC10-89E687340EF4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1109077" y="4507362"/>
                <a:ext cx="622440" cy="34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36" name="Ink 135">
                <a:extLst>
                  <a:ext uri="{FF2B5EF4-FFF2-40B4-BE49-F238E27FC236}">
                    <a16:creationId xmlns:a16="http://schemas.microsoft.com/office/drawing/2014/main" id="{838F3FB9-9E8E-4B1D-A849-AF797D22137C}"/>
                  </a:ext>
                </a:extLst>
              </p14:cNvPr>
              <p14:cNvContentPartPr/>
              <p14:nvPr/>
            </p14:nvContentPartPr>
            <p14:xfrm>
              <a:off x="2650237" y="4957722"/>
              <a:ext cx="813960" cy="482040"/>
            </p14:xfrm>
          </p:contentPart>
        </mc:Choice>
        <mc:Fallback xmlns="">
          <p:pic>
            <p:nvPicPr>
              <p:cNvPr id="136" name="Ink 135">
                <a:extLst>
                  <a:ext uri="{FF2B5EF4-FFF2-40B4-BE49-F238E27FC236}">
                    <a16:creationId xmlns:a16="http://schemas.microsoft.com/office/drawing/2014/main" id="{838F3FB9-9E8E-4B1D-A849-AF797D22137C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2612077" y="4919562"/>
                <a:ext cx="889920" cy="55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14" name="Ink 113">
                <a:extLst>
                  <a:ext uri="{FF2B5EF4-FFF2-40B4-BE49-F238E27FC236}">
                    <a16:creationId xmlns:a16="http://schemas.microsoft.com/office/drawing/2014/main" id="{2DAD2936-4759-46DD-9106-37B60D32FAC7}"/>
                  </a:ext>
                </a:extLst>
              </p14:cNvPr>
              <p14:cNvContentPartPr/>
              <p14:nvPr/>
            </p14:nvContentPartPr>
            <p14:xfrm>
              <a:off x="1929517" y="5331762"/>
              <a:ext cx="509400" cy="377640"/>
            </p14:xfrm>
          </p:contentPart>
        </mc:Choice>
        <mc:Fallback xmlns="">
          <p:pic>
            <p:nvPicPr>
              <p:cNvPr id="114" name="Ink 113">
                <a:extLst>
                  <a:ext uri="{FF2B5EF4-FFF2-40B4-BE49-F238E27FC236}">
                    <a16:creationId xmlns:a16="http://schemas.microsoft.com/office/drawing/2014/main" id="{2DAD2936-4759-46DD-9106-37B60D32FAC7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1891357" y="5293602"/>
                <a:ext cx="585360" cy="45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121" name="Ink 120">
                <a:extLst>
                  <a:ext uri="{FF2B5EF4-FFF2-40B4-BE49-F238E27FC236}">
                    <a16:creationId xmlns:a16="http://schemas.microsoft.com/office/drawing/2014/main" id="{E3E3973D-8338-4E79-B7ED-85236BF456DA}"/>
                  </a:ext>
                </a:extLst>
              </p14:cNvPr>
              <p14:cNvContentPartPr/>
              <p14:nvPr/>
            </p14:nvContentPartPr>
            <p14:xfrm>
              <a:off x="2726917" y="5367762"/>
              <a:ext cx="1084680" cy="818280"/>
            </p14:xfrm>
          </p:contentPart>
        </mc:Choice>
        <mc:Fallback xmlns="">
          <p:pic>
            <p:nvPicPr>
              <p:cNvPr id="121" name="Ink 120">
                <a:extLst>
                  <a:ext uri="{FF2B5EF4-FFF2-40B4-BE49-F238E27FC236}">
                    <a16:creationId xmlns:a16="http://schemas.microsoft.com/office/drawing/2014/main" id="{E3E3973D-8338-4E79-B7ED-85236BF456DA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2688757" y="5329602"/>
                <a:ext cx="1160640" cy="89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133" name="Ink 132">
                <a:extLst>
                  <a:ext uri="{FF2B5EF4-FFF2-40B4-BE49-F238E27FC236}">
                    <a16:creationId xmlns:a16="http://schemas.microsoft.com/office/drawing/2014/main" id="{1D981010-8312-4C66-8939-667646CC50C9}"/>
                  </a:ext>
                </a:extLst>
              </p14:cNvPr>
              <p14:cNvContentPartPr/>
              <p14:nvPr/>
            </p14:nvContentPartPr>
            <p14:xfrm>
              <a:off x="1812157" y="5776362"/>
              <a:ext cx="1740240" cy="997200"/>
            </p14:xfrm>
          </p:contentPart>
        </mc:Choice>
        <mc:Fallback xmlns="">
          <p:pic>
            <p:nvPicPr>
              <p:cNvPr id="133" name="Ink 132">
                <a:extLst>
                  <a:ext uri="{FF2B5EF4-FFF2-40B4-BE49-F238E27FC236}">
                    <a16:creationId xmlns:a16="http://schemas.microsoft.com/office/drawing/2014/main" id="{1D981010-8312-4C66-8939-667646CC50C9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1773997" y="5738202"/>
                <a:ext cx="1816200" cy="107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137" name="Ink 136">
                <a:extLst>
                  <a:ext uri="{FF2B5EF4-FFF2-40B4-BE49-F238E27FC236}">
                    <a16:creationId xmlns:a16="http://schemas.microsoft.com/office/drawing/2014/main" id="{DBF7FFBE-1BA4-4D0F-A51E-DBDE73A9D8D7}"/>
                  </a:ext>
                </a:extLst>
              </p14:cNvPr>
              <p14:cNvContentPartPr/>
              <p14:nvPr/>
            </p14:nvContentPartPr>
            <p14:xfrm>
              <a:off x="2679037" y="4094442"/>
              <a:ext cx="189720" cy="302400"/>
            </p14:xfrm>
          </p:contentPart>
        </mc:Choice>
        <mc:Fallback xmlns="">
          <p:pic>
            <p:nvPicPr>
              <p:cNvPr id="137" name="Ink 136">
                <a:extLst>
                  <a:ext uri="{FF2B5EF4-FFF2-40B4-BE49-F238E27FC236}">
                    <a16:creationId xmlns:a16="http://schemas.microsoft.com/office/drawing/2014/main" id="{DBF7FFBE-1BA4-4D0F-A51E-DBDE73A9D8D7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2640877" y="4056282"/>
                <a:ext cx="265680" cy="37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138" name="Ink 137">
                <a:extLst>
                  <a:ext uri="{FF2B5EF4-FFF2-40B4-BE49-F238E27FC236}">
                    <a16:creationId xmlns:a16="http://schemas.microsoft.com/office/drawing/2014/main" id="{C337AE4E-E3D7-4C4D-9B2F-05AA43DAC309}"/>
                  </a:ext>
                </a:extLst>
              </p14:cNvPr>
              <p14:cNvContentPartPr/>
              <p14:nvPr/>
            </p14:nvContentPartPr>
            <p14:xfrm>
              <a:off x="2826997" y="4886442"/>
              <a:ext cx="179280" cy="256320"/>
            </p14:xfrm>
          </p:contentPart>
        </mc:Choice>
        <mc:Fallback xmlns="">
          <p:pic>
            <p:nvPicPr>
              <p:cNvPr id="138" name="Ink 137">
                <a:extLst>
                  <a:ext uri="{FF2B5EF4-FFF2-40B4-BE49-F238E27FC236}">
                    <a16:creationId xmlns:a16="http://schemas.microsoft.com/office/drawing/2014/main" id="{C337AE4E-E3D7-4C4D-9B2F-05AA43DAC309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2788837" y="4848282"/>
                <a:ext cx="255240" cy="33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140" name="Ink 139">
                <a:extLst>
                  <a:ext uri="{FF2B5EF4-FFF2-40B4-BE49-F238E27FC236}">
                    <a16:creationId xmlns:a16="http://schemas.microsoft.com/office/drawing/2014/main" id="{42E27273-B8DD-4429-B54A-FFFF03D8DA76}"/>
                  </a:ext>
                </a:extLst>
              </p14:cNvPr>
              <p14:cNvContentPartPr/>
              <p14:nvPr/>
            </p14:nvContentPartPr>
            <p14:xfrm>
              <a:off x="2805397" y="3060162"/>
              <a:ext cx="113040" cy="75240"/>
            </p14:xfrm>
          </p:contentPart>
        </mc:Choice>
        <mc:Fallback xmlns="">
          <p:pic>
            <p:nvPicPr>
              <p:cNvPr id="140" name="Ink 139">
                <a:extLst>
                  <a:ext uri="{FF2B5EF4-FFF2-40B4-BE49-F238E27FC236}">
                    <a16:creationId xmlns:a16="http://schemas.microsoft.com/office/drawing/2014/main" id="{42E27273-B8DD-4429-B54A-FFFF03D8DA76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2767237" y="3022002"/>
                <a:ext cx="189000" cy="151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677373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102D575-3D94-4230-A662-115AC25103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ECF3B6DA-4B30-4427-87ED-5369E0302429}"/>
                  </a:ext>
                </a:extLst>
              </p14:cNvPr>
              <p14:cNvContentPartPr/>
              <p14:nvPr/>
            </p14:nvContentPartPr>
            <p14:xfrm>
              <a:off x="10329397" y="1310202"/>
              <a:ext cx="1388160" cy="64872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ECF3B6DA-4B30-4427-87ED-5369E030242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291237" y="1272042"/>
                <a:ext cx="1464120" cy="72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55F949F0-68DD-474D-ABE6-18542F11C70A}"/>
                  </a:ext>
                </a:extLst>
              </p14:cNvPr>
              <p14:cNvContentPartPr/>
              <p14:nvPr/>
            </p14:nvContentPartPr>
            <p14:xfrm>
              <a:off x="8064997" y="1760922"/>
              <a:ext cx="1223640" cy="45684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55F949F0-68DD-474D-ABE6-18542F11C70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026837" y="1722762"/>
                <a:ext cx="1299600" cy="53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B2D0499B-A6F0-4EDB-9CB0-18B812559F23}"/>
                  </a:ext>
                </a:extLst>
              </p14:cNvPr>
              <p14:cNvContentPartPr/>
              <p14:nvPr/>
            </p14:nvContentPartPr>
            <p14:xfrm>
              <a:off x="7606357" y="1956402"/>
              <a:ext cx="208440" cy="40860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B2D0499B-A6F0-4EDB-9CB0-18B812559F23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568197" y="1918242"/>
                <a:ext cx="284400" cy="48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A0BC7CE9-2CE7-4D0F-BE0E-A6D52BC7BBCF}"/>
                  </a:ext>
                </a:extLst>
              </p14:cNvPr>
              <p14:cNvContentPartPr/>
              <p14:nvPr/>
            </p14:nvContentPartPr>
            <p14:xfrm>
              <a:off x="11104117" y="2004282"/>
              <a:ext cx="813600" cy="82044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A0BC7CE9-2CE7-4D0F-BE0E-A6D52BC7BBCF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1065957" y="1966122"/>
                <a:ext cx="889560" cy="89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C23D1115-E1E0-4D03-A18F-BBC103500F6A}"/>
                  </a:ext>
                </a:extLst>
              </p14:cNvPr>
              <p14:cNvContentPartPr/>
              <p14:nvPr/>
            </p14:nvContentPartPr>
            <p14:xfrm>
              <a:off x="10302757" y="2475162"/>
              <a:ext cx="613440" cy="50040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C23D1115-E1E0-4D03-A18F-BBC103500F6A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0264935" y="2437002"/>
                <a:ext cx="689445" cy="57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7C4CDFFE-DFB2-491A-9934-1BF134425715}"/>
                  </a:ext>
                </a:extLst>
              </p14:cNvPr>
              <p14:cNvContentPartPr/>
              <p14:nvPr/>
            </p14:nvContentPartPr>
            <p14:xfrm>
              <a:off x="10867957" y="3179322"/>
              <a:ext cx="1069920" cy="54684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7C4CDFFE-DFB2-491A-9934-1BF134425715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0829797" y="3141162"/>
                <a:ext cx="1145880" cy="62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CBEE902B-8861-45C4-A897-0FBE87103BAC}"/>
                  </a:ext>
                </a:extLst>
              </p14:cNvPr>
              <p14:cNvContentPartPr/>
              <p14:nvPr/>
            </p14:nvContentPartPr>
            <p14:xfrm>
              <a:off x="7502317" y="2803842"/>
              <a:ext cx="1920960" cy="75456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CBEE902B-8861-45C4-A897-0FBE87103BAC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7464157" y="2765700"/>
                <a:ext cx="1996920" cy="8304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A7975680-E397-426B-AAD8-0997F6ADE612}"/>
                  </a:ext>
                </a:extLst>
              </p14:cNvPr>
              <p14:cNvContentPartPr/>
              <p14:nvPr/>
            </p14:nvContentPartPr>
            <p14:xfrm>
              <a:off x="11069197" y="561042"/>
              <a:ext cx="165600" cy="9288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A7975680-E397-426B-AAD8-0997F6ADE612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1031037" y="522882"/>
                <a:ext cx="241560" cy="16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52213A2F-90A4-401B-8994-A51C4183696B}"/>
                  </a:ext>
                </a:extLst>
              </p14:cNvPr>
              <p14:cNvContentPartPr/>
              <p14:nvPr/>
            </p14:nvContentPartPr>
            <p14:xfrm>
              <a:off x="4063237" y="2314962"/>
              <a:ext cx="1278360" cy="79704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52213A2F-90A4-401B-8994-A51C4183696B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025077" y="2276802"/>
                <a:ext cx="1354320" cy="87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00DB1C18-CD92-4E73-A15C-CA39A1B9B288}"/>
                  </a:ext>
                </a:extLst>
              </p14:cNvPr>
              <p14:cNvContentPartPr/>
              <p14:nvPr/>
            </p14:nvContentPartPr>
            <p14:xfrm>
              <a:off x="1295197" y="2692602"/>
              <a:ext cx="1474200" cy="978120"/>
            </p14:xfrm>
          </p:contentPart>
        </mc:Choice>
        <mc:Fallback xmlns=""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00DB1C18-CD92-4E73-A15C-CA39A1B9B288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257037" y="2654442"/>
                <a:ext cx="1550160" cy="105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3002FEC1-7BB1-4591-9DA9-CC145773A023}"/>
                  </a:ext>
                </a:extLst>
              </p14:cNvPr>
              <p14:cNvContentPartPr/>
              <p14:nvPr/>
            </p14:nvContentPartPr>
            <p14:xfrm>
              <a:off x="4525477" y="3608442"/>
              <a:ext cx="944640" cy="461520"/>
            </p14:xfrm>
          </p:contentPart>
        </mc:Choice>
        <mc:Fallback xmlns=""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3002FEC1-7BB1-4591-9DA9-CC145773A023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4487317" y="3570282"/>
                <a:ext cx="1020600" cy="53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285A0602-1845-455F-969F-9FF167384C5F}"/>
                  </a:ext>
                </a:extLst>
              </p14:cNvPr>
              <p14:cNvContentPartPr/>
              <p14:nvPr/>
            </p14:nvContentPartPr>
            <p14:xfrm>
              <a:off x="2635837" y="3507642"/>
              <a:ext cx="57960" cy="266760"/>
            </p14:xfrm>
          </p:contentPart>
        </mc:Choice>
        <mc:Fallback xmlns=""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285A0602-1845-455F-969F-9FF167384C5F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2597677" y="3469482"/>
                <a:ext cx="133920" cy="34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28" name="Ink 127">
                <a:extLst>
                  <a:ext uri="{FF2B5EF4-FFF2-40B4-BE49-F238E27FC236}">
                    <a16:creationId xmlns:a16="http://schemas.microsoft.com/office/drawing/2014/main" id="{C9E54A81-31C7-4CAA-80F8-ECB1975F5850}"/>
                  </a:ext>
                </a:extLst>
              </p14:cNvPr>
              <p14:cNvContentPartPr/>
              <p14:nvPr/>
            </p14:nvContentPartPr>
            <p14:xfrm>
              <a:off x="742597" y="3917322"/>
              <a:ext cx="3584520" cy="2850480"/>
            </p14:xfrm>
          </p:contentPart>
        </mc:Choice>
        <mc:Fallback xmlns="">
          <p:pic>
            <p:nvPicPr>
              <p:cNvPr id="128" name="Ink 127">
                <a:extLst>
                  <a:ext uri="{FF2B5EF4-FFF2-40B4-BE49-F238E27FC236}">
                    <a16:creationId xmlns:a16="http://schemas.microsoft.com/office/drawing/2014/main" id="{C9E54A81-31C7-4CAA-80F8-ECB1975F5850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704437" y="3879162"/>
                <a:ext cx="3660480" cy="2926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859036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A947399-9C22-493C-8C75-706F47F107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3A590E83-743A-4585-9115-AACDDB655607}"/>
                  </a:ext>
                </a:extLst>
              </p14:cNvPr>
              <p14:cNvContentPartPr/>
              <p14:nvPr/>
            </p14:nvContentPartPr>
            <p14:xfrm>
              <a:off x="9155797" y="1913562"/>
              <a:ext cx="2813040" cy="2671200"/>
            </p14:xfrm>
          </p:contentPart>
        </mc:Choice>
        <mc:Fallback xmlns=""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3A590E83-743A-4585-9115-AACDDB65560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117637" y="1875402"/>
                <a:ext cx="2889000" cy="274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2131844D-9F1D-4379-8324-8D720356C56A}"/>
                  </a:ext>
                </a:extLst>
              </p14:cNvPr>
              <p14:cNvContentPartPr/>
              <p14:nvPr/>
            </p14:nvContentPartPr>
            <p14:xfrm>
              <a:off x="10046077" y="4457322"/>
              <a:ext cx="756720" cy="29628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2131844D-9F1D-4379-8324-8D720356C56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007917" y="4419162"/>
                <a:ext cx="832680" cy="37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EDC38C72-22F8-48E1-8D1C-300A3CAD7EA3}"/>
                  </a:ext>
                </a:extLst>
              </p14:cNvPr>
              <p14:cNvContentPartPr/>
              <p14:nvPr/>
            </p14:nvContentPartPr>
            <p14:xfrm>
              <a:off x="6372637" y="2380482"/>
              <a:ext cx="1580040" cy="65556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EDC38C72-22F8-48E1-8D1C-300A3CAD7EA3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334477" y="2342322"/>
                <a:ext cx="1656000" cy="73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641A0F94-2A6D-4005-9460-5285DF5F7C12}"/>
                  </a:ext>
                </a:extLst>
              </p14:cNvPr>
              <p14:cNvContentPartPr/>
              <p14:nvPr/>
            </p14:nvContentPartPr>
            <p14:xfrm>
              <a:off x="6486397" y="3315402"/>
              <a:ext cx="1692720" cy="51840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641A0F94-2A6D-4005-9460-5285DF5F7C12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448237" y="3277242"/>
                <a:ext cx="1768680" cy="59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12920202-410E-41AF-80BA-9985E51C30DF}"/>
                  </a:ext>
                </a:extLst>
              </p14:cNvPr>
              <p14:cNvContentPartPr/>
              <p14:nvPr/>
            </p14:nvContentPartPr>
            <p14:xfrm>
              <a:off x="6509077" y="4037202"/>
              <a:ext cx="1937880" cy="93744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12920202-410E-41AF-80BA-9985E51C30DF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470917" y="3999042"/>
                <a:ext cx="2013840" cy="101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D4F93FFF-B5B0-40F3-A91F-80AEAB115473}"/>
                  </a:ext>
                </a:extLst>
              </p14:cNvPr>
              <p14:cNvContentPartPr/>
              <p14:nvPr/>
            </p14:nvContentPartPr>
            <p14:xfrm>
              <a:off x="6871597" y="5113602"/>
              <a:ext cx="1521000" cy="845640"/>
            </p14:xfrm>
          </p:contentPart>
        </mc:Choice>
        <mc:Fallback xmlns=""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D4F93FFF-B5B0-40F3-A91F-80AEAB115473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833437" y="5075442"/>
                <a:ext cx="1596960" cy="92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D11EF2B0-80F4-4E7D-ABF4-DF0C27F5CD3A}"/>
                  </a:ext>
                </a:extLst>
              </p14:cNvPr>
              <p14:cNvContentPartPr/>
              <p14:nvPr/>
            </p14:nvContentPartPr>
            <p14:xfrm>
              <a:off x="3091957" y="2402802"/>
              <a:ext cx="530280" cy="281160"/>
            </p14:xfrm>
          </p:contentPart>
        </mc:Choice>
        <mc:Fallback xmlns=""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D11EF2B0-80F4-4E7D-ABF4-DF0C27F5CD3A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053797" y="2364642"/>
                <a:ext cx="606240" cy="35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id="{8B9DA1A4-06EF-4F68-9D70-EDE6EB588921}"/>
                  </a:ext>
                </a:extLst>
              </p14:cNvPr>
              <p14:cNvContentPartPr/>
              <p14:nvPr/>
            </p14:nvContentPartPr>
            <p14:xfrm>
              <a:off x="3930397" y="2115522"/>
              <a:ext cx="1388880" cy="505440"/>
            </p14:xfrm>
          </p:contentPart>
        </mc:Choice>
        <mc:Fallback xmlns=""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8B9DA1A4-06EF-4F68-9D70-EDE6EB588921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892237" y="2077362"/>
                <a:ext cx="1464840" cy="58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11" name="Ink 110">
                <a:extLst>
                  <a:ext uri="{FF2B5EF4-FFF2-40B4-BE49-F238E27FC236}">
                    <a16:creationId xmlns:a16="http://schemas.microsoft.com/office/drawing/2014/main" id="{3FA5CD9D-44C0-4A58-BA58-894F867AFD97}"/>
                  </a:ext>
                </a:extLst>
              </p14:cNvPr>
              <p14:cNvContentPartPr/>
              <p14:nvPr/>
            </p14:nvContentPartPr>
            <p14:xfrm>
              <a:off x="1254157" y="3355002"/>
              <a:ext cx="763560" cy="460440"/>
            </p14:xfrm>
          </p:contentPart>
        </mc:Choice>
        <mc:Fallback xmlns="">
          <p:pic>
            <p:nvPicPr>
              <p:cNvPr id="111" name="Ink 110">
                <a:extLst>
                  <a:ext uri="{FF2B5EF4-FFF2-40B4-BE49-F238E27FC236}">
                    <a16:creationId xmlns:a16="http://schemas.microsoft.com/office/drawing/2014/main" id="{3FA5CD9D-44C0-4A58-BA58-894F867AFD97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215997" y="3316842"/>
                <a:ext cx="839520" cy="53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21" name="Ink 120">
                <a:extLst>
                  <a:ext uri="{FF2B5EF4-FFF2-40B4-BE49-F238E27FC236}">
                    <a16:creationId xmlns:a16="http://schemas.microsoft.com/office/drawing/2014/main" id="{C3D8B654-20DD-4FDA-AFD3-F68F4E8EE024}"/>
                  </a:ext>
                </a:extLst>
              </p14:cNvPr>
              <p14:cNvContentPartPr/>
              <p14:nvPr/>
            </p14:nvContentPartPr>
            <p14:xfrm>
              <a:off x="240757" y="2548242"/>
              <a:ext cx="1930680" cy="794880"/>
            </p14:xfrm>
          </p:contentPart>
        </mc:Choice>
        <mc:Fallback xmlns="">
          <p:pic>
            <p:nvPicPr>
              <p:cNvPr id="121" name="Ink 120">
                <a:extLst>
                  <a:ext uri="{FF2B5EF4-FFF2-40B4-BE49-F238E27FC236}">
                    <a16:creationId xmlns:a16="http://schemas.microsoft.com/office/drawing/2014/main" id="{C3D8B654-20DD-4FDA-AFD3-F68F4E8EE024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202597" y="2510082"/>
                <a:ext cx="2006640" cy="87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22" name="Ink 121">
                <a:extLst>
                  <a:ext uri="{FF2B5EF4-FFF2-40B4-BE49-F238E27FC236}">
                    <a16:creationId xmlns:a16="http://schemas.microsoft.com/office/drawing/2014/main" id="{D9BA5D37-9D2E-4138-9F9B-E0365D8ECFB4}"/>
                  </a:ext>
                </a:extLst>
              </p14:cNvPr>
              <p14:cNvContentPartPr/>
              <p14:nvPr/>
            </p14:nvContentPartPr>
            <p14:xfrm>
              <a:off x="654397" y="3673962"/>
              <a:ext cx="199440" cy="283320"/>
            </p14:xfrm>
          </p:contentPart>
        </mc:Choice>
        <mc:Fallback xmlns="">
          <p:pic>
            <p:nvPicPr>
              <p:cNvPr id="122" name="Ink 121">
                <a:extLst>
                  <a:ext uri="{FF2B5EF4-FFF2-40B4-BE49-F238E27FC236}">
                    <a16:creationId xmlns:a16="http://schemas.microsoft.com/office/drawing/2014/main" id="{D9BA5D37-9D2E-4138-9F9B-E0365D8ECFB4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616237" y="3635802"/>
                <a:ext cx="275400" cy="35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32" name="Ink 131">
                <a:extLst>
                  <a:ext uri="{FF2B5EF4-FFF2-40B4-BE49-F238E27FC236}">
                    <a16:creationId xmlns:a16="http://schemas.microsoft.com/office/drawing/2014/main" id="{648A60A0-45B8-4C46-B41E-0CF81DC5B545}"/>
                  </a:ext>
                </a:extLst>
              </p14:cNvPr>
              <p14:cNvContentPartPr/>
              <p14:nvPr/>
            </p14:nvContentPartPr>
            <p14:xfrm>
              <a:off x="1821517" y="3310002"/>
              <a:ext cx="3367080" cy="1300680"/>
            </p14:xfrm>
          </p:contentPart>
        </mc:Choice>
        <mc:Fallback xmlns="">
          <p:pic>
            <p:nvPicPr>
              <p:cNvPr id="132" name="Ink 131">
                <a:extLst>
                  <a:ext uri="{FF2B5EF4-FFF2-40B4-BE49-F238E27FC236}">
                    <a16:creationId xmlns:a16="http://schemas.microsoft.com/office/drawing/2014/main" id="{648A60A0-45B8-4C46-B41E-0CF81DC5B545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783357" y="3271842"/>
                <a:ext cx="3443040" cy="137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33" name="Ink 132">
                <a:extLst>
                  <a:ext uri="{FF2B5EF4-FFF2-40B4-BE49-F238E27FC236}">
                    <a16:creationId xmlns:a16="http://schemas.microsoft.com/office/drawing/2014/main" id="{2C8717F4-1F86-4D91-84A0-544E26E2BF8C}"/>
                  </a:ext>
                </a:extLst>
              </p14:cNvPr>
              <p14:cNvContentPartPr/>
              <p14:nvPr/>
            </p14:nvContentPartPr>
            <p14:xfrm>
              <a:off x="4348717" y="4872402"/>
              <a:ext cx="649800" cy="259200"/>
            </p14:xfrm>
          </p:contentPart>
        </mc:Choice>
        <mc:Fallback xmlns="">
          <p:pic>
            <p:nvPicPr>
              <p:cNvPr id="133" name="Ink 132">
                <a:extLst>
                  <a:ext uri="{FF2B5EF4-FFF2-40B4-BE49-F238E27FC236}">
                    <a16:creationId xmlns:a16="http://schemas.microsoft.com/office/drawing/2014/main" id="{2C8717F4-1F86-4D91-84A0-544E26E2BF8C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4310557" y="4834242"/>
                <a:ext cx="725760" cy="33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37" name="Ink 136">
                <a:extLst>
                  <a:ext uri="{FF2B5EF4-FFF2-40B4-BE49-F238E27FC236}">
                    <a16:creationId xmlns:a16="http://schemas.microsoft.com/office/drawing/2014/main" id="{626CEC72-5872-40D8-B3EC-70673F0EB7A8}"/>
                  </a:ext>
                </a:extLst>
              </p14:cNvPr>
              <p14:cNvContentPartPr/>
              <p14:nvPr/>
            </p14:nvContentPartPr>
            <p14:xfrm>
              <a:off x="3405877" y="5083002"/>
              <a:ext cx="582840" cy="159480"/>
            </p14:xfrm>
          </p:contentPart>
        </mc:Choice>
        <mc:Fallback xmlns="">
          <p:pic>
            <p:nvPicPr>
              <p:cNvPr id="137" name="Ink 136">
                <a:extLst>
                  <a:ext uri="{FF2B5EF4-FFF2-40B4-BE49-F238E27FC236}">
                    <a16:creationId xmlns:a16="http://schemas.microsoft.com/office/drawing/2014/main" id="{626CEC72-5872-40D8-B3EC-70673F0EB7A8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3367717" y="5044842"/>
                <a:ext cx="658800" cy="235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710546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354E851-F04D-412F-944F-5C109A9189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17" name="Ink 116">
                <a:extLst>
                  <a:ext uri="{FF2B5EF4-FFF2-40B4-BE49-F238E27FC236}">
                    <a16:creationId xmlns:a16="http://schemas.microsoft.com/office/drawing/2014/main" id="{4730F4E7-445A-4D7A-B297-E2A54A6FACA1}"/>
                  </a:ext>
                </a:extLst>
              </p14:cNvPr>
              <p14:cNvContentPartPr/>
              <p14:nvPr/>
            </p14:nvContentPartPr>
            <p14:xfrm>
              <a:off x="3011317" y="2195802"/>
              <a:ext cx="8835480" cy="815760"/>
            </p14:xfrm>
          </p:contentPart>
        </mc:Choice>
        <mc:Fallback xmlns="">
          <p:pic>
            <p:nvPicPr>
              <p:cNvPr id="117" name="Ink 116">
                <a:extLst>
                  <a:ext uri="{FF2B5EF4-FFF2-40B4-BE49-F238E27FC236}">
                    <a16:creationId xmlns:a16="http://schemas.microsoft.com/office/drawing/2014/main" id="{4730F4E7-445A-4D7A-B297-E2A54A6FACA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973157" y="2157642"/>
                <a:ext cx="8911440" cy="89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37" name="Ink 136">
                <a:extLst>
                  <a:ext uri="{FF2B5EF4-FFF2-40B4-BE49-F238E27FC236}">
                    <a16:creationId xmlns:a16="http://schemas.microsoft.com/office/drawing/2014/main" id="{D465AC5B-319B-4EAE-A136-D7C139BF287D}"/>
                  </a:ext>
                </a:extLst>
              </p14:cNvPr>
              <p14:cNvContentPartPr/>
              <p14:nvPr/>
            </p14:nvContentPartPr>
            <p14:xfrm>
              <a:off x="70837" y="2550042"/>
              <a:ext cx="2676240" cy="689040"/>
            </p14:xfrm>
          </p:contentPart>
        </mc:Choice>
        <mc:Fallback xmlns="">
          <p:pic>
            <p:nvPicPr>
              <p:cNvPr id="137" name="Ink 136">
                <a:extLst>
                  <a:ext uri="{FF2B5EF4-FFF2-40B4-BE49-F238E27FC236}">
                    <a16:creationId xmlns:a16="http://schemas.microsoft.com/office/drawing/2014/main" id="{D465AC5B-319B-4EAE-A136-D7C139BF287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2677" y="2511882"/>
                <a:ext cx="2752200" cy="76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92" name="Ink 291">
                <a:extLst>
                  <a:ext uri="{FF2B5EF4-FFF2-40B4-BE49-F238E27FC236}">
                    <a16:creationId xmlns:a16="http://schemas.microsoft.com/office/drawing/2014/main" id="{3112F438-9EE0-4ED2-8C9E-C0247FA9C228}"/>
                  </a:ext>
                </a:extLst>
              </p14:cNvPr>
              <p14:cNvContentPartPr/>
              <p14:nvPr/>
            </p14:nvContentPartPr>
            <p14:xfrm>
              <a:off x="425437" y="3123882"/>
              <a:ext cx="11743200" cy="3221280"/>
            </p14:xfrm>
          </p:contentPart>
        </mc:Choice>
        <mc:Fallback xmlns="">
          <p:pic>
            <p:nvPicPr>
              <p:cNvPr id="292" name="Ink 291">
                <a:extLst>
                  <a:ext uri="{FF2B5EF4-FFF2-40B4-BE49-F238E27FC236}">
                    <a16:creationId xmlns:a16="http://schemas.microsoft.com/office/drawing/2014/main" id="{3112F438-9EE0-4ED2-8C9E-C0247FA9C228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87277" y="3085722"/>
                <a:ext cx="11819160" cy="329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300" name="Ink 299">
                <a:extLst>
                  <a:ext uri="{FF2B5EF4-FFF2-40B4-BE49-F238E27FC236}">
                    <a16:creationId xmlns:a16="http://schemas.microsoft.com/office/drawing/2014/main" id="{60EF6764-7C09-4D90-BA76-7887F8B92857}"/>
                  </a:ext>
                </a:extLst>
              </p14:cNvPr>
              <p14:cNvContentPartPr/>
              <p14:nvPr/>
            </p14:nvContentPartPr>
            <p14:xfrm>
              <a:off x="1314277" y="1251162"/>
              <a:ext cx="1393920" cy="680760"/>
            </p14:xfrm>
          </p:contentPart>
        </mc:Choice>
        <mc:Fallback xmlns="">
          <p:pic>
            <p:nvPicPr>
              <p:cNvPr id="300" name="Ink 299">
                <a:extLst>
                  <a:ext uri="{FF2B5EF4-FFF2-40B4-BE49-F238E27FC236}">
                    <a16:creationId xmlns:a16="http://schemas.microsoft.com/office/drawing/2014/main" id="{60EF6764-7C09-4D90-BA76-7887F8B92857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276117" y="1213002"/>
                <a:ext cx="1469880" cy="756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43302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B1676734-B1F1-4057-82D8-2FE2E581FFFF}"/>
                  </a:ext>
                </a:extLst>
              </p14:cNvPr>
              <p14:cNvContentPartPr/>
              <p14:nvPr/>
            </p14:nvContentPartPr>
            <p14:xfrm>
              <a:off x="11425597" y="309402"/>
              <a:ext cx="354960" cy="54180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B1676734-B1F1-4057-82D8-2FE2E581FFF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387437" y="271242"/>
                <a:ext cx="430920" cy="61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5C169210-83BD-4625-8CB5-789130F87DE0}"/>
                  </a:ext>
                </a:extLst>
              </p14:cNvPr>
              <p14:cNvContentPartPr/>
              <p14:nvPr/>
            </p14:nvContentPartPr>
            <p14:xfrm>
              <a:off x="7675117" y="514962"/>
              <a:ext cx="3522960" cy="455400"/>
            </p14:xfrm>
          </p:contentPart>
        </mc:Choice>
        <mc:Fallback xmlns=""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5C169210-83BD-4625-8CB5-789130F87DE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636957" y="476802"/>
                <a:ext cx="3598920" cy="53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46" name="Ink 145">
                <a:extLst>
                  <a:ext uri="{FF2B5EF4-FFF2-40B4-BE49-F238E27FC236}">
                    <a16:creationId xmlns:a16="http://schemas.microsoft.com/office/drawing/2014/main" id="{6A493607-589A-4C0F-8162-DE98F28A5E78}"/>
                  </a:ext>
                </a:extLst>
              </p14:cNvPr>
              <p14:cNvContentPartPr/>
              <p14:nvPr/>
            </p14:nvContentPartPr>
            <p14:xfrm>
              <a:off x="4380397" y="1092402"/>
              <a:ext cx="7541640" cy="1908720"/>
            </p14:xfrm>
          </p:contentPart>
        </mc:Choice>
        <mc:Fallback xmlns="">
          <p:pic>
            <p:nvPicPr>
              <p:cNvPr id="146" name="Ink 145">
                <a:extLst>
                  <a:ext uri="{FF2B5EF4-FFF2-40B4-BE49-F238E27FC236}">
                    <a16:creationId xmlns:a16="http://schemas.microsoft.com/office/drawing/2014/main" id="{6A493607-589A-4C0F-8162-DE98F28A5E78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342237" y="1054242"/>
                <a:ext cx="7617600" cy="198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53" name="Ink 152">
                <a:extLst>
                  <a:ext uri="{FF2B5EF4-FFF2-40B4-BE49-F238E27FC236}">
                    <a16:creationId xmlns:a16="http://schemas.microsoft.com/office/drawing/2014/main" id="{11A12832-3DAF-41A8-A045-783CC9BFBCFE}"/>
                  </a:ext>
                </a:extLst>
              </p14:cNvPr>
              <p14:cNvContentPartPr/>
              <p14:nvPr/>
            </p14:nvContentPartPr>
            <p14:xfrm>
              <a:off x="9724237" y="2929842"/>
              <a:ext cx="629280" cy="474480"/>
            </p14:xfrm>
          </p:contentPart>
        </mc:Choice>
        <mc:Fallback xmlns="">
          <p:pic>
            <p:nvPicPr>
              <p:cNvPr id="153" name="Ink 152">
                <a:extLst>
                  <a:ext uri="{FF2B5EF4-FFF2-40B4-BE49-F238E27FC236}">
                    <a16:creationId xmlns:a16="http://schemas.microsoft.com/office/drawing/2014/main" id="{11A12832-3DAF-41A8-A045-783CC9BFBCFE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9686077" y="2891682"/>
                <a:ext cx="705240" cy="55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61" name="Ink 160">
                <a:extLst>
                  <a:ext uri="{FF2B5EF4-FFF2-40B4-BE49-F238E27FC236}">
                    <a16:creationId xmlns:a16="http://schemas.microsoft.com/office/drawing/2014/main" id="{8874EFCE-156D-4CA0-9CF4-256880316B30}"/>
                  </a:ext>
                </a:extLst>
              </p14:cNvPr>
              <p14:cNvContentPartPr/>
              <p14:nvPr/>
            </p14:nvContentPartPr>
            <p14:xfrm>
              <a:off x="7856197" y="3146922"/>
              <a:ext cx="1355400" cy="438840"/>
            </p14:xfrm>
          </p:contentPart>
        </mc:Choice>
        <mc:Fallback xmlns="">
          <p:pic>
            <p:nvPicPr>
              <p:cNvPr id="161" name="Ink 160">
                <a:extLst>
                  <a:ext uri="{FF2B5EF4-FFF2-40B4-BE49-F238E27FC236}">
                    <a16:creationId xmlns:a16="http://schemas.microsoft.com/office/drawing/2014/main" id="{8874EFCE-156D-4CA0-9CF4-256880316B30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818037" y="3108762"/>
                <a:ext cx="1431360" cy="51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67" name="Ink 166">
                <a:extLst>
                  <a:ext uri="{FF2B5EF4-FFF2-40B4-BE49-F238E27FC236}">
                    <a16:creationId xmlns:a16="http://schemas.microsoft.com/office/drawing/2014/main" id="{6B1430E5-BB17-4D25-A276-76DF812E4F67}"/>
                  </a:ext>
                </a:extLst>
              </p14:cNvPr>
              <p14:cNvContentPartPr/>
              <p14:nvPr/>
            </p14:nvContentPartPr>
            <p14:xfrm>
              <a:off x="5300197" y="3360042"/>
              <a:ext cx="1582200" cy="392040"/>
            </p14:xfrm>
          </p:contentPart>
        </mc:Choice>
        <mc:Fallback xmlns="">
          <p:pic>
            <p:nvPicPr>
              <p:cNvPr id="167" name="Ink 166">
                <a:extLst>
                  <a:ext uri="{FF2B5EF4-FFF2-40B4-BE49-F238E27FC236}">
                    <a16:creationId xmlns:a16="http://schemas.microsoft.com/office/drawing/2014/main" id="{6B1430E5-BB17-4D25-A276-76DF812E4F67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262046" y="3321882"/>
                <a:ext cx="1658143" cy="46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79" name="Ink 178">
                <a:extLst>
                  <a:ext uri="{FF2B5EF4-FFF2-40B4-BE49-F238E27FC236}">
                    <a16:creationId xmlns:a16="http://schemas.microsoft.com/office/drawing/2014/main" id="{144FAF5E-A37E-47A6-BF6C-1869B37305A9}"/>
                  </a:ext>
                </a:extLst>
              </p14:cNvPr>
              <p14:cNvContentPartPr/>
              <p14:nvPr/>
            </p14:nvContentPartPr>
            <p14:xfrm>
              <a:off x="10202677" y="3595842"/>
              <a:ext cx="1466280" cy="472680"/>
            </p14:xfrm>
          </p:contentPart>
        </mc:Choice>
        <mc:Fallback xmlns="">
          <p:pic>
            <p:nvPicPr>
              <p:cNvPr id="179" name="Ink 178">
                <a:extLst>
                  <a:ext uri="{FF2B5EF4-FFF2-40B4-BE49-F238E27FC236}">
                    <a16:creationId xmlns:a16="http://schemas.microsoft.com/office/drawing/2014/main" id="{144FAF5E-A37E-47A6-BF6C-1869B37305A9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0164517" y="3557682"/>
                <a:ext cx="1542240" cy="54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89" name="Ink 188">
                <a:extLst>
                  <a:ext uri="{FF2B5EF4-FFF2-40B4-BE49-F238E27FC236}">
                    <a16:creationId xmlns:a16="http://schemas.microsoft.com/office/drawing/2014/main" id="{A783D0DE-4060-4DE5-A12D-30B34DAE2C56}"/>
                  </a:ext>
                </a:extLst>
              </p14:cNvPr>
              <p14:cNvContentPartPr/>
              <p14:nvPr/>
            </p14:nvContentPartPr>
            <p14:xfrm>
              <a:off x="8337877" y="3911202"/>
              <a:ext cx="1495800" cy="581760"/>
            </p14:xfrm>
          </p:contentPart>
        </mc:Choice>
        <mc:Fallback xmlns="">
          <p:pic>
            <p:nvPicPr>
              <p:cNvPr id="189" name="Ink 188">
                <a:extLst>
                  <a:ext uri="{FF2B5EF4-FFF2-40B4-BE49-F238E27FC236}">
                    <a16:creationId xmlns:a16="http://schemas.microsoft.com/office/drawing/2014/main" id="{A783D0DE-4060-4DE5-A12D-30B34DAE2C56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8299717" y="3873042"/>
                <a:ext cx="1571760" cy="65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92" name="Ink 191">
                <a:extLst>
                  <a:ext uri="{FF2B5EF4-FFF2-40B4-BE49-F238E27FC236}">
                    <a16:creationId xmlns:a16="http://schemas.microsoft.com/office/drawing/2014/main" id="{71224BDC-E5C0-446A-BB59-47E55D4E9D14}"/>
                  </a:ext>
                </a:extLst>
              </p14:cNvPr>
              <p14:cNvContentPartPr/>
              <p14:nvPr/>
            </p14:nvContentPartPr>
            <p14:xfrm>
              <a:off x="7696357" y="4210362"/>
              <a:ext cx="333720" cy="340560"/>
            </p14:xfrm>
          </p:contentPart>
        </mc:Choice>
        <mc:Fallback xmlns="">
          <p:pic>
            <p:nvPicPr>
              <p:cNvPr id="192" name="Ink 191">
                <a:extLst>
                  <a:ext uri="{FF2B5EF4-FFF2-40B4-BE49-F238E27FC236}">
                    <a16:creationId xmlns:a16="http://schemas.microsoft.com/office/drawing/2014/main" id="{71224BDC-E5C0-446A-BB59-47E55D4E9D14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7658197" y="4172202"/>
                <a:ext cx="409680" cy="41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98" name="Ink 197">
                <a:extLst>
                  <a:ext uri="{FF2B5EF4-FFF2-40B4-BE49-F238E27FC236}">
                    <a16:creationId xmlns:a16="http://schemas.microsoft.com/office/drawing/2014/main" id="{2B9B2BD2-8A9B-4CBB-8B40-C92664866660}"/>
                  </a:ext>
                </a:extLst>
              </p14:cNvPr>
              <p14:cNvContentPartPr/>
              <p14:nvPr/>
            </p14:nvContentPartPr>
            <p14:xfrm>
              <a:off x="5834437" y="4301442"/>
              <a:ext cx="1442160" cy="413280"/>
            </p14:xfrm>
          </p:contentPart>
        </mc:Choice>
        <mc:Fallback xmlns="">
          <p:pic>
            <p:nvPicPr>
              <p:cNvPr id="198" name="Ink 197">
                <a:extLst>
                  <a:ext uri="{FF2B5EF4-FFF2-40B4-BE49-F238E27FC236}">
                    <a16:creationId xmlns:a16="http://schemas.microsoft.com/office/drawing/2014/main" id="{2B9B2BD2-8A9B-4CBB-8B40-C92664866660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796277" y="4263282"/>
                <a:ext cx="1518120" cy="48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05" name="Ink 204">
                <a:extLst>
                  <a:ext uri="{FF2B5EF4-FFF2-40B4-BE49-F238E27FC236}">
                    <a16:creationId xmlns:a16="http://schemas.microsoft.com/office/drawing/2014/main" id="{6F47D520-AFF8-4518-BC99-80B3F4F82537}"/>
                  </a:ext>
                </a:extLst>
              </p14:cNvPr>
              <p14:cNvContentPartPr/>
              <p14:nvPr/>
            </p14:nvContentPartPr>
            <p14:xfrm>
              <a:off x="9403837" y="4616802"/>
              <a:ext cx="808920" cy="450000"/>
            </p14:xfrm>
          </p:contentPart>
        </mc:Choice>
        <mc:Fallback xmlns="">
          <p:pic>
            <p:nvPicPr>
              <p:cNvPr id="205" name="Ink 204">
                <a:extLst>
                  <a:ext uri="{FF2B5EF4-FFF2-40B4-BE49-F238E27FC236}">
                    <a16:creationId xmlns:a16="http://schemas.microsoft.com/office/drawing/2014/main" id="{6F47D520-AFF8-4518-BC99-80B3F4F82537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9365677" y="4578642"/>
                <a:ext cx="884880" cy="52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12" name="Ink 211">
                <a:extLst>
                  <a:ext uri="{FF2B5EF4-FFF2-40B4-BE49-F238E27FC236}">
                    <a16:creationId xmlns:a16="http://schemas.microsoft.com/office/drawing/2014/main" id="{A8440570-CBE3-43F9-9A74-27FEA3D5D5F8}"/>
                  </a:ext>
                </a:extLst>
              </p14:cNvPr>
              <p14:cNvContentPartPr/>
              <p14:nvPr/>
            </p14:nvContentPartPr>
            <p14:xfrm>
              <a:off x="7222237" y="4903722"/>
              <a:ext cx="1700280" cy="696240"/>
            </p14:xfrm>
          </p:contentPart>
        </mc:Choice>
        <mc:Fallback xmlns="">
          <p:pic>
            <p:nvPicPr>
              <p:cNvPr id="212" name="Ink 211">
                <a:extLst>
                  <a:ext uri="{FF2B5EF4-FFF2-40B4-BE49-F238E27FC236}">
                    <a16:creationId xmlns:a16="http://schemas.microsoft.com/office/drawing/2014/main" id="{A8440570-CBE3-43F9-9A74-27FEA3D5D5F8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7184077" y="4865562"/>
                <a:ext cx="1776240" cy="77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13" name="Ink 212">
                <a:extLst>
                  <a:ext uri="{FF2B5EF4-FFF2-40B4-BE49-F238E27FC236}">
                    <a16:creationId xmlns:a16="http://schemas.microsoft.com/office/drawing/2014/main" id="{D4C1BBAE-9842-4836-A64C-6145E35840F9}"/>
                  </a:ext>
                </a:extLst>
              </p14:cNvPr>
              <p14:cNvContentPartPr/>
              <p14:nvPr/>
            </p14:nvContentPartPr>
            <p14:xfrm>
              <a:off x="6288397" y="5380362"/>
              <a:ext cx="514440" cy="328320"/>
            </p14:xfrm>
          </p:contentPart>
        </mc:Choice>
        <mc:Fallback xmlns="">
          <p:pic>
            <p:nvPicPr>
              <p:cNvPr id="213" name="Ink 212">
                <a:extLst>
                  <a:ext uri="{FF2B5EF4-FFF2-40B4-BE49-F238E27FC236}">
                    <a16:creationId xmlns:a16="http://schemas.microsoft.com/office/drawing/2014/main" id="{D4C1BBAE-9842-4836-A64C-6145E35840F9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6250237" y="5342202"/>
                <a:ext cx="590400" cy="40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15" name="Ink 214">
                <a:extLst>
                  <a:ext uri="{FF2B5EF4-FFF2-40B4-BE49-F238E27FC236}">
                    <a16:creationId xmlns:a16="http://schemas.microsoft.com/office/drawing/2014/main" id="{498D3D0E-9E50-4CEB-B965-629F48C3A009}"/>
                  </a:ext>
                </a:extLst>
              </p14:cNvPr>
              <p14:cNvContentPartPr/>
              <p14:nvPr/>
            </p14:nvContentPartPr>
            <p14:xfrm>
              <a:off x="7665757" y="3246642"/>
              <a:ext cx="736560" cy="596880"/>
            </p14:xfrm>
          </p:contentPart>
        </mc:Choice>
        <mc:Fallback xmlns="">
          <p:pic>
            <p:nvPicPr>
              <p:cNvPr id="215" name="Ink 214">
                <a:extLst>
                  <a:ext uri="{FF2B5EF4-FFF2-40B4-BE49-F238E27FC236}">
                    <a16:creationId xmlns:a16="http://schemas.microsoft.com/office/drawing/2014/main" id="{498D3D0E-9E50-4CEB-B965-629F48C3A009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7629757" y="3174642"/>
                <a:ext cx="808200" cy="74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16" name="Ink 215">
                <a:extLst>
                  <a:ext uri="{FF2B5EF4-FFF2-40B4-BE49-F238E27FC236}">
                    <a16:creationId xmlns:a16="http://schemas.microsoft.com/office/drawing/2014/main" id="{1A929FD9-DB31-41D0-B0CD-838F8556E600}"/>
                  </a:ext>
                </a:extLst>
              </p14:cNvPr>
              <p14:cNvContentPartPr/>
              <p14:nvPr/>
            </p14:nvContentPartPr>
            <p14:xfrm>
              <a:off x="4995997" y="3220362"/>
              <a:ext cx="1206360" cy="583920"/>
            </p14:xfrm>
          </p:contentPart>
        </mc:Choice>
        <mc:Fallback xmlns="">
          <p:pic>
            <p:nvPicPr>
              <p:cNvPr id="216" name="Ink 215">
                <a:extLst>
                  <a:ext uri="{FF2B5EF4-FFF2-40B4-BE49-F238E27FC236}">
                    <a16:creationId xmlns:a16="http://schemas.microsoft.com/office/drawing/2014/main" id="{1A929FD9-DB31-41D0-B0CD-838F8556E600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4959997" y="3148362"/>
                <a:ext cx="1278000" cy="72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17" name="Ink 216">
                <a:extLst>
                  <a:ext uri="{FF2B5EF4-FFF2-40B4-BE49-F238E27FC236}">
                    <a16:creationId xmlns:a16="http://schemas.microsoft.com/office/drawing/2014/main" id="{07A88F8A-EB0B-4B5E-A704-9794C625FDEE}"/>
                  </a:ext>
                </a:extLst>
              </p14:cNvPr>
              <p14:cNvContentPartPr/>
              <p14:nvPr/>
            </p14:nvContentPartPr>
            <p14:xfrm>
              <a:off x="7129717" y="5234562"/>
              <a:ext cx="665640" cy="559800"/>
            </p14:xfrm>
          </p:contentPart>
        </mc:Choice>
        <mc:Fallback xmlns="">
          <p:pic>
            <p:nvPicPr>
              <p:cNvPr id="217" name="Ink 216">
                <a:extLst>
                  <a:ext uri="{FF2B5EF4-FFF2-40B4-BE49-F238E27FC236}">
                    <a16:creationId xmlns:a16="http://schemas.microsoft.com/office/drawing/2014/main" id="{07A88F8A-EB0B-4B5E-A704-9794C625FDEE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7093717" y="5162562"/>
                <a:ext cx="737280" cy="70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18" name="Ink 217">
                <a:extLst>
                  <a:ext uri="{FF2B5EF4-FFF2-40B4-BE49-F238E27FC236}">
                    <a16:creationId xmlns:a16="http://schemas.microsoft.com/office/drawing/2014/main" id="{BC961D0A-B5D3-4AC2-92D8-72AE941065EF}"/>
                  </a:ext>
                </a:extLst>
              </p14:cNvPr>
              <p14:cNvContentPartPr/>
              <p14:nvPr/>
            </p14:nvContentPartPr>
            <p14:xfrm>
              <a:off x="8386117" y="1406682"/>
              <a:ext cx="758160" cy="632520"/>
            </p14:xfrm>
          </p:contentPart>
        </mc:Choice>
        <mc:Fallback xmlns="">
          <p:pic>
            <p:nvPicPr>
              <p:cNvPr id="218" name="Ink 217">
                <a:extLst>
                  <a:ext uri="{FF2B5EF4-FFF2-40B4-BE49-F238E27FC236}">
                    <a16:creationId xmlns:a16="http://schemas.microsoft.com/office/drawing/2014/main" id="{BC961D0A-B5D3-4AC2-92D8-72AE941065EF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8350117" y="1334682"/>
                <a:ext cx="829800" cy="77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19" name="Ink 218">
                <a:extLst>
                  <a:ext uri="{FF2B5EF4-FFF2-40B4-BE49-F238E27FC236}">
                    <a16:creationId xmlns:a16="http://schemas.microsoft.com/office/drawing/2014/main" id="{7D96CBF1-3817-4F64-8A03-2764A7AEB61E}"/>
                  </a:ext>
                </a:extLst>
              </p14:cNvPr>
              <p14:cNvContentPartPr/>
              <p14:nvPr/>
            </p14:nvContentPartPr>
            <p14:xfrm>
              <a:off x="4081597" y="1590282"/>
              <a:ext cx="1418760" cy="729360"/>
            </p14:xfrm>
          </p:contentPart>
        </mc:Choice>
        <mc:Fallback xmlns="">
          <p:pic>
            <p:nvPicPr>
              <p:cNvPr id="219" name="Ink 218">
                <a:extLst>
                  <a:ext uri="{FF2B5EF4-FFF2-40B4-BE49-F238E27FC236}">
                    <a16:creationId xmlns:a16="http://schemas.microsoft.com/office/drawing/2014/main" id="{7D96CBF1-3817-4F64-8A03-2764A7AEB61E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4045597" y="1518282"/>
                <a:ext cx="1490400" cy="87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20" name="Ink 219">
                <a:extLst>
                  <a:ext uri="{FF2B5EF4-FFF2-40B4-BE49-F238E27FC236}">
                    <a16:creationId xmlns:a16="http://schemas.microsoft.com/office/drawing/2014/main" id="{EA4916EA-68D0-4601-BDE6-CE776DBD8BC6}"/>
                  </a:ext>
                </a:extLst>
              </p14:cNvPr>
              <p14:cNvContentPartPr/>
              <p14:nvPr/>
            </p14:nvContentPartPr>
            <p14:xfrm>
              <a:off x="9210157" y="424242"/>
              <a:ext cx="437760" cy="636120"/>
            </p14:xfrm>
          </p:contentPart>
        </mc:Choice>
        <mc:Fallback xmlns="">
          <p:pic>
            <p:nvPicPr>
              <p:cNvPr id="220" name="Ink 219">
                <a:extLst>
                  <a:ext uri="{FF2B5EF4-FFF2-40B4-BE49-F238E27FC236}">
                    <a16:creationId xmlns:a16="http://schemas.microsoft.com/office/drawing/2014/main" id="{EA4916EA-68D0-4601-BDE6-CE776DBD8BC6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9174157" y="352242"/>
                <a:ext cx="509400" cy="77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21" name="Ink 220">
                <a:extLst>
                  <a:ext uri="{FF2B5EF4-FFF2-40B4-BE49-F238E27FC236}">
                    <a16:creationId xmlns:a16="http://schemas.microsoft.com/office/drawing/2014/main" id="{01243CDA-4B90-43CE-9B78-E38AC2C4731A}"/>
                  </a:ext>
                </a:extLst>
              </p14:cNvPr>
              <p14:cNvContentPartPr/>
              <p14:nvPr/>
            </p14:nvContentPartPr>
            <p14:xfrm>
              <a:off x="5201197" y="5575842"/>
              <a:ext cx="639360" cy="213480"/>
            </p14:xfrm>
          </p:contentPart>
        </mc:Choice>
        <mc:Fallback xmlns="">
          <p:pic>
            <p:nvPicPr>
              <p:cNvPr id="221" name="Ink 220">
                <a:extLst>
                  <a:ext uri="{FF2B5EF4-FFF2-40B4-BE49-F238E27FC236}">
                    <a16:creationId xmlns:a16="http://schemas.microsoft.com/office/drawing/2014/main" id="{01243CDA-4B90-43CE-9B78-E38AC2C4731A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5163037" y="5537682"/>
                <a:ext cx="715320" cy="28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52" name="Ink 251">
                <a:extLst>
                  <a:ext uri="{FF2B5EF4-FFF2-40B4-BE49-F238E27FC236}">
                    <a16:creationId xmlns:a16="http://schemas.microsoft.com/office/drawing/2014/main" id="{DE8B3976-CD11-406D-9FEC-C362E4F4707E}"/>
                  </a:ext>
                </a:extLst>
              </p14:cNvPr>
              <p14:cNvContentPartPr/>
              <p14:nvPr/>
            </p14:nvContentPartPr>
            <p14:xfrm>
              <a:off x="1235797" y="5658642"/>
              <a:ext cx="1733760" cy="676800"/>
            </p14:xfrm>
          </p:contentPart>
        </mc:Choice>
        <mc:Fallback xmlns="">
          <p:pic>
            <p:nvPicPr>
              <p:cNvPr id="252" name="Ink 251">
                <a:extLst>
                  <a:ext uri="{FF2B5EF4-FFF2-40B4-BE49-F238E27FC236}">
                    <a16:creationId xmlns:a16="http://schemas.microsoft.com/office/drawing/2014/main" id="{DE8B3976-CD11-406D-9FEC-C362E4F4707E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1197637" y="5620482"/>
                <a:ext cx="1809720" cy="75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62" name="Ink 261">
                <a:extLst>
                  <a:ext uri="{FF2B5EF4-FFF2-40B4-BE49-F238E27FC236}">
                    <a16:creationId xmlns:a16="http://schemas.microsoft.com/office/drawing/2014/main" id="{7B4A7C3E-9654-4E93-BCDE-089E5BBD9BDD}"/>
                  </a:ext>
                </a:extLst>
              </p14:cNvPr>
              <p14:cNvContentPartPr/>
              <p14:nvPr/>
            </p14:nvContentPartPr>
            <p14:xfrm>
              <a:off x="1265317" y="4809042"/>
              <a:ext cx="1338840" cy="433800"/>
            </p14:xfrm>
          </p:contentPart>
        </mc:Choice>
        <mc:Fallback xmlns="">
          <p:pic>
            <p:nvPicPr>
              <p:cNvPr id="262" name="Ink 261">
                <a:extLst>
                  <a:ext uri="{FF2B5EF4-FFF2-40B4-BE49-F238E27FC236}">
                    <a16:creationId xmlns:a16="http://schemas.microsoft.com/office/drawing/2014/main" id="{7B4A7C3E-9654-4E93-BCDE-089E5BBD9BDD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1227157" y="4770882"/>
                <a:ext cx="1414800" cy="50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283" name="Ink 282">
                <a:extLst>
                  <a:ext uri="{FF2B5EF4-FFF2-40B4-BE49-F238E27FC236}">
                    <a16:creationId xmlns:a16="http://schemas.microsoft.com/office/drawing/2014/main" id="{538AB517-92E1-4ABB-B98D-73659F323FC6}"/>
                  </a:ext>
                </a:extLst>
              </p14:cNvPr>
              <p14:cNvContentPartPr/>
              <p14:nvPr/>
            </p14:nvContentPartPr>
            <p14:xfrm>
              <a:off x="3234877" y="5061402"/>
              <a:ext cx="1747800" cy="1226880"/>
            </p14:xfrm>
          </p:contentPart>
        </mc:Choice>
        <mc:Fallback xmlns="">
          <p:pic>
            <p:nvPicPr>
              <p:cNvPr id="283" name="Ink 282">
                <a:extLst>
                  <a:ext uri="{FF2B5EF4-FFF2-40B4-BE49-F238E27FC236}">
                    <a16:creationId xmlns:a16="http://schemas.microsoft.com/office/drawing/2014/main" id="{538AB517-92E1-4ABB-B98D-73659F323FC6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3196717" y="5023591"/>
                <a:ext cx="1823760" cy="130286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293" name="Ink 292">
                <a:extLst>
                  <a:ext uri="{FF2B5EF4-FFF2-40B4-BE49-F238E27FC236}">
                    <a16:creationId xmlns:a16="http://schemas.microsoft.com/office/drawing/2014/main" id="{19529020-1BAD-403E-A5F3-806A082B183E}"/>
                  </a:ext>
                </a:extLst>
              </p14:cNvPr>
              <p14:cNvContentPartPr/>
              <p14:nvPr/>
            </p14:nvContentPartPr>
            <p14:xfrm>
              <a:off x="8109277" y="5776362"/>
              <a:ext cx="1746720" cy="536760"/>
            </p14:xfrm>
          </p:contentPart>
        </mc:Choice>
        <mc:Fallback xmlns="">
          <p:pic>
            <p:nvPicPr>
              <p:cNvPr id="293" name="Ink 292">
                <a:extLst>
                  <a:ext uri="{FF2B5EF4-FFF2-40B4-BE49-F238E27FC236}">
                    <a16:creationId xmlns:a16="http://schemas.microsoft.com/office/drawing/2014/main" id="{19529020-1BAD-403E-A5F3-806A082B183E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8071117" y="5738202"/>
                <a:ext cx="1822680" cy="61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294" name="Ink 293">
                <a:extLst>
                  <a:ext uri="{FF2B5EF4-FFF2-40B4-BE49-F238E27FC236}">
                    <a16:creationId xmlns:a16="http://schemas.microsoft.com/office/drawing/2014/main" id="{E1D2AC0C-2D91-41FF-B0F2-C76AB273156D}"/>
                  </a:ext>
                </a:extLst>
              </p14:cNvPr>
              <p14:cNvContentPartPr/>
              <p14:nvPr/>
            </p14:nvContentPartPr>
            <p14:xfrm>
              <a:off x="7630117" y="5950242"/>
              <a:ext cx="143640" cy="337320"/>
            </p14:xfrm>
          </p:contentPart>
        </mc:Choice>
        <mc:Fallback xmlns="">
          <p:pic>
            <p:nvPicPr>
              <p:cNvPr id="294" name="Ink 293">
                <a:extLst>
                  <a:ext uri="{FF2B5EF4-FFF2-40B4-BE49-F238E27FC236}">
                    <a16:creationId xmlns:a16="http://schemas.microsoft.com/office/drawing/2014/main" id="{E1D2AC0C-2D91-41FF-B0F2-C76AB273156D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7591473" y="5911877"/>
                <a:ext cx="220564" cy="41368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299" name="Ink 298">
                <a:extLst>
                  <a:ext uri="{FF2B5EF4-FFF2-40B4-BE49-F238E27FC236}">
                    <a16:creationId xmlns:a16="http://schemas.microsoft.com/office/drawing/2014/main" id="{C6AE552A-A9E6-4CF9-B1B7-F0977D778DBD}"/>
                  </a:ext>
                </a:extLst>
              </p14:cNvPr>
              <p14:cNvContentPartPr/>
              <p14:nvPr/>
            </p14:nvContentPartPr>
            <p14:xfrm>
              <a:off x="5651197" y="6141762"/>
              <a:ext cx="551520" cy="442800"/>
            </p14:xfrm>
          </p:contentPart>
        </mc:Choice>
        <mc:Fallback xmlns="">
          <p:pic>
            <p:nvPicPr>
              <p:cNvPr id="299" name="Ink 298">
                <a:extLst>
                  <a:ext uri="{FF2B5EF4-FFF2-40B4-BE49-F238E27FC236}">
                    <a16:creationId xmlns:a16="http://schemas.microsoft.com/office/drawing/2014/main" id="{C6AE552A-A9E6-4CF9-B1B7-F0977D778DBD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5613037" y="6103602"/>
                <a:ext cx="627480" cy="51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300" name="Ink 299">
                <a:extLst>
                  <a:ext uri="{FF2B5EF4-FFF2-40B4-BE49-F238E27FC236}">
                    <a16:creationId xmlns:a16="http://schemas.microsoft.com/office/drawing/2014/main" id="{33C9D67F-D3CF-416C-8096-85A0DF85625F}"/>
                  </a:ext>
                </a:extLst>
              </p14:cNvPr>
              <p14:cNvContentPartPr/>
              <p14:nvPr/>
            </p14:nvContentPartPr>
            <p14:xfrm>
              <a:off x="6731917" y="6134202"/>
              <a:ext cx="423720" cy="309960"/>
            </p14:xfrm>
          </p:contentPart>
        </mc:Choice>
        <mc:Fallback xmlns="">
          <p:pic>
            <p:nvPicPr>
              <p:cNvPr id="300" name="Ink 299">
                <a:extLst>
                  <a:ext uri="{FF2B5EF4-FFF2-40B4-BE49-F238E27FC236}">
                    <a16:creationId xmlns:a16="http://schemas.microsoft.com/office/drawing/2014/main" id="{33C9D67F-D3CF-416C-8096-85A0DF85625F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6693757" y="6096042"/>
                <a:ext cx="499680" cy="38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301" name="Ink 300">
                <a:extLst>
                  <a:ext uri="{FF2B5EF4-FFF2-40B4-BE49-F238E27FC236}">
                    <a16:creationId xmlns:a16="http://schemas.microsoft.com/office/drawing/2014/main" id="{C6ED1CFE-C287-4344-A44C-7F1253D8B267}"/>
                  </a:ext>
                </a:extLst>
              </p14:cNvPr>
              <p14:cNvContentPartPr/>
              <p14:nvPr/>
            </p14:nvContentPartPr>
            <p14:xfrm>
              <a:off x="636037" y="5737482"/>
              <a:ext cx="1311120" cy="928800"/>
            </p14:xfrm>
          </p:contentPart>
        </mc:Choice>
        <mc:Fallback xmlns="">
          <p:pic>
            <p:nvPicPr>
              <p:cNvPr id="301" name="Ink 300">
                <a:extLst>
                  <a:ext uri="{FF2B5EF4-FFF2-40B4-BE49-F238E27FC236}">
                    <a16:creationId xmlns:a16="http://schemas.microsoft.com/office/drawing/2014/main" id="{C6ED1CFE-C287-4344-A44C-7F1253D8B267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600037" y="5665482"/>
                <a:ext cx="1382760" cy="107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302" name="Ink 301">
                <a:extLst>
                  <a:ext uri="{FF2B5EF4-FFF2-40B4-BE49-F238E27FC236}">
                    <a16:creationId xmlns:a16="http://schemas.microsoft.com/office/drawing/2014/main" id="{263BEFE9-5079-4A9E-918F-C7D72E0DA987}"/>
                  </a:ext>
                </a:extLst>
              </p14:cNvPr>
              <p14:cNvContentPartPr/>
              <p14:nvPr/>
            </p14:nvContentPartPr>
            <p14:xfrm>
              <a:off x="5133877" y="5588802"/>
              <a:ext cx="4978080" cy="1234800"/>
            </p14:xfrm>
          </p:contentPart>
        </mc:Choice>
        <mc:Fallback xmlns="">
          <p:pic>
            <p:nvPicPr>
              <p:cNvPr id="302" name="Ink 301">
                <a:extLst>
                  <a:ext uri="{FF2B5EF4-FFF2-40B4-BE49-F238E27FC236}">
                    <a16:creationId xmlns:a16="http://schemas.microsoft.com/office/drawing/2014/main" id="{263BEFE9-5079-4A9E-918F-C7D72E0DA987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5097877" y="5516802"/>
                <a:ext cx="5049720" cy="137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303" name="Ink 302">
                <a:extLst>
                  <a:ext uri="{FF2B5EF4-FFF2-40B4-BE49-F238E27FC236}">
                    <a16:creationId xmlns:a16="http://schemas.microsoft.com/office/drawing/2014/main" id="{652D10A2-F921-43DA-8CAA-D24092EE7BD4}"/>
                  </a:ext>
                </a:extLst>
              </p14:cNvPr>
              <p14:cNvContentPartPr/>
              <p14:nvPr/>
            </p14:nvContentPartPr>
            <p14:xfrm>
              <a:off x="5340517" y="6468730"/>
              <a:ext cx="319680" cy="210600"/>
            </p14:xfrm>
          </p:contentPart>
        </mc:Choice>
        <mc:Fallback xmlns="">
          <p:pic>
            <p:nvPicPr>
              <p:cNvPr id="303" name="Ink 302">
                <a:extLst>
                  <a:ext uri="{FF2B5EF4-FFF2-40B4-BE49-F238E27FC236}">
                    <a16:creationId xmlns:a16="http://schemas.microsoft.com/office/drawing/2014/main" id="{652D10A2-F921-43DA-8CAA-D24092EE7BD4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5304517" y="6396730"/>
                <a:ext cx="391320" cy="35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304" name="Ink 303">
                <a:extLst>
                  <a:ext uri="{FF2B5EF4-FFF2-40B4-BE49-F238E27FC236}">
                    <a16:creationId xmlns:a16="http://schemas.microsoft.com/office/drawing/2014/main" id="{1A74EA2F-F2E5-46C2-89F5-16BA2E3FFE95}"/>
                  </a:ext>
                </a:extLst>
              </p14:cNvPr>
              <p14:cNvContentPartPr/>
              <p14:nvPr/>
            </p14:nvContentPartPr>
            <p14:xfrm>
              <a:off x="1520917" y="5751610"/>
              <a:ext cx="401040" cy="213120"/>
            </p14:xfrm>
          </p:contentPart>
        </mc:Choice>
        <mc:Fallback xmlns="">
          <p:pic>
            <p:nvPicPr>
              <p:cNvPr id="304" name="Ink 303">
                <a:extLst>
                  <a:ext uri="{FF2B5EF4-FFF2-40B4-BE49-F238E27FC236}">
                    <a16:creationId xmlns:a16="http://schemas.microsoft.com/office/drawing/2014/main" id="{1A74EA2F-F2E5-46C2-89F5-16BA2E3FFE95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1484917" y="5679610"/>
                <a:ext cx="472680" cy="35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305" name="Ink 304">
                <a:extLst>
                  <a:ext uri="{FF2B5EF4-FFF2-40B4-BE49-F238E27FC236}">
                    <a16:creationId xmlns:a16="http://schemas.microsoft.com/office/drawing/2014/main" id="{B5D6DE66-C706-4B8D-BF3C-019FF7D3140A}"/>
                  </a:ext>
                </a:extLst>
              </p14:cNvPr>
              <p14:cNvContentPartPr/>
              <p14:nvPr/>
            </p14:nvContentPartPr>
            <p14:xfrm>
              <a:off x="808477" y="4725250"/>
              <a:ext cx="1948320" cy="655560"/>
            </p14:xfrm>
          </p:contentPart>
        </mc:Choice>
        <mc:Fallback xmlns="">
          <p:pic>
            <p:nvPicPr>
              <p:cNvPr id="305" name="Ink 304">
                <a:extLst>
                  <a:ext uri="{FF2B5EF4-FFF2-40B4-BE49-F238E27FC236}">
                    <a16:creationId xmlns:a16="http://schemas.microsoft.com/office/drawing/2014/main" id="{B5D6DE66-C706-4B8D-BF3C-019FF7D3140A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772477" y="4653250"/>
                <a:ext cx="2019960" cy="799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56540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0749AD6E-B85A-4387-9160-D806C002989D}"/>
                  </a:ext>
                </a:extLst>
              </p14:cNvPr>
              <p14:cNvContentPartPr/>
              <p14:nvPr/>
            </p14:nvContentPartPr>
            <p14:xfrm>
              <a:off x="8655397" y="824922"/>
              <a:ext cx="2693520" cy="84348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0749AD6E-B85A-4387-9160-D806C002989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617237" y="786762"/>
                <a:ext cx="2769480" cy="91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49006D62-BF38-4F2B-B05F-2DE39DDB8CAA}"/>
                  </a:ext>
                </a:extLst>
              </p14:cNvPr>
              <p14:cNvContentPartPr/>
              <p14:nvPr/>
            </p14:nvContentPartPr>
            <p14:xfrm>
              <a:off x="5725357" y="1382562"/>
              <a:ext cx="2661120" cy="42624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49006D62-BF38-4F2B-B05F-2DE39DDB8CA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687197" y="1344402"/>
                <a:ext cx="2737080" cy="50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B36D83F4-D8FC-460A-8483-F1C3A5AB8E93}"/>
                  </a:ext>
                </a:extLst>
              </p14:cNvPr>
              <p14:cNvContentPartPr/>
              <p14:nvPr/>
            </p14:nvContentPartPr>
            <p14:xfrm>
              <a:off x="4799797" y="1427922"/>
              <a:ext cx="824040" cy="55440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B36D83F4-D8FC-460A-8483-F1C3A5AB8E93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761637" y="1389762"/>
                <a:ext cx="900000" cy="63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ADEA6446-3EEC-42D3-8C58-5AA4504177DF}"/>
                  </a:ext>
                </a:extLst>
              </p14:cNvPr>
              <p14:cNvContentPartPr/>
              <p14:nvPr/>
            </p14:nvContentPartPr>
            <p14:xfrm>
              <a:off x="8011717" y="2339082"/>
              <a:ext cx="3441240" cy="87048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ADEA6446-3EEC-42D3-8C58-5AA4504177DF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973557" y="2300922"/>
                <a:ext cx="3517200" cy="9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52E3FE59-C3B0-4947-A971-3CA47CC7FF60}"/>
                  </a:ext>
                </a:extLst>
              </p14:cNvPr>
              <p14:cNvContentPartPr/>
              <p14:nvPr/>
            </p14:nvContentPartPr>
            <p14:xfrm>
              <a:off x="7584397" y="2911482"/>
              <a:ext cx="122400" cy="32076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52E3FE59-C3B0-4947-A971-3CA47CC7FF60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546237" y="2873322"/>
                <a:ext cx="198360" cy="39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0F4006F6-25CB-42E9-8651-F6442783F6E3}"/>
                  </a:ext>
                </a:extLst>
              </p14:cNvPr>
              <p14:cNvContentPartPr/>
              <p14:nvPr/>
            </p14:nvContentPartPr>
            <p14:xfrm>
              <a:off x="4947757" y="3144402"/>
              <a:ext cx="2329200" cy="57960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0F4006F6-25CB-42E9-8651-F6442783F6E3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909597" y="3106242"/>
                <a:ext cx="2405160" cy="65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148D96C2-5E39-4EE7-81C3-99CDBAA33DD1}"/>
                  </a:ext>
                </a:extLst>
              </p14:cNvPr>
              <p14:cNvContentPartPr/>
              <p14:nvPr/>
            </p14:nvContentPartPr>
            <p14:xfrm>
              <a:off x="11177557" y="3962682"/>
              <a:ext cx="290880" cy="75888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148D96C2-5E39-4EE7-81C3-99CDBAA33DD1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1139397" y="3924522"/>
                <a:ext cx="366840" cy="83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2DAB81A7-4003-4AF6-9625-5AAAC796BE9E}"/>
                  </a:ext>
                </a:extLst>
              </p14:cNvPr>
              <p14:cNvContentPartPr/>
              <p14:nvPr/>
            </p14:nvContentPartPr>
            <p14:xfrm>
              <a:off x="9517237" y="4184802"/>
              <a:ext cx="1332360" cy="504360"/>
            </p14:xfrm>
          </p:contentPart>
        </mc:Choice>
        <mc:Fallback xmlns=""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2DAB81A7-4003-4AF6-9625-5AAAC796BE9E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9479077" y="4146642"/>
                <a:ext cx="1408320" cy="58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01" name="Ink 100">
                <a:extLst>
                  <a:ext uri="{FF2B5EF4-FFF2-40B4-BE49-F238E27FC236}">
                    <a16:creationId xmlns:a16="http://schemas.microsoft.com/office/drawing/2014/main" id="{4E520EC1-DA97-415D-93A1-F01F142CCC7A}"/>
                  </a:ext>
                </a:extLst>
              </p14:cNvPr>
              <p14:cNvContentPartPr/>
              <p14:nvPr/>
            </p14:nvContentPartPr>
            <p14:xfrm>
              <a:off x="5271037" y="4373802"/>
              <a:ext cx="3747960" cy="984240"/>
            </p14:xfrm>
          </p:contentPart>
        </mc:Choice>
        <mc:Fallback xmlns="">
          <p:pic>
            <p:nvPicPr>
              <p:cNvPr id="101" name="Ink 100">
                <a:extLst>
                  <a:ext uri="{FF2B5EF4-FFF2-40B4-BE49-F238E27FC236}">
                    <a16:creationId xmlns:a16="http://schemas.microsoft.com/office/drawing/2014/main" id="{4E520EC1-DA97-415D-93A1-F01F142CCC7A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232877" y="4335642"/>
                <a:ext cx="3823920" cy="106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13" name="Ink 112">
                <a:extLst>
                  <a:ext uri="{FF2B5EF4-FFF2-40B4-BE49-F238E27FC236}">
                    <a16:creationId xmlns:a16="http://schemas.microsoft.com/office/drawing/2014/main" id="{40D1BCF7-7245-4A8A-BB29-0F8415DB9AC2}"/>
                  </a:ext>
                </a:extLst>
              </p14:cNvPr>
              <p14:cNvContentPartPr/>
              <p14:nvPr/>
            </p14:nvContentPartPr>
            <p14:xfrm>
              <a:off x="2442517" y="3625722"/>
              <a:ext cx="2187720" cy="501120"/>
            </p14:xfrm>
          </p:contentPart>
        </mc:Choice>
        <mc:Fallback xmlns="">
          <p:pic>
            <p:nvPicPr>
              <p:cNvPr id="113" name="Ink 112">
                <a:extLst>
                  <a:ext uri="{FF2B5EF4-FFF2-40B4-BE49-F238E27FC236}">
                    <a16:creationId xmlns:a16="http://schemas.microsoft.com/office/drawing/2014/main" id="{40D1BCF7-7245-4A8A-BB29-0F8415DB9AC2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404357" y="3587562"/>
                <a:ext cx="2263680" cy="57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19" name="Ink 118">
                <a:extLst>
                  <a:ext uri="{FF2B5EF4-FFF2-40B4-BE49-F238E27FC236}">
                    <a16:creationId xmlns:a16="http://schemas.microsoft.com/office/drawing/2014/main" id="{2E702246-00DF-42FD-AD58-9EDC77E79958}"/>
                  </a:ext>
                </a:extLst>
              </p14:cNvPr>
              <p14:cNvContentPartPr/>
              <p14:nvPr/>
            </p14:nvContentPartPr>
            <p14:xfrm>
              <a:off x="2873437" y="5178042"/>
              <a:ext cx="2093040" cy="681120"/>
            </p14:xfrm>
          </p:contentPart>
        </mc:Choice>
        <mc:Fallback xmlns="">
          <p:pic>
            <p:nvPicPr>
              <p:cNvPr id="119" name="Ink 118">
                <a:extLst>
                  <a:ext uri="{FF2B5EF4-FFF2-40B4-BE49-F238E27FC236}">
                    <a16:creationId xmlns:a16="http://schemas.microsoft.com/office/drawing/2014/main" id="{2E702246-00DF-42FD-AD58-9EDC77E79958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835277" y="5139882"/>
                <a:ext cx="2169000" cy="75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23" name="Ink 122">
                <a:extLst>
                  <a:ext uri="{FF2B5EF4-FFF2-40B4-BE49-F238E27FC236}">
                    <a16:creationId xmlns:a16="http://schemas.microsoft.com/office/drawing/2014/main" id="{EEEDDAF5-BDC1-48CB-8C1A-6782C298FDF4}"/>
                  </a:ext>
                </a:extLst>
              </p14:cNvPr>
              <p14:cNvContentPartPr/>
              <p14:nvPr/>
            </p14:nvContentPartPr>
            <p14:xfrm>
              <a:off x="2470597" y="1683882"/>
              <a:ext cx="1869840" cy="478440"/>
            </p14:xfrm>
          </p:contentPart>
        </mc:Choice>
        <mc:Fallback xmlns="">
          <p:pic>
            <p:nvPicPr>
              <p:cNvPr id="123" name="Ink 122">
                <a:extLst>
                  <a:ext uri="{FF2B5EF4-FFF2-40B4-BE49-F238E27FC236}">
                    <a16:creationId xmlns:a16="http://schemas.microsoft.com/office/drawing/2014/main" id="{EEEDDAF5-BDC1-48CB-8C1A-6782C298FDF4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432437" y="1645722"/>
                <a:ext cx="1945800" cy="55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24" name="Ink 123">
                <a:extLst>
                  <a:ext uri="{FF2B5EF4-FFF2-40B4-BE49-F238E27FC236}">
                    <a16:creationId xmlns:a16="http://schemas.microsoft.com/office/drawing/2014/main" id="{58F4F979-A739-4872-9CB8-630883E8D5B5}"/>
                  </a:ext>
                </a:extLst>
              </p14:cNvPr>
              <p14:cNvContentPartPr/>
              <p14:nvPr/>
            </p14:nvContentPartPr>
            <p14:xfrm>
              <a:off x="1987837" y="1550682"/>
              <a:ext cx="2550600" cy="742320"/>
            </p14:xfrm>
          </p:contentPart>
        </mc:Choice>
        <mc:Fallback xmlns="">
          <p:pic>
            <p:nvPicPr>
              <p:cNvPr id="124" name="Ink 123">
                <a:extLst>
                  <a:ext uri="{FF2B5EF4-FFF2-40B4-BE49-F238E27FC236}">
                    <a16:creationId xmlns:a16="http://schemas.microsoft.com/office/drawing/2014/main" id="{58F4F979-A739-4872-9CB8-630883E8D5B5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951837" y="1478682"/>
                <a:ext cx="2622240" cy="88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25" name="Ink 124">
                <a:extLst>
                  <a:ext uri="{FF2B5EF4-FFF2-40B4-BE49-F238E27FC236}">
                    <a16:creationId xmlns:a16="http://schemas.microsoft.com/office/drawing/2014/main" id="{AE3CBFF3-74BD-4BEC-A8BC-8052EFBEA381}"/>
                  </a:ext>
                </a:extLst>
              </p14:cNvPr>
              <p14:cNvContentPartPr/>
              <p14:nvPr/>
            </p14:nvContentPartPr>
            <p14:xfrm>
              <a:off x="2266117" y="3419082"/>
              <a:ext cx="2716920" cy="1073880"/>
            </p14:xfrm>
          </p:contentPart>
        </mc:Choice>
        <mc:Fallback xmlns="">
          <p:pic>
            <p:nvPicPr>
              <p:cNvPr id="125" name="Ink 124">
                <a:extLst>
                  <a:ext uri="{FF2B5EF4-FFF2-40B4-BE49-F238E27FC236}">
                    <a16:creationId xmlns:a16="http://schemas.microsoft.com/office/drawing/2014/main" id="{AE3CBFF3-74BD-4BEC-A8BC-8052EFBEA381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2230117" y="3347082"/>
                <a:ext cx="2788560" cy="121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26" name="Ink 125">
                <a:extLst>
                  <a:ext uri="{FF2B5EF4-FFF2-40B4-BE49-F238E27FC236}">
                    <a16:creationId xmlns:a16="http://schemas.microsoft.com/office/drawing/2014/main" id="{00E1F561-AAC6-4B64-A82D-F156C4CB3F0E}"/>
                  </a:ext>
                </a:extLst>
              </p14:cNvPr>
              <p14:cNvContentPartPr/>
              <p14:nvPr/>
            </p14:nvContentPartPr>
            <p14:xfrm>
              <a:off x="2469517" y="5149242"/>
              <a:ext cx="2473920" cy="1100520"/>
            </p14:xfrm>
          </p:contentPart>
        </mc:Choice>
        <mc:Fallback xmlns="">
          <p:pic>
            <p:nvPicPr>
              <p:cNvPr id="126" name="Ink 125">
                <a:extLst>
                  <a:ext uri="{FF2B5EF4-FFF2-40B4-BE49-F238E27FC236}">
                    <a16:creationId xmlns:a16="http://schemas.microsoft.com/office/drawing/2014/main" id="{00E1F561-AAC6-4B64-A82D-F156C4CB3F0E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2433517" y="5077242"/>
                <a:ext cx="2545560" cy="1244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890582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EDEBD84-DEE1-4355-9206-FBB0DD1877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5775D914-084A-4B16-9756-4AF36EA84741}"/>
                  </a:ext>
                </a:extLst>
              </p14:cNvPr>
              <p14:cNvContentPartPr/>
              <p14:nvPr/>
            </p14:nvContentPartPr>
            <p14:xfrm>
              <a:off x="10001077" y="2703762"/>
              <a:ext cx="992880" cy="3600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5775D914-084A-4B16-9756-4AF36EA8474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962917" y="2665602"/>
                <a:ext cx="1068840" cy="43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26BA813A-8EDD-40FA-9B75-5551C1FC3949}"/>
                  </a:ext>
                </a:extLst>
              </p14:cNvPr>
              <p14:cNvContentPartPr/>
              <p14:nvPr/>
            </p14:nvContentPartPr>
            <p14:xfrm>
              <a:off x="9291877" y="2836962"/>
              <a:ext cx="271440" cy="43380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26BA813A-8EDD-40FA-9B75-5551C1FC394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253717" y="2798802"/>
                <a:ext cx="347400" cy="50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25AB7D80-F2FF-48E1-A8FC-EB64B15EE8FB}"/>
                  </a:ext>
                </a:extLst>
              </p14:cNvPr>
              <p14:cNvContentPartPr/>
              <p14:nvPr/>
            </p14:nvContentPartPr>
            <p14:xfrm>
              <a:off x="7559197" y="2905722"/>
              <a:ext cx="1433880" cy="65952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25AB7D80-F2FF-48E1-A8FC-EB64B15EE8FB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521037" y="2867562"/>
                <a:ext cx="1509840" cy="73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58330723-FCB2-43E6-823A-EEB2C793EC7C}"/>
                  </a:ext>
                </a:extLst>
              </p14:cNvPr>
              <p14:cNvContentPartPr/>
              <p14:nvPr/>
            </p14:nvContentPartPr>
            <p14:xfrm>
              <a:off x="9513637" y="3845682"/>
              <a:ext cx="1617480" cy="86256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58330723-FCB2-43E6-823A-EEB2C793EC7C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9475477" y="3807522"/>
                <a:ext cx="1693440" cy="93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3AAD752E-B5BF-4AEB-B099-48B3F151DB04}"/>
                  </a:ext>
                </a:extLst>
              </p14:cNvPr>
              <p14:cNvContentPartPr/>
              <p14:nvPr/>
            </p14:nvContentPartPr>
            <p14:xfrm>
              <a:off x="7116757" y="4143402"/>
              <a:ext cx="1999440" cy="88776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3AAD752E-B5BF-4AEB-B099-48B3F151DB04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078597" y="4105242"/>
                <a:ext cx="2075400" cy="963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61081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251</Words>
  <Application>Microsoft Office PowerPoint</Application>
  <PresentationFormat>Widescreen</PresentationFormat>
  <Paragraphs>44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 PLUS</dc:creator>
  <cp:lastModifiedBy>A PLUS</cp:lastModifiedBy>
  <cp:revision>1</cp:revision>
  <dcterms:created xsi:type="dcterms:W3CDTF">2025-10-06T22:35:01Z</dcterms:created>
  <dcterms:modified xsi:type="dcterms:W3CDTF">2025-10-06T22:38:01Z</dcterms:modified>
</cp:coreProperties>
</file>